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273-0782-48B1-8A8A-9FA59F6144C4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12B-3034-4C22-854C-4C5491980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4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273-0782-48B1-8A8A-9FA59F6144C4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12B-3034-4C22-854C-4C5491980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6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273-0782-48B1-8A8A-9FA59F6144C4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12B-3034-4C22-854C-4C5491980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6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273-0782-48B1-8A8A-9FA59F6144C4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12B-3034-4C22-854C-4C5491980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7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273-0782-48B1-8A8A-9FA59F6144C4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12B-3034-4C22-854C-4C5491980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29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273-0782-48B1-8A8A-9FA59F6144C4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12B-3034-4C22-854C-4C5491980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273-0782-48B1-8A8A-9FA59F6144C4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12B-3034-4C22-854C-4C5491980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8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273-0782-48B1-8A8A-9FA59F6144C4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12B-3034-4C22-854C-4C5491980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42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273-0782-48B1-8A8A-9FA59F6144C4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12B-3034-4C22-854C-4C5491980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273-0782-48B1-8A8A-9FA59F6144C4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12B-3034-4C22-854C-4C5491980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273-0782-48B1-8A8A-9FA59F6144C4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912B-3034-4C22-854C-4C5491980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8273-0782-48B1-8A8A-9FA59F6144C4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5912B-3034-4C22-854C-4C5491980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79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CONSTITUTIONAL DEVELOPMENT IN PAKISTAN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i="1" dirty="0" smtClean="0">
                <a:solidFill>
                  <a:srgbClr val="C00000"/>
                </a:solidFill>
              </a:rPr>
              <a:t>PART-I  (1947-1962)</a:t>
            </a:r>
            <a:endParaRPr lang="ru-RU" sz="4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riticism&#10;â¢ Like the first report this was also criticized but&#10;this time criticism arose from Punjab which&#10;considered th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337"/>
            <a:ext cx="6076950" cy="663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â¢ The political crisis removed Prime Minister&#10;Nazimuddin (October 07, 1953), and attention&#10;unfocused from the main issue.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365" y="756388"/>
            <a:ext cx="6076950" cy="58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6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ogra Formula&#10;â¢ Mohammad Ali Bogra, presented his package&#10;popularly known as the 'Bogra Formula'.&#10;â¢ The Bogra Formula wa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37" y="226338"/>
            <a:ext cx="6076950" cy="66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onstituent Assembly Dissolution&#10;â¢ On 24th October 1954, GG (Governor General)&#10;dissolved the CA that was challenged in the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99" y="543208"/>
            <a:ext cx="6076950" cy="62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7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2nd Constituent Assembly, June-July&#10;1955&#10;â¢ Ghulam Muhammad called a Convention on&#10;May 10, 1955.&#10;â¢ All its members were t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" y="530052"/>
            <a:ext cx="11506954" cy="63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10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One Unit Scheme, October 1955&#10;â¢ The presence of different provinces in the WP&#10;had complicated the issue of the WPâS&#10;repre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09884"/>
            <a:ext cx="11869092" cy="584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8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onstitution-making&#10;â¢ One Unit scheme helped the task of constitution&#10;making to achieve successfully.&#10;â¢ The previous comm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35" y="425512"/>
            <a:ext cx="11950575" cy="643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3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nstitution of 1956&#10;â¢ The main points of this constitution are as follows:&#10;â¢ Pakistan was to be federal republic based o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36" y="452672"/>
            <a:ext cx="10646875" cy="630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73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â¢ For the distribution of subjects between the&#10;centre and the provinces, three lists of subject&#10;had been drawn up.&#10;â¢ Ther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4" y="525100"/>
            <a:ext cx="11343992" cy="633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1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â¢ Instead of double citizenship, one citizenship&#10;system was provided for the Federation of&#10;Pakistan.&#10;â¢ The constitution w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428" y="0"/>
            <a:ext cx="11697078" cy="669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riticism&#10;â¢ 2nd CA passed the Constitution based on&#10;arbitrarily made compromises. Consequently&#10;the Constitution could no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" y="0"/>
            <a:ext cx="6232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â¢ Moreover it created an artificial parity&#10;between East and West Pakistan by merging&#10;the provinces, states and others&#10;admi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340" y="1"/>
            <a:ext cx="6207659" cy="72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68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1st Martial Law ï&#10;â¢ On October 07, 1958, President Iskander&#10;Mirza imposed Martial Law in the country and&#10;abrogated the Co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074"/>
            <a:ext cx="12050162" cy="666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1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stitution making 1947 to 1956&#10;â¢ The modified Government of India Act (1935)&#10;became the Interim Constitution of Pakistan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8" y="534154"/>
            <a:ext cx="10719302" cy="606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43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Basic Democracies&#10;â¢ A year later on October 27, 1959, Ayub Khan&#10;introduced the Basic Democracies Order&#10;creating 80,000 B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9" y="470780"/>
            <a:ext cx="11343992" cy="59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2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onstitutional commission&#10;â¢ After taking over President Ayub Khan set up a&#10;constitutional commission under justice&#10;Shahab-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05" y="389299"/>
            <a:ext cx="11362099" cy="585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69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â¢ The report was examined by president.&#10;â¢ In its report the commission highlighted the&#10;reasons of the failure of parliame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" y="199176"/>
            <a:ext cx="6076950" cy="65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â¢ In the view of the recommendation of the&#10;commission a new constitution was not&#10;framed by a constitutional body which was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938" y="539104"/>
            <a:ext cx="6076950" cy="537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517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onstitution of 1962&#10;Salient Features of the Constitution;&#10;â¢ Title of the State will be Islamic Republic of Pakistan.&#10;â¢ 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29" y="344032"/>
            <a:ext cx="11534115" cy="639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5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â¢ President was the central point of all the&#10;Executive, Legislative and Judicial powers.&#10;Cabinet was responsible to him. 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7" y="461727"/>
            <a:ext cx="11561275" cy="639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0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â¢ Financial Powers of NA were limited. Only new&#10;expenses could be voted. NA could not reject join&#10;Fund List and Recurr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8" y="334978"/>
            <a:ext cx="11778559" cy="64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092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riticism&#10;â¢ Ayub Khan gave the second Constitution to&#10;the country Discarding the parliamentary&#10;system, the Constitution a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9" y="792602"/>
            <a:ext cx="11090495" cy="58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46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Ayub Steps Down&#10;â¢ Moreover the Constitution gave over&#10;whelming powers to the President who&#10;dominated the entire constitut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69" y="325925"/>
            <a:ext cx="10818890" cy="579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8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stituent Assembly&#10;â¢ Pakistan's first Constituent Assembly came into&#10;being on July 26, 1947 and its inaugural session&#10;wa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92" y="0"/>
            <a:ext cx="11030893" cy="614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27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bjective Resolution&#10;â¢ The Objectives Resolution was a resolution&#10;adopted on March 12, 1949 by the&#10;Constituent Assembly of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6" y="280657"/>
            <a:ext cx="10646876" cy="67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23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ovisions&#10;â¢ Sovereignty belongs to Allah alone but He has&#10;delegated it to the State of Pakistan through its&#10;people for b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6" y="407406"/>
            <a:ext cx="6076950" cy="645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â¢ Muslims shall be enabled to order their lives in&#10;the individual and collective spheres in&#10;accordance with the teaching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33" y="516049"/>
            <a:ext cx="6076950" cy="634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9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â¢ The Basic Principles Committee (BPC)&#10;consisting of 24 members was made to work&#10;for the constitution.&#10;â¢ The various sub-c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7" y="271605"/>
            <a:ext cx="6076950" cy="67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asic Principles Committee (Ist Draft)&#10;28th September 1950&#10;â¢ The Objectives Resolution to be built-in in the&#10;Constituti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93" y="878186"/>
            <a:ext cx="6076950" cy="578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20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3: The Head of State elected by joint session would&#10;be for five years (Two times only).&#10;â¢ President had power of emergency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9" y="421410"/>
            <a:ext cx="6076950" cy="643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4: Cabinet was responsible to both the Houses.&#10;5: Urdu will be national language.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64" y="738281"/>
            <a:ext cx="6076950" cy="570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59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riticism:&#10;â¢ This report was severely criticized.&#10;â¢ The religious group objects that the report&#10;contained nothing about I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" y="425513"/>
            <a:ext cx="6076950" cy="58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â¢ This report was criticized strongly by S.C.&#10;Chattopadyaya and East Pakistan.&#10;â¢ The crux of criticism was related to&#10;unde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33" y="425513"/>
            <a:ext cx="6076950" cy="636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5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asic Principle Committee&#10;Report, July 1952 (2nd Draft)&#10;â¢ Head of State would be Muslim and no change&#10;in powers.&#10;â¢ Equal 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9" y="235391"/>
            <a:ext cx="6076950" cy="64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â¢ It was promised that law making would be in&#10;accordance with ISLAM.&#10;â¢ No law would be made in disobedience of&#10;Islamic pri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679010"/>
            <a:ext cx="6076950" cy="57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48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8</Words>
  <Application>Microsoft Office PowerPoint</Application>
  <PresentationFormat>Widescreen</PresentationFormat>
  <Paragraphs>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CONSTITUTIONAL DEVELOPMENT IN PAKISTAN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Пользователь Windows</dc:creator>
  <cp:lastModifiedBy>Пользователь Windows</cp:lastModifiedBy>
  <cp:revision>31</cp:revision>
  <dcterms:created xsi:type="dcterms:W3CDTF">2019-09-16T13:02:23Z</dcterms:created>
  <dcterms:modified xsi:type="dcterms:W3CDTF">2019-09-17T16:51:54Z</dcterms:modified>
</cp:coreProperties>
</file>