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5FDF-6E2A-45AF-8B35-C37910AACA1D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CC41-AD6A-4E32-9638-C41EF2EB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305800" cy="45719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Physical science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09600"/>
            <a:ext cx="8763000" cy="60198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P.S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matter energy, movement structure of universe, no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ife,just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geography, cosmology, astronomy, geology)</a:t>
            </a:r>
          </a:p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Cosmology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 branch of P.S (nature of universe its structure n origin) </a:t>
            </a:r>
          </a:p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Universe</a:t>
            </a:r>
          </a:p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/>
              <a:t>anti-particle (for example, proton and antiproton) have the same mass, but opposite electric charge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67000"/>
            <a:ext cx="6553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0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Volcanoes consists of steam, gaseous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sulphur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comp, ash, broken rock pieces.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Types of volcanoes:-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Shield:- magma is runny, gases escape easily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Composite:- gases cannot escape, comes out with explosion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Cinder cones:- lava break in pieces.. And shoots in air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Lava domes:- when erupting lava is too thick to flow… n lava piles up near the volcanic capacity…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Causes: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molten rock melt… magma rises to surface… magma formed when earth mantle melts… magma rises with explosion…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Effects of volcanoes:- positive:-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volcanic ash contain minerals benefits for plants.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Negative:-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rain, thunder lightning, long term effect on climate, fast moving lava kill people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Earth quake:-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sudden movement of plates. Or sudden release of energy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causes:-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tectonic movement in earth crust.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Volcanic explosion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Man made earth quake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testing of bombs, shock waves, blasting of rock, construction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dams,roads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9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Effects of earth quake:-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ground rupture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Ground shake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Land sliding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Tsunami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Liquefication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Fires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Dark matter:-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mysterious substance </a:t>
            </a: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4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Modern materials:- Ceramics:-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 consists of inorganic non metallic materials whose manufacture requires high temp., also required earthy materials like silicon with its oxides and complex compounds silicates..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Variety of ceramics:-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clay products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White wares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Glass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Porcelain enamel (glass like)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Cement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Pottery:-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important category of ceramics (include clay, stone ware, porcelain)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Steps for pottery making:-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Forming-------- drying-------firing (fire convert ceramics work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weak clay into strong durable glass like form)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Glass:-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(consists of mixture of silica, soda ash, lime plus metallic oxides)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Amorphous 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super cooled liquid of high viscosity </a:t>
            </a:r>
          </a:p>
          <a:p>
            <a:pPr>
              <a:buFontTx/>
              <a:buChar char="-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1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55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plastics:-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 synthetic organic materials of high molecular wt.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shaped in any form under heat…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celluloid synthetic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cellulose nitrate plus camphor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bakelite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phenol plus formaldehyde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Characteristics:-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light wt.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Electrical insulator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Chemical resistant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Transparent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Fungus resistant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 resistant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thermosetting plastics (melted only once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melting become hard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bakelite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polyester, epoxy plastics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thermo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platics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(melted again and again like wax in candle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polyethylene, nylon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pvc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teflon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pipe filling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Sheets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Baskets, buckets, house ware, wall tiles, pipe lining, tank, cloths</a:t>
            </a:r>
          </a:p>
        </p:txBody>
      </p:sp>
    </p:spTree>
    <p:extLst>
      <p:ext uri="{BB962C8B-B14F-4D97-AF65-F5344CB8AC3E}">
        <p14:creationId xmlns:p14="http://schemas.microsoft.com/office/powerpoint/2010/main" val="272046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154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Semiconductor:-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0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Galaxies (elliptical, spiral,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sperical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irregular)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Collection of galaxy called cluster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galaxy is milky way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Arms of galaxy are called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Orion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Sagittarius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Sputum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Centaurs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Cygnus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Sun lies in arm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Dust and stars clouds are called NEBULA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Glow at high temp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Green is due to oxygen gas and red due to hydrogen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30" y="4114800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Astronomical system of units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Distance between planets and sun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Average distance between sun and earth is 150 million km equal to 1AU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Light year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distance in which light travel in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Solar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lliptical orbit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50 natural satellite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 parts inner and outer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Asteroids belt consists of rock, stone,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=,Ni, carbon rich materials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429000"/>
            <a:ext cx="8324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>
            <a:normAutofit/>
          </a:bodyPr>
          <a:lstStyle/>
          <a:p>
            <a:r>
              <a:rPr lang="en-US" sz="2000" dirty="0"/>
              <a:t>Mercury. Mercury is the smallest planet in the solar system, approximately 3000 miles (4850 km) in diameter, hardly larger than the moon. </a:t>
            </a:r>
            <a:r>
              <a:rPr lang="en-US" sz="2000" dirty="0" smtClean="0"/>
              <a:t>...</a:t>
            </a:r>
          </a:p>
          <a:p>
            <a:r>
              <a:rPr lang="en-US" sz="2000" dirty="0" smtClean="0"/>
              <a:t>Mars </a:t>
            </a:r>
            <a:endParaRPr lang="en-US" sz="2000" dirty="0"/>
          </a:p>
          <a:p>
            <a:r>
              <a:rPr lang="en-US" sz="2000" dirty="0"/>
              <a:t>Venus. </a:t>
            </a:r>
            <a:r>
              <a:rPr lang="en-US" sz="2000" dirty="0" smtClean="0"/>
              <a:t>...</a:t>
            </a:r>
            <a:endParaRPr lang="en-US" sz="2000" dirty="0"/>
          </a:p>
          <a:p>
            <a:r>
              <a:rPr lang="en-US" sz="2000" dirty="0"/>
              <a:t>Earth. </a:t>
            </a:r>
            <a:r>
              <a:rPr lang="en-US" sz="2000" dirty="0" smtClean="0"/>
              <a:t>...</a:t>
            </a:r>
          </a:p>
          <a:p>
            <a:r>
              <a:rPr lang="en-US" sz="2000" dirty="0" smtClean="0"/>
              <a:t>Neptune</a:t>
            </a:r>
            <a:endParaRPr lang="en-US" sz="2000" dirty="0"/>
          </a:p>
          <a:p>
            <a:r>
              <a:rPr lang="en-US" sz="2000" dirty="0"/>
              <a:t>Jupiter. ...</a:t>
            </a:r>
          </a:p>
          <a:p>
            <a:r>
              <a:rPr lang="en-US" sz="2000" dirty="0"/>
              <a:t>Saturn. ...</a:t>
            </a:r>
          </a:p>
          <a:p>
            <a:r>
              <a:rPr lang="en-US" sz="2000" dirty="0"/>
              <a:t>Uranus. ...</a:t>
            </a:r>
          </a:p>
          <a:p>
            <a:r>
              <a:rPr lang="en-US" sz="2000" dirty="0"/>
              <a:t>Pluto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Sun </a:t>
            </a:r>
            <a:r>
              <a:rPr lang="en-US" sz="2000" dirty="0"/>
              <a:t>The </a:t>
            </a:r>
            <a:r>
              <a:rPr lang="en-US" sz="2000" b="1" dirty="0"/>
              <a:t>sun</a:t>
            </a:r>
            <a:r>
              <a:rPr lang="en-US" sz="2000" dirty="0"/>
              <a:t> is mostly composed of the elements hydrogen (H) and helium (He). By mass the </a:t>
            </a:r>
            <a:r>
              <a:rPr lang="en-US" sz="2000" b="1" dirty="0"/>
              <a:t>composition</a:t>
            </a:r>
            <a:r>
              <a:rPr lang="en-US" sz="2000" dirty="0"/>
              <a:t> of the </a:t>
            </a:r>
            <a:r>
              <a:rPr lang="en-US" sz="2000" b="1" dirty="0"/>
              <a:t>sun</a:t>
            </a:r>
            <a:r>
              <a:rPr lang="en-US" sz="2000" dirty="0"/>
              <a:t> is 75 percent hydrogen and 25 percent helium. Various metals make up less than 0.1 percent of the mass of the </a:t>
            </a:r>
            <a:r>
              <a:rPr lang="en-US" sz="2000" b="1" dirty="0"/>
              <a:t>sun</a:t>
            </a:r>
            <a:r>
              <a:rPr lang="en-US" sz="2000" dirty="0"/>
              <a:t>. The temperature of the </a:t>
            </a:r>
            <a:r>
              <a:rPr lang="en-US" sz="2000" b="1" dirty="0"/>
              <a:t>sun's</a:t>
            </a:r>
            <a:r>
              <a:rPr lang="en-US" sz="2000" dirty="0"/>
              <a:t> surface is about 10,340 degrees Fahrenheit (5,726 degrees Celsius).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083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126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Sun layers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71550"/>
            <a:ext cx="7010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5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Earth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Rotation around its axis 24hrs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Revolution around the sun in 365 days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has one moon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30% is land, 70% is ocean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38200"/>
            <a:ext cx="31051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172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Natural hazards:- wild fires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Uncontrolled blazes fueled by weather wind and dry under brush (crops).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Acres of land burn…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conditions….. Fuel(trees, grasses), oxygen,(air) heat source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cigratte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burning camping)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Favorable conditions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drought, wind, warm temp,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How to control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 dousing, spray phosphate comp, co2,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suppresent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foam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Some benefits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remove diseases, disinfectants, harmful insets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Wild factors about wild fires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90% by human , spread by winds,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Effects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loss off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floura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loss of economy, soil, erosion, air pollution,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Floods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overflow of large amount of water,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Causes natural:-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heavy rain, melting, cyclone, land erosion,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Man made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lack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deforestation, destruction of wetlands, climate change, GW.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Kinds of floods:-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 land flooding, river overflow of excessive rain, flash floods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5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People effected by floods:-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farmers, local residents, transport, roads, railways,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Benefits:-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nutrients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Effects:-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loss of properties, life, crops, soil erosion, disease spread, live stocks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Protecting against floods:-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building dams, tree planting, watershed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Avalanches:-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 amount of ice, rock falling, quickly down the side of mountain.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Types:- large scale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caused by heavy rain threads to people, communication links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Flash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from arctic,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antartic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winds flows towards temperate region and cause fall sharp in temp.)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Protection against avalanches:-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planting trees, dig a pit,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plainnng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implanting.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Types of avalanches:-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Loose, slab, powder, wet snow.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Causes:-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snow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stroms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heavy snow, human activities, warm temp.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Cyclones:-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occur over the ocean and divided on basis of region.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Tornadoes:-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 by the combination of 3 ingredients</a:t>
            </a:r>
          </a:p>
          <a:p>
            <a:pPr marL="457200" indent="-457200">
              <a:buAutoNum type="alphaL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Rising warm air</a:t>
            </a:r>
          </a:p>
          <a:p>
            <a:pPr marL="457200" indent="-457200">
              <a:buAutoNum type="alphaL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Falling cold air</a:t>
            </a:r>
          </a:p>
          <a:p>
            <a:pPr marL="457200" indent="-457200">
              <a:buAutoNum type="alphaL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Strong winds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Characteristics:-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 500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wind speed 65 mile/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250 m/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different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colours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rotation southern clockwise, north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anticlock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wise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Categories:-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tornado,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gustnado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water spout, land spout, twisters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Fact:- 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ust stick with earth. If not then tornado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Drought:-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contines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period of dry weather, over months and years.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permanent, seasonal, unpredictable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Causes:-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natural and human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Effects:-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developing and developed countries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Tsunami:-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 water, earth quake, volcanic eruption, asteroids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meteroids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Causes:-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landslidind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under water, earth quake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Effects: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Warning:-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Urban fires:-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uncontrolled burning fire like wild fires, in towns n cities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Damage: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forestry,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agri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infrastru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buildings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Causes:-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electrcal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wires, factories, kitchen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Volcanoes:-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volcano is a mountain that has lava come from magma chamber.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Volcanos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volcanos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formed by movement of tectonic plates.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4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1177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Physical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science</dc:title>
  <dc:creator>Pace Computers</dc:creator>
  <cp:lastModifiedBy>Pace Computers</cp:lastModifiedBy>
  <cp:revision>29</cp:revision>
  <dcterms:created xsi:type="dcterms:W3CDTF">2019-10-01T05:59:10Z</dcterms:created>
  <dcterms:modified xsi:type="dcterms:W3CDTF">2019-10-13T16:37:38Z</dcterms:modified>
</cp:coreProperties>
</file>