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A60B4-8580-4BB2-A288-24E78098DFE5}" v="95" dt="2023-10-31T02:50:54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i jongo" userId="2377c2667ae29858" providerId="LiveId" clId="{3B9A60B4-8580-4BB2-A288-24E78098DFE5}"/>
    <pc:docChg chg="undo custSel addSld delSld modSld sldOrd">
      <pc:chgData name="saidi jongo" userId="2377c2667ae29858" providerId="LiveId" clId="{3B9A60B4-8580-4BB2-A288-24E78098DFE5}" dt="2023-10-31T02:54:09.149" v="1270" actId="14100"/>
      <pc:docMkLst>
        <pc:docMk/>
      </pc:docMkLst>
      <pc:sldChg chg="modSp mod">
        <pc:chgData name="saidi jongo" userId="2377c2667ae29858" providerId="LiveId" clId="{3B9A60B4-8580-4BB2-A288-24E78098DFE5}" dt="2023-10-30T23:57:27.717" v="17" actId="20577"/>
        <pc:sldMkLst>
          <pc:docMk/>
          <pc:sldMk cId="3600752659" sldId="256"/>
        </pc:sldMkLst>
        <pc:spChg chg="mod">
          <ac:chgData name="saidi jongo" userId="2377c2667ae29858" providerId="LiveId" clId="{3B9A60B4-8580-4BB2-A288-24E78098DFE5}" dt="2023-10-30T23:57:27.717" v="17" actId="20577"/>
          <ac:spMkLst>
            <pc:docMk/>
            <pc:sldMk cId="3600752659" sldId="256"/>
            <ac:spMk id="3" creationId="{AE0074E7-7908-40B7-F888-43C856AC4CB6}"/>
          </ac:spMkLst>
        </pc:spChg>
      </pc:sldChg>
      <pc:sldChg chg="del">
        <pc:chgData name="saidi jongo" userId="2377c2667ae29858" providerId="LiveId" clId="{3B9A60B4-8580-4BB2-A288-24E78098DFE5}" dt="2023-10-30T23:57:37.826" v="18" actId="2696"/>
        <pc:sldMkLst>
          <pc:docMk/>
          <pc:sldMk cId="3779227273" sldId="257"/>
        </pc:sldMkLst>
      </pc:sldChg>
      <pc:sldChg chg="addSp delSp modSp mod">
        <pc:chgData name="saidi jongo" userId="2377c2667ae29858" providerId="LiveId" clId="{3B9A60B4-8580-4BB2-A288-24E78098DFE5}" dt="2023-10-31T02:51:44.471" v="1253" actId="20577"/>
        <pc:sldMkLst>
          <pc:docMk/>
          <pc:sldMk cId="1201873330" sldId="258"/>
        </pc:sldMkLst>
        <pc:spChg chg="mod">
          <ac:chgData name="saidi jongo" userId="2377c2667ae29858" providerId="LiveId" clId="{3B9A60B4-8580-4BB2-A288-24E78098DFE5}" dt="2023-10-31T00:41:37.007" v="254" actId="14100"/>
          <ac:spMkLst>
            <pc:docMk/>
            <pc:sldMk cId="1201873330" sldId="258"/>
            <ac:spMk id="2" creationId="{C34EFD76-CBEE-DBD2-2F92-506DA09B9D78}"/>
          </ac:spMkLst>
        </pc:spChg>
        <pc:spChg chg="mod">
          <ac:chgData name="saidi jongo" userId="2377c2667ae29858" providerId="LiveId" clId="{3B9A60B4-8580-4BB2-A288-24E78098DFE5}" dt="2023-10-31T00:10:41.762" v="112" actId="1076"/>
          <ac:spMkLst>
            <pc:docMk/>
            <pc:sldMk cId="1201873330" sldId="258"/>
            <ac:spMk id="3" creationId="{780B3B89-88E1-B660-365C-0DBBC2234325}"/>
          </ac:spMkLst>
        </pc:spChg>
        <pc:spChg chg="mod">
          <ac:chgData name="saidi jongo" userId="2377c2667ae29858" providerId="LiveId" clId="{3B9A60B4-8580-4BB2-A288-24E78098DFE5}" dt="2023-10-31T00:42:25.516" v="262" actId="20577"/>
          <ac:spMkLst>
            <pc:docMk/>
            <pc:sldMk cId="1201873330" sldId="258"/>
            <ac:spMk id="4" creationId="{C876FC45-5FD1-F0E9-6757-9201233A35F7}"/>
          </ac:spMkLst>
        </pc:spChg>
        <pc:spChg chg="mod">
          <ac:chgData name="saidi jongo" userId="2377c2667ae29858" providerId="LiveId" clId="{3B9A60B4-8580-4BB2-A288-24E78098DFE5}" dt="2023-10-31T00:48:28.818" v="284" actId="1076"/>
          <ac:spMkLst>
            <pc:docMk/>
            <pc:sldMk cId="1201873330" sldId="258"/>
            <ac:spMk id="5" creationId="{B9CB07DF-1979-1C0E-0FE4-65655A0887DE}"/>
          </ac:spMkLst>
        </pc:spChg>
        <pc:spChg chg="mod">
          <ac:chgData name="saidi jongo" userId="2377c2667ae29858" providerId="LiveId" clId="{3B9A60B4-8580-4BB2-A288-24E78098DFE5}" dt="2023-10-31T02:51:44.471" v="1253" actId="20577"/>
          <ac:spMkLst>
            <pc:docMk/>
            <pc:sldMk cId="1201873330" sldId="258"/>
            <ac:spMk id="6" creationId="{7151F6DA-7B92-DCA1-9F1E-713F43197761}"/>
          </ac:spMkLst>
        </pc:spChg>
        <pc:picChg chg="add mod">
          <ac:chgData name="saidi jongo" userId="2377c2667ae29858" providerId="LiveId" clId="{3B9A60B4-8580-4BB2-A288-24E78098DFE5}" dt="2023-10-31T01:22:47.423" v="338" actId="1076"/>
          <ac:picMkLst>
            <pc:docMk/>
            <pc:sldMk cId="1201873330" sldId="258"/>
            <ac:picMk id="8" creationId="{BD9596BC-18A0-04F4-CE85-F97D24EDDADA}"/>
          </ac:picMkLst>
        </pc:picChg>
        <pc:picChg chg="add mod">
          <ac:chgData name="saidi jongo" userId="2377c2667ae29858" providerId="LiveId" clId="{3B9A60B4-8580-4BB2-A288-24E78098DFE5}" dt="2023-10-31T00:42:28.715" v="263" actId="14100"/>
          <ac:picMkLst>
            <pc:docMk/>
            <pc:sldMk cId="1201873330" sldId="258"/>
            <ac:picMk id="1026" creationId="{25E60E38-4847-2BDA-46D6-C36231BC1BE2}"/>
          </ac:picMkLst>
        </pc:picChg>
        <pc:picChg chg="add del mod">
          <ac:chgData name="saidi jongo" userId="2377c2667ae29858" providerId="LiveId" clId="{3B9A60B4-8580-4BB2-A288-24E78098DFE5}" dt="2023-10-31T00:07:31.865" v="79" actId="478"/>
          <ac:picMkLst>
            <pc:docMk/>
            <pc:sldMk cId="1201873330" sldId="258"/>
            <ac:picMk id="1028" creationId="{119315CC-41E9-A85D-A3E4-8596FE7B4CF4}"/>
          </ac:picMkLst>
        </pc:picChg>
      </pc:sldChg>
      <pc:sldChg chg="addSp delSp modSp mod">
        <pc:chgData name="saidi jongo" userId="2377c2667ae29858" providerId="LiveId" clId="{3B9A60B4-8580-4BB2-A288-24E78098DFE5}" dt="2023-10-31T01:22:12.810" v="337" actId="1076"/>
        <pc:sldMkLst>
          <pc:docMk/>
          <pc:sldMk cId="3864848167" sldId="259"/>
        </pc:sldMkLst>
        <pc:spChg chg="mod">
          <ac:chgData name="saidi jongo" userId="2377c2667ae29858" providerId="LiveId" clId="{3B9A60B4-8580-4BB2-A288-24E78098DFE5}" dt="2023-10-31T00:32:18.666" v="203" actId="1076"/>
          <ac:spMkLst>
            <pc:docMk/>
            <pc:sldMk cId="3864848167" sldId="259"/>
            <ac:spMk id="2" creationId="{C34EFD76-CBEE-DBD2-2F92-506DA09B9D78}"/>
          </ac:spMkLst>
        </pc:spChg>
        <pc:spChg chg="mod">
          <ac:chgData name="saidi jongo" userId="2377c2667ae29858" providerId="LiveId" clId="{3B9A60B4-8580-4BB2-A288-24E78098DFE5}" dt="2023-10-31T00:33:52.241" v="221" actId="14100"/>
          <ac:spMkLst>
            <pc:docMk/>
            <pc:sldMk cId="3864848167" sldId="259"/>
            <ac:spMk id="3" creationId="{780B3B89-88E1-B660-365C-0DBBC2234325}"/>
          </ac:spMkLst>
        </pc:spChg>
        <pc:spChg chg="mod">
          <ac:chgData name="saidi jongo" userId="2377c2667ae29858" providerId="LiveId" clId="{3B9A60B4-8580-4BB2-A288-24E78098DFE5}" dt="2023-10-31T00:40:44.632" v="242" actId="20577"/>
          <ac:spMkLst>
            <pc:docMk/>
            <pc:sldMk cId="3864848167" sldId="259"/>
            <ac:spMk id="4" creationId="{C876FC45-5FD1-F0E9-6757-9201233A35F7}"/>
          </ac:spMkLst>
        </pc:spChg>
        <pc:spChg chg="mod">
          <ac:chgData name="saidi jongo" userId="2377c2667ae29858" providerId="LiveId" clId="{3B9A60B4-8580-4BB2-A288-24E78098DFE5}" dt="2023-10-31T00:33:48.594" v="220" actId="14100"/>
          <ac:spMkLst>
            <pc:docMk/>
            <pc:sldMk cId="3864848167" sldId="259"/>
            <ac:spMk id="5" creationId="{B9CB07DF-1979-1C0E-0FE4-65655A0887DE}"/>
          </ac:spMkLst>
        </pc:spChg>
        <pc:spChg chg="mod">
          <ac:chgData name="saidi jongo" userId="2377c2667ae29858" providerId="LiveId" clId="{3B9A60B4-8580-4BB2-A288-24E78098DFE5}" dt="2023-10-31T00:40:53.249" v="243"/>
          <ac:spMkLst>
            <pc:docMk/>
            <pc:sldMk cId="3864848167" sldId="259"/>
            <ac:spMk id="6" creationId="{7151F6DA-7B92-DCA1-9F1E-713F43197761}"/>
          </ac:spMkLst>
        </pc:spChg>
        <pc:picChg chg="add del mod">
          <ac:chgData name="saidi jongo" userId="2377c2667ae29858" providerId="LiveId" clId="{3B9A60B4-8580-4BB2-A288-24E78098DFE5}" dt="2023-10-31T00:27:35.307" v="183" actId="478"/>
          <ac:picMkLst>
            <pc:docMk/>
            <pc:sldMk cId="3864848167" sldId="259"/>
            <ac:picMk id="8" creationId="{D42060E6-AC09-9A31-1D27-6734AC4BD0B2}"/>
          </ac:picMkLst>
        </pc:picChg>
        <pc:picChg chg="add mod">
          <ac:chgData name="saidi jongo" userId="2377c2667ae29858" providerId="LiveId" clId="{3B9A60B4-8580-4BB2-A288-24E78098DFE5}" dt="2023-10-31T01:22:12.810" v="337" actId="1076"/>
          <ac:picMkLst>
            <pc:docMk/>
            <pc:sldMk cId="3864848167" sldId="259"/>
            <ac:picMk id="10" creationId="{D2762B57-E9BE-766D-21EC-45877A7628CC}"/>
          </ac:picMkLst>
        </pc:picChg>
        <pc:picChg chg="add mod">
          <ac:chgData name="saidi jongo" userId="2377c2667ae29858" providerId="LiveId" clId="{3B9A60B4-8580-4BB2-A288-24E78098DFE5}" dt="2023-10-31T00:30:08.023" v="189" actId="1076"/>
          <ac:picMkLst>
            <pc:docMk/>
            <pc:sldMk cId="3864848167" sldId="259"/>
            <ac:picMk id="12" creationId="{31CFBCAC-64B5-326C-72E1-B7A2183DC9D2}"/>
          </ac:picMkLst>
        </pc:picChg>
      </pc:sldChg>
      <pc:sldChg chg="addSp delSp modSp mod">
        <pc:chgData name="saidi jongo" userId="2377c2667ae29858" providerId="LiveId" clId="{3B9A60B4-8580-4BB2-A288-24E78098DFE5}" dt="2023-10-31T02:42:12.856" v="988" actId="1076"/>
        <pc:sldMkLst>
          <pc:docMk/>
          <pc:sldMk cId="341760924" sldId="260"/>
        </pc:sldMkLst>
        <pc:spChg chg="mod">
          <ac:chgData name="saidi jongo" userId="2377c2667ae29858" providerId="LiveId" clId="{3B9A60B4-8580-4BB2-A288-24E78098DFE5}" dt="2023-10-31T01:12:13.678" v="322" actId="1076"/>
          <ac:spMkLst>
            <pc:docMk/>
            <pc:sldMk cId="341760924" sldId="260"/>
            <ac:spMk id="2" creationId="{640A58F0-2376-1ED2-B752-934A57F50475}"/>
          </ac:spMkLst>
        </pc:spChg>
        <pc:spChg chg="mod">
          <ac:chgData name="saidi jongo" userId="2377c2667ae29858" providerId="LiveId" clId="{3B9A60B4-8580-4BB2-A288-24E78098DFE5}" dt="2023-10-31T02:42:12.856" v="988" actId="1076"/>
          <ac:spMkLst>
            <pc:docMk/>
            <pc:sldMk cId="341760924" sldId="260"/>
            <ac:spMk id="3" creationId="{7FF54F6F-AFDD-A29A-12B1-705B773D8CA3}"/>
          </ac:spMkLst>
        </pc:spChg>
        <pc:spChg chg="mod">
          <ac:chgData name="saidi jongo" userId="2377c2667ae29858" providerId="LiveId" clId="{3B9A60B4-8580-4BB2-A288-24E78098DFE5}" dt="2023-10-31T01:12:27.973" v="328" actId="1076"/>
          <ac:spMkLst>
            <pc:docMk/>
            <pc:sldMk cId="341760924" sldId="260"/>
            <ac:spMk id="4" creationId="{1821AEA6-DA60-D3B5-35BA-0A7180316D8B}"/>
          </ac:spMkLst>
        </pc:spChg>
        <pc:spChg chg="del mod">
          <ac:chgData name="saidi jongo" userId="2377c2667ae29858" providerId="LiveId" clId="{3B9A60B4-8580-4BB2-A288-24E78098DFE5}" dt="2023-10-31T02:12:06.740" v="566" actId="478"/>
          <ac:spMkLst>
            <pc:docMk/>
            <pc:sldMk cId="341760924" sldId="260"/>
            <ac:spMk id="5" creationId="{8FE6CE78-3435-8F81-393D-82A5EB8B7B81}"/>
          </ac:spMkLst>
        </pc:spChg>
        <pc:spChg chg="del mod">
          <ac:chgData name="saidi jongo" userId="2377c2667ae29858" providerId="LiveId" clId="{3B9A60B4-8580-4BB2-A288-24E78098DFE5}" dt="2023-10-31T02:12:24.225" v="569" actId="478"/>
          <ac:spMkLst>
            <pc:docMk/>
            <pc:sldMk cId="341760924" sldId="260"/>
            <ac:spMk id="6" creationId="{E2D62664-9B86-0298-0A14-EEE1AB49E084}"/>
          </ac:spMkLst>
        </pc:spChg>
        <pc:spChg chg="add del">
          <ac:chgData name="saidi jongo" userId="2377c2667ae29858" providerId="LiveId" clId="{3B9A60B4-8580-4BB2-A288-24E78098DFE5}" dt="2023-10-31T00:51:28.579" v="293" actId="22"/>
          <ac:spMkLst>
            <pc:docMk/>
            <pc:sldMk cId="341760924" sldId="260"/>
            <ac:spMk id="8" creationId="{A958B2C7-F388-3A98-1546-CFCBA87D4DB4}"/>
          </ac:spMkLst>
        </pc:spChg>
        <pc:spChg chg="add del">
          <ac:chgData name="saidi jongo" userId="2377c2667ae29858" providerId="LiveId" clId="{3B9A60B4-8580-4BB2-A288-24E78098DFE5}" dt="2023-10-31T00:51:48.090" v="295" actId="22"/>
          <ac:spMkLst>
            <pc:docMk/>
            <pc:sldMk cId="341760924" sldId="260"/>
            <ac:spMk id="10" creationId="{4DF2054F-AD0A-6D2E-E770-3A97DD182628}"/>
          </ac:spMkLst>
        </pc:spChg>
        <pc:spChg chg="add del mod">
          <ac:chgData name="saidi jongo" userId="2377c2667ae29858" providerId="LiveId" clId="{3B9A60B4-8580-4BB2-A288-24E78098DFE5}" dt="2023-10-31T02:12:12.957" v="567" actId="478"/>
          <ac:spMkLst>
            <pc:docMk/>
            <pc:sldMk cId="341760924" sldId="260"/>
            <ac:spMk id="16" creationId="{D386456F-DBD4-2135-8553-042588566ED5}"/>
          </ac:spMkLst>
        </pc:spChg>
        <pc:spChg chg="add del mod">
          <ac:chgData name="saidi jongo" userId="2377c2667ae29858" providerId="LiveId" clId="{3B9A60B4-8580-4BB2-A288-24E78098DFE5}" dt="2023-10-31T02:12:25.706" v="570" actId="478"/>
          <ac:spMkLst>
            <pc:docMk/>
            <pc:sldMk cId="341760924" sldId="260"/>
            <ac:spMk id="18" creationId="{68025E9C-7462-AD16-4E54-FD0548797F19}"/>
          </ac:spMkLst>
        </pc:spChg>
        <pc:picChg chg="add mod">
          <ac:chgData name="saidi jongo" userId="2377c2667ae29858" providerId="LiveId" clId="{3B9A60B4-8580-4BB2-A288-24E78098DFE5}" dt="2023-10-31T00:52:41.504" v="299" actId="1076"/>
          <ac:picMkLst>
            <pc:docMk/>
            <pc:sldMk cId="341760924" sldId="260"/>
            <ac:picMk id="12" creationId="{278A769D-BD08-FA04-6B22-E517317ED1AC}"/>
          </ac:picMkLst>
        </pc:picChg>
        <pc:picChg chg="add del mod">
          <ac:chgData name="saidi jongo" userId="2377c2667ae29858" providerId="LiveId" clId="{3B9A60B4-8580-4BB2-A288-24E78098DFE5}" dt="2023-10-31T02:14:42.018" v="603" actId="478"/>
          <ac:picMkLst>
            <pc:docMk/>
            <pc:sldMk cId="341760924" sldId="260"/>
            <ac:picMk id="14" creationId="{53E1C548-2691-A673-5C03-43A013B95DA3}"/>
          </ac:picMkLst>
        </pc:picChg>
        <pc:picChg chg="add mod">
          <ac:chgData name="saidi jongo" userId="2377c2667ae29858" providerId="LiveId" clId="{3B9A60B4-8580-4BB2-A288-24E78098DFE5}" dt="2023-10-31T02:17:17.329" v="612" actId="14100"/>
          <ac:picMkLst>
            <pc:docMk/>
            <pc:sldMk cId="341760924" sldId="260"/>
            <ac:picMk id="20" creationId="{A38535CD-A824-4AD4-FAD0-B0A8B8059FAC}"/>
          </ac:picMkLst>
        </pc:picChg>
        <pc:picChg chg="add mod">
          <ac:chgData name="saidi jongo" userId="2377c2667ae29858" providerId="LiveId" clId="{3B9A60B4-8580-4BB2-A288-24E78098DFE5}" dt="2023-10-31T02:17:43.289" v="614" actId="1076"/>
          <ac:picMkLst>
            <pc:docMk/>
            <pc:sldMk cId="341760924" sldId="260"/>
            <ac:picMk id="22" creationId="{7157DD23-015E-5C5F-5EC3-A993B4CD840E}"/>
          </ac:picMkLst>
        </pc:picChg>
      </pc:sldChg>
      <pc:sldChg chg="addSp modSp mod">
        <pc:chgData name="saidi jongo" userId="2377c2667ae29858" providerId="LiveId" clId="{3B9A60B4-8580-4BB2-A288-24E78098DFE5}" dt="2023-10-31T02:26:05.847" v="698" actId="20577"/>
        <pc:sldMkLst>
          <pc:docMk/>
          <pc:sldMk cId="3836455017" sldId="261"/>
        </pc:sldMkLst>
        <pc:spChg chg="mod">
          <ac:chgData name="saidi jongo" userId="2377c2667ae29858" providerId="LiveId" clId="{3B9A60B4-8580-4BB2-A288-24E78098DFE5}" dt="2023-10-31T02:25:30.524" v="690" actId="1076"/>
          <ac:spMkLst>
            <pc:docMk/>
            <pc:sldMk cId="3836455017" sldId="261"/>
            <ac:spMk id="2" creationId="{640A58F0-2376-1ED2-B752-934A57F50475}"/>
          </ac:spMkLst>
        </pc:spChg>
        <pc:spChg chg="mod">
          <ac:chgData name="saidi jongo" userId="2377c2667ae29858" providerId="LiveId" clId="{3B9A60B4-8580-4BB2-A288-24E78098DFE5}" dt="2023-10-31T02:25:37.788" v="693" actId="1076"/>
          <ac:spMkLst>
            <pc:docMk/>
            <pc:sldMk cId="3836455017" sldId="261"/>
            <ac:spMk id="3" creationId="{7FF54F6F-AFDD-A29A-12B1-705B773D8CA3}"/>
          </ac:spMkLst>
        </pc:spChg>
        <pc:spChg chg="mod">
          <ac:chgData name="saidi jongo" userId="2377c2667ae29858" providerId="LiveId" clId="{3B9A60B4-8580-4BB2-A288-24E78098DFE5}" dt="2023-10-31T02:26:05.847" v="698" actId="20577"/>
          <ac:spMkLst>
            <pc:docMk/>
            <pc:sldMk cId="3836455017" sldId="261"/>
            <ac:spMk id="4" creationId="{1821AEA6-DA60-D3B5-35BA-0A7180316D8B}"/>
          </ac:spMkLst>
        </pc:spChg>
        <pc:picChg chg="add mod">
          <ac:chgData name="saidi jongo" userId="2377c2667ae29858" providerId="LiveId" clId="{3B9A60B4-8580-4BB2-A288-24E78098DFE5}" dt="2023-10-31T02:25:25.670" v="689" actId="14100"/>
          <ac:picMkLst>
            <pc:docMk/>
            <pc:sldMk cId="3836455017" sldId="261"/>
            <ac:picMk id="6" creationId="{5820754A-2EA6-85CE-1D04-7133906CE33D}"/>
          </ac:picMkLst>
        </pc:picChg>
        <pc:picChg chg="add mod">
          <ac:chgData name="saidi jongo" userId="2377c2667ae29858" providerId="LiveId" clId="{3B9A60B4-8580-4BB2-A288-24E78098DFE5}" dt="2023-10-31T02:21:45.418" v="623" actId="1076"/>
          <ac:picMkLst>
            <pc:docMk/>
            <pc:sldMk cId="3836455017" sldId="261"/>
            <ac:picMk id="3074" creationId="{4F3F84E2-3401-7CF6-ACB7-C1828D60C2C0}"/>
          </ac:picMkLst>
        </pc:picChg>
      </pc:sldChg>
      <pc:sldChg chg="addSp delSp modSp new mod ord">
        <pc:chgData name="saidi jongo" userId="2377c2667ae29858" providerId="LiveId" clId="{3B9A60B4-8580-4BB2-A288-24E78098DFE5}" dt="2023-10-31T02:13:46.950" v="601"/>
        <pc:sldMkLst>
          <pc:docMk/>
          <pc:sldMk cId="600768988" sldId="262"/>
        </pc:sldMkLst>
        <pc:spChg chg="mod">
          <ac:chgData name="saidi jongo" userId="2377c2667ae29858" providerId="LiveId" clId="{3B9A60B4-8580-4BB2-A288-24E78098DFE5}" dt="2023-10-31T01:30:23.203" v="341"/>
          <ac:spMkLst>
            <pc:docMk/>
            <pc:sldMk cId="600768988" sldId="262"/>
            <ac:spMk id="2" creationId="{2CEE6F5C-0B31-372A-591A-FA03BF846726}"/>
          </ac:spMkLst>
        </pc:spChg>
        <pc:spChg chg="mod">
          <ac:chgData name="saidi jongo" userId="2377c2667ae29858" providerId="LiveId" clId="{3B9A60B4-8580-4BB2-A288-24E78098DFE5}" dt="2023-10-31T01:30:36.360" v="351" actId="27636"/>
          <ac:spMkLst>
            <pc:docMk/>
            <pc:sldMk cId="600768988" sldId="262"/>
            <ac:spMk id="3" creationId="{68610092-D09C-E133-CC77-373A8C8ED6DD}"/>
          </ac:spMkLst>
        </pc:spChg>
        <pc:spChg chg="del mod">
          <ac:chgData name="saidi jongo" userId="2377c2667ae29858" providerId="LiveId" clId="{3B9A60B4-8580-4BB2-A288-24E78098DFE5}" dt="2023-10-31T01:39:59.890" v="376" actId="478"/>
          <ac:spMkLst>
            <pc:docMk/>
            <pc:sldMk cId="600768988" sldId="262"/>
            <ac:spMk id="4" creationId="{6BC89387-C4FB-1E19-4F0D-3FA28EA4754C}"/>
          </ac:spMkLst>
        </pc:spChg>
        <pc:spChg chg="add del mod">
          <ac:chgData name="saidi jongo" userId="2377c2667ae29858" providerId="LiveId" clId="{3B9A60B4-8580-4BB2-A288-24E78098DFE5}" dt="2023-10-31T02:13:46.950" v="601"/>
          <ac:spMkLst>
            <pc:docMk/>
            <pc:sldMk cId="600768988" sldId="262"/>
            <ac:spMk id="5" creationId="{331F9184-019C-AF17-99E9-0CC85D7F5691}"/>
          </ac:spMkLst>
        </pc:spChg>
        <pc:picChg chg="add del mod">
          <ac:chgData name="saidi jongo" userId="2377c2667ae29858" providerId="LiveId" clId="{3B9A60B4-8580-4BB2-A288-24E78098DFE5}" dt="2023-10-31T01:40:55.822" v="383" actId="478"/>
          <ac:picMkLst>
            <pc:docMk/>
            <pc:sldMk cId="600768988" sldId="262"/>
            <ac:picMk id="7" creationId="{28FEEFB6-6C7C-5F62-2E96-90AFE79EB3EF}"/>
          </ac:picMkLst>
        </pc:picChg>
        <pc:picChg chg="add del mod">
          <ac:chgData name="saidi jongo" userId="2377c2667ae29858" providerId="LiveId" clId="{3B9A60B4-8580-4BB2-A288-24E78098DFE5}" dt="2023-10-31T01:42:29.564" v="393" actId="22"/>
          <ac:picMkLst>
            <pc:docMk/>
            <pc:sldMk cId="600768988" sldId="262"/>
            <ac:picMk id="9" creationId="{94B0F67B-7C0A-6FCF-50E0-25F286AF8B4D}"/>
          </ac:picMkLst>
        </pc:picChg>
        <pc:picChg chg="add del mod">
          <ac:chgData name="saidi jongo" userId="2377c2667ae29858" providerId="LiveId" clId="{3B9A60B4-8580-4BB2-A288-24E78098DFE5}" dt="2023-10-31T01:42:59.846" v="404" actId="1076"/>
          <ac:picMkLst>
            <pc:docMk/>
            <pc:sldMk cId="600768988" sldId="262"/>
            <ac:picMk id="2050" creationId="{B7D5D537-DC3B-F039-7508-84C01A316F9F}"/>
          </ac:picMkLst>
        </pc:picChg>
        <pc:picChg chg="add del mod">
          <ac:chgData name="saidi jongo" userId="2377c2667ae29858" providerId="LiveId" clId="{3B9A60B4-8580-4BB2-A288-24E78098DFE5}" dt="2023-10-31T01:42:40.954" v="399" actId="478"/>
          <ac:picMkLst>
            <pc:docMk/>
            <pc:sldMk cId="600768988" sldId="262"/>
            <ac:picMk id="2052" creationId="{FFAB9120-DB0E-422E-E005-47E09026539B}"/>
          </ac:picMkLst>
        </pc:picChg>
      </pc:sldChg>
      <pc:sldChg chg="addSp modSp new mod">
        <pc:chgData name="saidi jongo" userId="2377c2667ae29858" providerId="LiveId" clId="{3B9A60B4-8580-4BB2-A288-24E78098DFE5}" dt="2023-10-31T02:54:09.149" v="1270" actId="14100"/>
        <pc:sldMkLst>
          <pc:docMk/>
          <pc:sldMk cId="1724451895" sldId="263"/>
        </pc:sldMkLst>
        <pc:spChg chg="mod">
          <ac:chgData name="saidi jongo" userId="2377c2667ae29858" providerId="LiveId" clId="{3B9A60B4-8580-4BB2-A288-24E78098DFE5}" dt="2023-10-31T02:53:20.317" v="1260" actId="27636"/>
          <ac:spMkLst>
            <pc:docMk/>
            <pc:sldMk cId="1724451895" sldId="263"/>
            <ac:spMk id="2" creationId="{0B0FBE50-2941-43C9-72A1-9B2A3AB4C285}"/>
          </ac:spMkLst>
        </pc:spChg>
        <pc:spChg chg="mod">
          <ac:chgData name="saidi jongo" userId="2377c2667ae29858" providerId="LiveId" clId="{3B9A60B4-8580-4BB2-A288-24E78098DFE5}" dt="2023-10-31T02:53:41.262" v="1266" actId="20577"/>
          <ac:spMkLst>
            <pc:docMk/>
            <pc:sldMk cId="1724451895" sldId="263"/>
            <ac:spMk id="3" creationId="{A02547D9-7750-9F68-563C-564A4834DAC5}"/>
          </ac:spMkLst>
        </pc:spChg>
        <pc:picChg chg="add mod">
          <ac:chgData name="saidi jongo" userId="2377c2667ae29858" providerId="LiveId" clId="{3B9A60B4-8580-4BB2-A288-24E78098DFE5}" dt="2023-10-31T02:54:09.149" v="1270" actId="14100"/>
          <ac:picMkLst>
            <pc:docMk/>
            <pc:sldMk cId="1724451895" sldId="263"/>
            <ac:picMk id="5" creationId="{AFA12C78-7732-0DC3-9798-A052D892FE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041D-044F-0323-54BE-AF9D881D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1652-B26B-9D06-F491-5437341D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A706-CBA8-C351-B620-C8701D5E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4E60-258E-22E7-DC7D-63EA04F5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7693-D3B8-45F3-6755-1CA77FF8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756A-2DF0-C59A-7925-8A12277A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8D45-E631-FBC5-FC65-1B37275B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259D-642E-79D8-4DC3-C1992251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B31D-603F-700E-E6EB-380BB19E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F8C9-2261-50F6-7930-C6DFAADE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35A75-1676-24D4-F602-A983A67DE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96825-8709-E941-262A-7654F8059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57B5-2C1C-5E87-C7C3-528B1E6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FC4E-E9DC-F834-2B33-4549ADFB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EFAF-C549-EA09-C2FF-F00C459D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2C13-133E-5D22-4795-4C359919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AD0D-4632-4BAE-74E5-7DF5B2D5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E630-81A9-D735-910B-EDB99F3A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6168-F0C0-4FC9-5F40-11ADC1C0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33B9-2218-EDF5-7D8E-9D13FC87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467B-7E5A-6178-30C1-AC4FAFC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302C6-243A-178F-EF40-4BE76D6C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018E-32BB-E19E-09C4-87D027D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AED9-CF7D-70C4-AD72-375B1E3A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1542-D41C-1232-81E2-CF8E7872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D4A-337E-990B-B6ED-38581E47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57E7-493E-F60F-224C-E050E0C11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4498F-6A6A-FFAE-DD44-AC1B5FB3B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BF06-94B1-C8AF-D813-B853AEAE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DCA3-8236-92EC-897A-0F0010F4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3C9E-6D8B-E5AB-5AFC-38DF0A03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08E1-E7C9-3C9D-6FA7-018903D5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1B1A9-2552-7BA2-5D16-367BCA31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BA2F5-4571-BB43-6856-AA395CED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7C378-6339-CD10-BF84-96BD917EC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61FDD-C76A-BEEB-0423-1E8F1C4E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59CF8-6217-367B-D413-D2CFAF39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5E28C-6033-B058-5177-4D8E9F9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9F388-D2A8-6391-B8F7-546D4B7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2743-87F2-A74A-7467-C6B7D983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283D7-0996-9667-1040-8EB6F00B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175F3-9874-026F-F625-AB4AB56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F647F-E07C-DCF1-8ABC-3C4C763D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74F28-08DE-1882-52DB-B8F7DE55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D6B8B-E3DB-696E-83E2-13BF1390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C0AE-BEBC-C13D-BCE1-CA4B12D3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3902-C9B9-2297-DEC5-A0BDC09D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EAB9-8B8B-6875-164B-B62424E4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38CD0-06A6-C87A-DFF7-F2C4EC81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003C8-1153-B801-DB92-4C7A0B44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6BF9-5C73-70E8-4D4E-84F6FD44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DA9C-F187-CCDB-1ECC-883FE01F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004E-CD71-C66C-D563-C1816190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5B1EA-8AF9-0CFE-ACE6-43351991D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E022-0E58-8590-3430-62E05E3E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437B-293C-FEB9-A4DB-14CDA9FF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56EB-D57D-D851-37C9-D2FA5DD8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765E-414B-D742-EE6E-3BFD0CE2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395F0-C789-FF1E-6091-58B2DBB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CC731-2C70-FBE3-CDD8-F5086A23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62BA-DE81-AE55-9E03-21B74C7C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8EC8-3A33-4B4A-B668-3FCDB469268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D814-B76F-A2B6-D47D-932BD9A22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012F-1418-6F24-3838-BB5FA602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6C34-8191-4B52-A9DF-C8F09407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A784-1853-31AE-B78F-6B5A17D4A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[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모터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114]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wheel in motor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및 드라이브 견적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74E7-7908-40B7-F888-43C856AC4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제품과 가격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D76-CBEE-DBD2-2F92-506DA09B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33339"/>
            <a:ext cx="5429249" cy="823912"/>
          </a:xfrm>
        </p:spPr>
        <p:txBody>
          <a:bodyPr/>
          <a:lstStyle/>
          <a:p>
            <a:r>
              <a:rPr lang="en-US" dirty="0"/>
              <a:t>Wheeled Motor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B3B89-88E1-B660-365C-0DBBC223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749047"/>
            <a:ext cx="6191324" cy="1158301"/>
          </a:xfrm>
        </p:spPr>
        <p:txBody>
          <a:bodyPr>
            <a:normAutofit/>
          </a:bodyPr>
          <a:lstStyle/>
          <a:p>
            <a:r>
              <a:rPr lang="en-US" sz="3200" dirty="0"/>
              <a:t>ZLLG55ASM150 V2.0 </a:t>
            </a:r>
          </a:p>
          <a:p>
            <a:r>
              <a:rPr lang="en-US" sz="3200" dirty="0"/>
              <a:t>(Single Shaft)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6FC45-5FD1-F0E9-6757-9201233A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3635"/>
            <a:ext cx="5157787" cy="3684588"/>
          </a:xfrm>
        </p:spPr>
        <p:txBody>
          <a:bodyPr/>
          <a:lstStyle/>
          <a:p>
            <a:r>
              <a:rPr lang="en-US" dirty="0"/>
              <a:t>5.5inch/24V/150W/Single Shaft/Rubber /Torque 3.2Nm /Encoder/60kg/</a:t>
            </a:r>
            <a:r>
              <a:rPr lang="en-US" dirty="0">
                <a:solidFill>
                  <a:srgbClr val="FF0000"/>
                </a:solidFill>
              </a:rPr>
              <a:t>No Brake</a:t>
            </a:r>
            <a:endParaRPr lang="en-US" dirty="0"/>
          </a:p>
          <a:p>
            <a:r>
              <a:rPr lang="en-US" dirty="0"/>
              <a:t>200,000</a:t>
            </a:r>
            <a:r>
              <a:rPr lang="ko-KR" altLang="en-US" dirty="0"/>
              <a:t>원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B07DF-1979-1C0E-0FE4-65655A088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72457" y="534492"/>
            <a:ext cx="5183188" cy="1158301"/>
          </a:xfrm>
        </p:spPr>
        <p:txBody>
          <a:bodyPr>
            <a:normAutofit/>
          </a:bodyPr>
          <a:lstStyle/>
          <a:p>
            <a:r>
              <a:rPr lang="en-US" sz="2800" dirty="0"/>
              <a:t>ZLLG55ASM150-B V2.0(Single</a:t>
            </a:r>
          </a:p>
          <a:p>
            <a:r>
              <a:rPr lang="en-US" sz="2800" dirty="0"/>
              <a:t>Shaft)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1F6DA-7B92-DCA1-9F1E-713F43197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2456" y="1586706"/>
            <a:ext cx="6319543" cy="3684588"/>
          </a:xfrm>
        </p:spPr>
        <p:txBody>
          <a:bodyPr>
            <a:normAutofit/>
          </a:bodyPr>
          <a:lstStyle/>
          <a:p>
            <a:r>
              <a:rPr lang="en-US" sz="2400" dirty="0"/>
              <a:t>5.5inch/24V/150W/Single Shaft/Rubber/500 max rpm/Encoder 60kg /Torque 3.2Nm /</a:t>
            </a:r>
            <a:r>
              <a:rPr lang="en-US" sz="2400" dirty="0">
                <a:solidFill>
                  <a:srgbClr val="FF0000"/>
                </a:solidFill>
              </a:rPr>
              <a:t>With Brake</a:t>
            </a:r>
          </a:p>
          <a:p>
            <a:r>
              <a:rPr lang="en-US" sz="2400" dirty="0"/>
              <a:t>Driver - ZLAC8015 &amp; ZLAC8015D</a:t>
            </a:r>
          </a:p>
          <a:p>
            <a:r>
              <a:rPr lang="en-US" sz="2400" dirty="0"/>
              <a:t>750,000</a:t>
            </a:r>
          </a:p>
          <a:p>
            <a:r>
              <a:rPr lang="en-US" sz="2400" dirty="0"/>
              <a:t>http://zlrobotmotor.com/info/380.html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60E38-4847-2BDA-46D6-C36231BC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16" y="4008382"/>
            <a:ext cx="2825316" cy="282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596BC-18A0-04F4-CE85-F97D24ED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52" y="4139266"/>
            <a:ext cx="2630048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7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D76-CBEE-DBD2-2F92-506DA09B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8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 dirty="0"/>
              <a:t>Wheeled Motor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B3B89-88E1-B660-365C-0DBBC223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24496"/>
            <a:ext cx="5529358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ZLLG65ASM250-4096 (Single</a:t>
            </a:r>
          </a:p>
          <a:p>
            <a:r>
              <a:rPr lang="en-US" dirty="0"/>
              <a:t>shaft)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6FC45-5FD1-F0E9-6757-9201233A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979" y="1552200"/>
            <a:ext cx="5157787" cy="3684588"/>
          </a:xfrm>
        </p:spPr>
        <p:txBody>
          <a:bodyPr/>
          <a:lstStyle/>
          <a:p>
            <a:r>
              <a:rPr lang="en-US" dirty="0"/>
              <a:t>6.5inch/48V/250W/Single Shaft/Rubber/Torque 8Nm/Encoder/</a:t>
            </a:r>
            <a:r>
              <a:rPr lang="en-US" dirty="0">
                <a:solidFill>
                  <a:srgbClr val="FF0000"/>
                </a:solidFill>
              </a:rPr>
              <a:t>No Brake</a:t>
            </a:r>
          </a:p>
          <a:p>
            <a:r>
              <a:rPr lang="en-US" dirty="0"/>
              <a:t>280,000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dirty="0"/>
              <a:t>https://ko.aliexpress.com/item/4001158741021.html?gatewayAdapt=glo2kor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B07DF-1979-1C0E-0FE4-65655A088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9146" y="555071"/>
            <a:ext cx="5822853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ZLLG65ASM250-4096-B (Single</a:t>
            </a:r>
          </a:p>
          <a:p>
            <a:r>
              <a:rPr lang="en-US" dirty="0"/>
              <a:t>shaft)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1F6DA-7B92-DCA1-9F1E-713F43197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7664" y="1552200"/>
            <a:ext cx="5183188" cy="3684588"/>
          </a:xfrm>
        </p:spPr>
        <p:txBody>
          <a:bodyPr/>
          <a:lstStyle/>
          <a:p>
            <a:r>
              <a:rPr lang="en-US" dirty="0"/>
              <a:t>6.5inch/48V/250W/Single Shaft/Rubber /Torque 8Nm /Encoder /</a:t>
            </a:r>
            <a:r>
              <a:rPr lang="en-US" dirty="0">
                <a:solidFill>
                  <a:srgbClr val="FF0000"/>
                </a:solidFill>
              </a:rPr>
              <a:t>With Brake</a:t>
            </a:r>
          </a:p>
          <a:p>
            <a:r>
              <a:rPr lang="en-US" dirty="0"/>
              <a:t>860,000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62B57-E9BE-766D-21EC-45877A76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48" y="4492911"/>
            <a:ext cx="3017890" cy="2335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CFBCAC-64B5-326C-72E1-B7A2183D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68" y="3933655"/>
            <a:ext cx="355884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4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6F5C-0B31-372A-591A-FA03BF84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Wheeled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0092-D09C-E133-CC77-373A8C8E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7909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ZLLG10ASM800-R V2.0</a:t>
            </a:r>
            <a:br>
              <a:rPr lang="en-US" b="0" i="0" dirty="0">
                <a:solidFill>
                  <a:srgbClr val="666666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1F9184-019C-AF17-99E9-0CC85D7F5691}"/>
              </a:ext>
            </a:extLst>
          </p:cNvPr>
          <p:cNvSpPr txBox="1">
            <a:spLocks/>
          </p:cNvSpPr>
          <p:nvPr/>
        </p:nvSpPr>
        <p:spPr>
          <a:xfrm>
            <a:off x="1092006" y="2893523"/>
            <a:ext cx="4360985" cy="359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10inch/ 48V/800W/Single Shaft/Rubber /Torque 80Nm /Encoder/IP65/60kg/</a:t>
            </a:r>
            <a:r>
              <a:rPr lang="en-US" sz="2000" dirty="0">
                <a:solidFill>
                  <a:srgbClr val="FF0000"/>
                </a:solidFill>
              </a:rPr>
              <a:t>With Brake</a:t>
            </a:r>
          </a:p>
          <a:p>
            <a:r>
              <a:rPr lang="ko-KR" altLang="en-US" sz="2000" dirty="0"/>
              <a:t>추천 드라이버 </a:t>
            </a:r>
            <a:r>
              <a:rPr lang="en-US" altLang="ko-KR" sz="2000" dirty="0"/>
              <a:t>- </a:t>
            </a:r>
            <a:r>
              <a:rPr lang="en-US" sz="2000" dirty="0"/>
              <a:t>ZLAC8030</a:t>
            </a:r>
          </a:p>
          <a:p>
            <a:r>
              <a:rPr lang="en-US" sz="2000" dirty="0"/>
              <a:t>520,000</a:t>
            </a:r>
            <a:r>
              <a:rPr lang="ko-KR" altLang="en-US" sz="2000" dirty="0"/>
              <a:t>원</a:t>
            </a:r>
            <a:endParaRPr lang="en-US" sz="2000" dirty="0"/>
          </a:p>
          <a:p>
            <a:r>
              <a:rPr lang="en-US" sz="2000" dirty="0"/>
              <a:t>http://www.zlrobotmotor.com/info/393.html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D5D537-DC3B-F039-7508-84C01A31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96" y="815291"/>
            <a:ext cx="5872088" cy="58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7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8F0-2376-1ED2-B752-934A57F5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"/>
            <a:ext cx="10515600" cy="823912"/>
          </a:xfrm>
        </p:spPr>
        <p:txBody>
          <a:bodyPr/>
          <a:lstStyle/>
          <a:p>
            <a:r>
              <a:rPr lang="en-US" dirty="0"/>
              <a:t>Motor</a:t>
            </a:r>
            <a:r>
              <a:rPr lang="ko-KR" altLang="en-US" dirty="0"/>
              <a:t> </a:t>
            </a:r>
            <a:r>
              <a:rPr lang="en-US" altLang="ko-KR" dirty="0"/>
              <a:t>Driver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4F6F-AFDD-A29A-12B1-705B773D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787585"/>
            <a:ext cx="5157787" cy="3539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ZLAC8015D V2.0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AEA6-DA60-D3B5-35BA-0A718031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084563"/>
            <a:ext cx="5157787" cy="3241431"/>
          </a:xfrm>
        </p:spPr>
        <p:txBody>
          <a:bodyPr>
            <a:normAutofit/>
          </a:bodyPr>
          <a:lstStyle/>
          <a:p>
            <a:r>
              <a:rPr lang="en-US" sz="2000" dirty="0"/>
              <a:t>2Axial Driver/15A/RS-485/</a:t>
            </a:r>
            <a:r>
              <a:rPr lang="en-US" sz="2000" dirty="0" err="1"/>
              <a:t>CANopen</a:t>
            </a:r>
            <a:endParaRPr lang="en-US" sz="2000" dirty="0"/>
          </a:p>
          <a:p>
            <a:r>
              <a:rPr lang="en-US" sz="2000" dirty="0"/>
              <a:t>380,000</a:t>
            </a:r>
          </a:p>
          <a:p>
            <a:r>
              <a:rPr lang="en-US" sz="2000" dirty="0"/>
              <a:t>https://smotion.co.kr/product/zltech-zlac8015d-canopenrs-485-%EC%A0%9C%EC%96%B4%EC%9A%A9-2%EC%B6%95-wheel-in-motor%EC%9D%B8%ED%9C%A0%EB%AA%A8%ED%84%B0%EC%9A%A9-%EB%93%9C%EB%9D%BC%EC%9D%B4%EB%B2%84/206/</a:t>
            </a:r>
          </a:p>
        </p:txBody>
      </p:sp>
      <p:pic>
        <p:nvPicPr>
          <p:cNvPr id="12" name="Picture 11" descr="A pair of wheels with a black and white device&#10;&#10;Description automatically generated with medium confidence">
            <a:extLst>
              <a:ext uri="{FF2B5EF4-FFF2-40B4-BE49-F238E27FC236}">
                <a16:creationId xmlns:a16="http://schemas.microsoft.com/office/drawing/2014/main" id="{278A769D-BD08-FA04-6B22-E517317E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58" y="0"/>
            <a:ext cx="2123342" cy="2123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535CD-A824-4AD4-FAD0-B0A8B805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87" y="1927274"/>
            <a:ext cx="5287546" cy="48765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57DD23-015E-5C5F-5EC3-A993B4CD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898" y="5071231"/>
            <a:ext cx="2533186" cy="16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8F0-2376-1ED2-B752-934A57F5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4080"/>
            <a:ext cx="10515600" cy="1325563"/>
          </a:xfrm>
        </p:spPr>
        <p:txBody>
          <a:bodyPr/>
          <a:lstStyle/>
          <a:p>
            <a:r>
              <a:rPr lang="en-US" dirty="0"/>
              <a:t>Motor</a:t>
            </a:r>
            <a:r>
              <a:rPr lang="ko-KR" altLang="en-US" dirty="0"/>
              <a:t> </a:t>
            </a:r>
            <a:r>
              <a:rPr lang="en-US" altLang="ko-KR" dirty="0"/>
              <a:t>Driver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4F6F-AFDD-A29A-12B1-705B773D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19272"/>
            <a:ext cx="3042895" cy="520744"/>
          </a:xfrm>
        </p:spPr>
        <p:txBody>
          <a:bodyPr>
            <a:normAutofit/>
          </a:bodyPr>
          <a:lstStyle/>
          <a:p>
            <a:r>
              <a:rPr lang="en-US" dirty="0"/>
              <a:t>ZLAC8030L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AEA6-DA60-D3B5-35BA-0A718031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833" y="1869327"/>
            <a:ext cx="5157787" cy="15464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Channel Driver/15A/RS-485 </a:t>
            </a:r>
            <a:r>
              <a:rPr lang="ko-KR" altLang="en-US" dirty="0"/>
              <a:t>가능</a:t>
            </a:r>
            <a:r>
              <a:rPr lang="en-US" dirty="0"/>
              <a:t>/</a:t>
            </a:r>
            <a:r>
              <a:rPr lang="en-US" dirty="0" err="1"/>
              <a:t>CANpen</a:t>
            </a:r>
            <a:r>
              <a:rPr lang="en-US" dirty="0"/>
              <a:t>/</a:t>
            </a:r>
            <a:r>
              <a:rPr lang="en-US" b="0" i="0" dirty="0">
                <a:solidFill>
                  <a:srgbClr val="666666"/>
                </a:solidFill>
                <a:effectLst/>
                <a:latin typeface="Helvetica Neue"/>
              </a:rPr>
              <a:t> 30A</a:t>
            </a:r>
          </a:p>
          <a:p>
            <a:r>
              <a:rPr lang="en-US" altLang="ko-KR" dirty="0"/>
              <a:t>500 -1000W </a:t>
            </a:r>
            <a:r>
              <a:rPr lang="ko-KR" altLang="en-US" dirty="0"/>
              <a:t>모터용</a:t>
            </a:r>
            <a:endParaRPr lang="en-US" dirty="0"/>
          </a:p>
          <a:p>
            <a:r>
              <a:rPr lang="en-US" dirty="0"/>
              <a:t>380,000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3F84E2-3401-7CF6-ACB7-C1828D60C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96" y="290598"/>
            <a:ext cx="6276804" cy="62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0754A-2EA6-85CE-1D04-7133906C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6" y="3545058"/>
            <a:ext cx="4872298" cy="32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5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BE50-2941-43C9-72A1-9B2A3AB4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0"/>
            <a:ext cx="10515600" cy="52730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47D9-7750-9F68-563C-564A4834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024"/>
            <a:ext cx="10515600" cy="4629517"/>
          </a:xfrm>
        </p:spPr>
        <p:txBody>
          <a:bodyPr>
            <a:normAutofit/>
          </a:bodyPr>
          <a:lstStyle/>
          <a:p>
            <a:r>
              <a:rPr lang="en-US" dirty="0"/>
              <a:t>RC-485 </a:t>
            </a:r>
            <a:r>
              <a:rPr lang="ko-KR" altLang="en-US" dirty="0"/>
              <a:t>통신 가능하고 스펙이 좋은 </a:t>
            </a:r>
            <a:r>
              <a:rPr lang="en-US" altLang="ko-KR" dirty="0"/>
              <a:t>114</a:t>
            </a:r>
            <a:r>
              <a:rPr lang="ko-KR" altLang="en-US" dirty="0"/>
              <a:t>모터 드라이버는 </a:t>
            </a:r>
            <a:r>
              <a:rPr lang="en-US" dirty="0"/>
              <a:t>ZLAC8015D V2.0 </a:t>
            </a:r>
            <a:r>
              <a:rPr lang="ko-KR" altLang="en-US" dirty="0"/>
              <a:t>추천 합니다</a:t>
            </a:r>
            <a:r>
              <a:rPr lang="en-US" altLang="ko-KR" dirty="0"/>
              <a:t>.</a:t>
            </a:r>
            <a:r>
              <a:rPr lang="ko-KR" altLang="en-US" dirty="0"/>
              <a:t> 써도 되는</a:t>
            </a:r>
            <a:r>
              <a:rPr lang="en-US" dirty="0"/>
              <a:t> ZLAC8015D V1</a:t>
            </a:r>
            <a:r>
              <a:rPr lang="ko-KR" altLang="en-US" dirty="0"/>
              <a:t>도 있는데 지금 단종되었다고 합니다</a:t>
            </a:r>
            <a:r>
              <a:rPr lang="en-US" altLang="ko-KR" dirty="0"/>
              <a:t>.</a:t>
            </a:r>
          </a:p>
          <a:p>
            <a:r>
              <a:rPr lang="en-US" dirty="0"/>
              <a:t>ZLAC8015D V2.0 </a:t>
            </a:r>
            <a:r>
              <a:rPr lang="ko-KR" altLang="en-US" dirty="0"/>
              <a:t>드라이버는 웬만한 </a:t>
            </a:r>
            <a:r>
              <a:rPr lang="ko-KR" altLang="en-US" dirty="0" err="1"/>
              <a:t>엔코더</a:t>
            </a:r>
            <a:r>
              <a:rPr lang="ko-KR" altLang="en-US" dirty="0"/>
              <a:t> 모터들 제어 가능하고 전류와 파워 범위가 적당합니다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견적서와 </a:t>
            </a:r>
            <a:r>
              <a:rPr lang="ko-KR" altLang="en-US" dirty="0" err="1">
                <a:solidFill>
                  <a:schemeClr val="accent1"/>
                </a:solidFill>
              </a:rPr>
              <a:t>카다로그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- https://github.com/DaminRobot/-114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12C78-7732-0DC3-9798-A052D892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99" y="3321492"/>
            <a:ext cx="9017142" cy="34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364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Google Sans</vt:lpstr>
      <vt:lpstr>Helvetica Neue</vt:lpstr>
      <vt:lpstr>inherit</vt:lpstr>
      <vt:lpstr>Arial</vt:lpstr>
      <vt:lpstr>Calibri</vt:lpstr>
      <vt:lpstr>Calibri Light</vt:lpstr>
      <vt:lpstr>Office Theme</vt:lpstr>
      <vt:lpstr>[모터114] wheel in motor 및 드라이브 견적</vt:lpstr>
      <vt:lpstr>Wheeled Motor</vt:lpstr>
      <vt:lpstr>Wheeled Motor</vt:lpstr>
      <vt:lpstr>Wheeled Motor</vt:lpstr>
      <vt:lpstr>Motor Driver</vt:lpstr>
      <vt:lpstr>Motor Driver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[모터114] wheel in motor 및 드라이브 견적</dc:title>
  <dc:creator>saidi jongo</dc:creator>
  <cp:lastModifiedBy>saidi jongo</cp:lastModifiedBy>
  <cp:revision>1</cp:revision>
  <dcterms:created xsi:type="dcterms:W3CDTF">2023-10-20T02:03:25Z</dcterms:created>
  <dcterms:modified xsi:type="dcterms:W3CDTF">2023-10-31T02:54:17Z</dcterms:modified>
</cp:coreProperties>
</file>