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C3BB-5F4D-906F-C0F4-9317C691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A76EE-B167-B70F-90D8-7BF4AB69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49E6-8F34-F51D-6DD2-EF4222FF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3C2D-660A-7251-855B-3A6D5E80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41C7-8F30-5EB0-F8FD-213B203A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9185-5CDC-02A1-35BF-6ED5658D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5207-6FCD-3809-1CB3-48B8B627E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1E69-5ED7-CE1D-DBF7-F516E28C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0596-2CF8-9059-6AF7-4B3FCD50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AE05-4B0E-F31C-8DC6-29B77633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A8F4B-1CD9-D847-A0B4-E1054849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9119-36FD-EDED-ECB8-CC1A5BDE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3320-DD2D-497C-187D-3938F4CD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7C80-80C5-F2BC-AF0E-502F46D7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2525-1B88-DC99-C710-974B9796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CDEA-86DC-D0AA-FA91-E45B6471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F01F-6B65-2D47-3275-1F56A13D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F965-03DA-A8BE-BC25-33416F19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2C27-80EF-DE22-4096-D7A4627D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5564-B8AC-AE87-02A7-1CE35679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693-6722-F005-E290-29D937DE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DB9D-4888-07B3-3691-CBA5D6B7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E048-8C68-26BB-190D-4589C26E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FA5E-C381-5114-BE6E-FB482FD0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A30A-3CB6-BFDF-83B2-520EA7ED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3BC7-14EA-4598-1AD4-3A73E30A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A820-6339-A4C2-B173-266591CC0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7AA02-D48A-88A4-1717-12FF8B65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556AB-D23D-AFDA-71A0-653682D9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643B7-B0C1-AEBC-5087-B7DCEA3A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B80B-E19F-D699-3FB8-5A308053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F9C4-A2C6-2AEE-FBC3-65D82E23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1817-FD29-106E-212B-9D31E058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1E731-261D-7BBA-71E1-B937D677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3272C-20CE-3053-C277-C94545267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C6F20-012B-7F77-C53B-054BD5D8C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802A1-5784-63F1-9FB6-88804116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0BDB2-702D-73B0-AA5A-BC71BAE1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B5570-2941-6F38-25F9-513907DA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B28A-AF00-50F4-AA3F-EEFA4AC1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9C95C-16A7-1C24-FCA9-7024D3AE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3E266-C07C-631D-A590-555A49D4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660EB-40EE-9392-D697-0755FA77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7451D-E3E4-7C63-188E-6E85B78B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0667C-1D66-8358-51CA-0F9537CA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0384-F4D1-0550-5399-11E71617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2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E9A1-0E7F-8FAE-241B-A376686B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408A-65B5-1962-3BAA-D936151A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A4371-4355-BD6E-1B5C-199780953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4428-1BDB-D256-B0BB-C197B47A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D7D0-04C8-371F-6B3E-04A9AFE4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C463B-F862-4C26-16C0-34B5BA86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6ACE-E792-60B3-73CE-DC1C608B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0A51B-DF2A-0260-1CA6-90FBBA2B3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AC26-5AA3-6E82-17F9-9258373E5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B209-BB10-6623-521E-59936D3C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AADF8-F2CE-BE21-B39F-7D5735F8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0E46-92F1-8198-24F3-F8AC5C25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A2E67-83F6-2354-4DD5-095D9E05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A415-46B0-CE71-3C47-651AFD2D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C92F-3D2C-DEF9-5811-3A62B8BA8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A4D2F-B8C4-44DE-81D7-310D2B7B114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146A-7AFB-08EF-C6E9-0E47DAE76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976B5-B931-E732-1F13-5C21694AF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CEC91-1C28-4978-B58D-2DF75E4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321B-3487-D178-54B3-556F986EF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Temperature resistant Lan Hubs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00624-6A12-36C5-FD1E-D8CEB919C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5- 8 Ports</a:t>
            </a:r>
          </a:p>
        </p:txBody>
      </p:sp>
    </p:spTree>
    <p:extLst>
      <p:ext uri="{BB962C8B-B14F-4D97-AF65-F5344CB8AC3E}">
        <p14:creationId xmlns:p14="http://schemas.microsoft.com/office/powerpoint/2010/main" val="6145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9611-3146-AB4B-CBDE-0D6C6D4E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TP-LINK TL-SG108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스위치허브</a:t>
            </a:r>
            <a:b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AA5-F194-7683-DDE1-36F96DBA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291" y="1894898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10/100/1000Mbps, RJ-45,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출력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: 5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VDC / 0.6A, </a:t>
            </a:r>
            <a:r>
              <a:rPr lang="ko-KR" altLang="en-US" dirty="0">
                <a:solidFill>
                  <a:srgbClr val="4D5156"/>
                </a:solidFill>
                <a:latin typeface="arial" panose="020B0604020202020204" pitchFamily="34" charset="0"/>
              </a:rPr>
              <a:t>온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도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0~60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도</a:t>
            </a:r>
            <a:endParaRPr lang="en-US" altLang="ko-K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https://www.coupang.com/vp/products/1130115770?itemId=2097812305&amp;vendorItemId=70096698992&amp;src=1032034&amp;spec=10305197&amp;addtag=400&amp;ctag=1130115770&amp;lptag=I2097812305&amp;itime=20240104113830&amp;pageType=PRODUCT&amp;pageValue=1130115770&amp;wPcid=16879384198458490507261&amp;wRef=prod.danawa.com&amp;wTime=20240104113830&amp;redirect=landing&amp;mcid=15280eb7a58f4b63a84bec9e2cb8bcf7&amp;isAddedCart=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2102E7-486C-41B3-E063-728847C237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6893" y="2452255"/>
            <a:ext cx="6825107" cy="2479434"/>
          </a:xfrm>
        </p:spPr>
      </p:pic>
    </p:spTree>
    <p:extLst>
      <p:ext uri="{BB962C8B-B14F-4D97-AF65-F5344CB8AC3E}">
        <p14:creationId xmlns:p14="http://schemas.microsoft.com/office/powerpoint/2010/main" val="269342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9611-3146-AB4B-CBDE-0D6C6D4E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91" y="180109"/>
            <a:ext cx="11993709" cy="1510579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apple sd gothic neo"/>
              </a:rPr>
              <a:t>아이피타임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pple sd gothic neo"/>
              </a:rPr>
              <a:t>EFM </a:t>
            </a:r>
            <a:r>
              <a:rPr lang="en-US" altLang="ko-KR" sz="3200" b="1" i="0" dirty="0" err="1">
                <a:solidFill>
                  <a:srgbClr val="000000"/>
                </a:solidFill>
                <a:effectLst/>
                <a:latin typeface="apple sd gothic neo"/>
              </a:rPr>
              <a:t>ipTIME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pple sd gothic neo"/>
              </a:rPr>
              <a:t> H7005mini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apple sd gothic neo"/>
              </a:rPr>
              <a:t>스위칭허브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pple sd gothic neo"/>
              </a:rPr>
              <a:t>5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apple sd gothic neo"/>
              </a:rPr>
              <a:t>포트 기가비트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AA5-F194-7683-DDE1-36F96DBA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290" y="1894898"/>
            <a:ext cx="65073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10/100/1000Mbps, 93x65x24mm, 0~60</a:t>
            </a:r>
            <a:r>
              <a:rPr lang="ko-KR" altLang="en-US" dirty="0"/>
              <a:t>도</a:t>
            </a:r>
            <a:r>
              <a:rPr lang="en-US" altLang="ko-KR" dirty="0"/>
              <a:t>, RJ-45,</a:t>
            </a:r>
          </a:p>
          <a:p>
            <a:r>
              <a:rPr lang="en-US" dirty="0"/>
              <a:t>https://www.coupang.com/vp/products/7542599040?itemId=19831839710&amp;vendorItemId=86933563398&amp;src=1032034&amp;spec=10305199&amp;addtag=400&amp;ctag=7542599040&amp;lptag=P7542599040&amp;itime=20240104114029&amp;pageType=PRODUCT&amp;pageValue=7542599040&amp;wPcid=16879384198458490507261&amp;wRef=prod.danawa.com&amp;wTime=20240104114029&amp;redirect=landing&amp;mcid=6253e7f97ebb4e4e9fe9d6adc17bddce&amp;isAddedCart==</a:t>
            </a:r>
          </a:p>
          <a:p>
            <a:endParaRPr lang="en-US" dirty="0"/>
          </a:p>
        </p:txBody>
      </p:sp>
      <p:pic>
        <p:nvPicPr>
          <p:cNvPr id="1026" name="Picture 2" descr="EFM ipTIME H7005mini 스위치허브_이미지">
            <a:extLst>
              <a:ext uri="{FF2B5EF4-FFF2-40B4-BE49-F238E27FC236}">
                <a16:creationId xmlns:a16="http://schemas.microsoft.com/office/drawing/2014/main" id="{E784EE4C-05E8-7977-AA05-5CC7EEBD6F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48" y="1479767"/>
            <a:ext cx="5181599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70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9611-3146-AB4B-CBDE-0D6C6D4E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91" y="180109"/>
            <a:ext cx="11993709" cy="1510579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i="0">
                <a:solidFill>
                  <a:srgbClr val="000000"/>
                </a:solidFill>
                <a:effectLst/>
                <a:latin typeface="apple sd gothic neo"/>
              </a:rPr>
              <a:t>아이피타임 </a:t>
            </a:r>
            <a:r>
              <a:rPr lang="en-US" altLang="ko-KR" sz="3200" b="1" i="0">
                <a:solidFill>
                  <a:srgbClr val="000000"/>
                </a:solidFill>
                <a:effectLst/>
                <a:latin typeface="apple sd gothic neo"/>
              </a:rPr>
              <a:t>EFM ipTIME H7005mini </a:t>
            </a:r>
            <a:r>
              <a:rPr lang="ko-KR" altLang="en-US" sz="3200" b="1" i="0">
                <a:solidFill>
                  <a:srgbClr val="000000"/>
                </a:solidFill>
                <a:effectLst/>
                <a:latin typeface="apple sd gothic neo"/>
              </a:rPr>
              <a:t>스위칭허브 </a:t>
            </a:r>
            <a:r>
              <a:rPr lang="en-US" altLang="ko-KR" sz="3200" b="1" i="0">
                <a:solidFill>
                  <a:srgbClr val="000000"/>
                </a:solidFill>
                <a:effectLst/>
                <a:latin typeface="apple sd gothic neo"/>
              </a:rPr>
              <a:t>5</a:t>
            </a:r>
            <a:r>
              <a:rPr lang="ko-KR" altLang="en-US" sz="3200" b="1" i="0">
                <a:solidFill>
                  <a:srgbClr val="000000"/>
                </a:solidFill>
                <a:effectLst/>
                <a:latin typeface="apple sd gothic neo"/>
              </a:rPr>
              <a:t>포트 기가비트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AA5-F194-7683-DDE1-36F96DBA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290" y="1894898"/>
            <a:ext cx="65073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10/100/1000Mbps, 93x65x24mm, 0~60</a:t>
            </a:r>
            <a:r>
              <a:rPr lang="ko-KR" altLang="en-US" dirty="0"/>
              <a:t>도</a:t>
            </a:r>
            <a:r>
              <a:rPr lang="en-US" altLang="ko-KR" dirty="0"/>
              <a:t>, RJ-45, 5V DC</a:t>
            </a:r>
          </a:p>
          <a:p>
            <a:r>
              <a:rPr lang="en-US" dirty="0"/>
              <a:t>https://www.coupang.com/vp/products/328591616?vendorItemId=5517287441&amp;sourceType=SDP_ALSO_VIEWED&amp;pickType=COU_PICK&amp;searchId=e9056b685cd446d3beb3f9460b501d36&amp;rmdId=e9056b685cd446d3beb3f9460b501d36&amp;eventLabel=recommendation_widget_pc_sdp_001&amp;platform=web&amp;rmdABTestInfo=49642:D&amp;rmdValue=p7542599040:vt-coupangchoice-1.0.0:p328591616&amp;isAddedCart=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A74CA8-22FE-0577-E7E0-3E8870E237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0783" y="2668249"/>
            <a:ext cx="5325822" cy="3411311"/>
          </a:xfrm>
        </p:spPr>
      </p:pic>
    </p:spTree>
    <p:extLst>
      <p:ext uri="{BB962C8B-B14F-4D97-AF65-F5344CB8AC3E}">
        <p14:creationId xmlns:p14="http://schemas.microsoft.com/office/powerpoint/2010/main" val="55246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9611-3146-AB4B-CBDE-0D6C6D4E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91" y="180109"/>
            <a:ext cx="11993709" cy="1510579"/>
          </a:xfrm>
        </p:spPr>
        <p:txBody>
          <a:bodyPr>
            <a:noAutofit/>
          </a:bodyPr>
          <a:lstStyle/>
          <a:p>
            <a:pPr algn="l"/>
            <a:r>
              <a:rPr lang="en-US" altLang="ko-KR" sz="5400" b="1" i="0" dirty="0" err="1">
                <a:solidFill>
                  <a:srgbClr val="000000"/>
                </a:solidFill>
                <a:effectLst/>
                <a:latin typeface="apple sd gothic neo"/>
              </a:rPr>
              <a:t>ipTIME</a:t>
            </a:r>
            <a:r>
              <a:rPr lang="en-US" altLang="ko-KR" sz="5400" b="1" i="0" dirty="0">
                <a:solidFill>
                  <a:srgbClr val="000000"/>
                </a:solidFill>
                <a:effectLst/>
                <a:latin typeface="apple sd gothic neo"/>
              </a:rPr>
              <a:t> 8</a:t>
            </a:r>
            <a:r>
              <a:rPr lang="ko-KR" altLang="en-US" sz="5400" b="1" i="0" dirty="0">
                <a:solidFill>
                  <a:srgbClr val="000000"/>
                </a:solidFill>
                <a:effectLst/>
                <a:latin typeface="apple sd gothic neo"/>
              </a:rPr>
              <a:t>포트 기가비트 </a:t>
            </a:r>
            <a:r>
              <a:rPr lang="ko-KR" altLang="en-US" sz="5400" b="1" i="0" dirty="0" err="1">
                <a:solidFill>
                  <a:srgbClr val="000000"/>
                </a:solidFill>
                <a:effectLst/>
                <a:latin typeface="apple sd gothic neo"/>
              </a:rPr>
              <a:t>스위치허브</a:t>
            </a:r>
            <a:endParaRPr lang="en-US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AA5-F194-7683-DDE1-36F96DBA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290" y="1894898"/>
            <a:ext cx="7187247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i="0" dirty="0">
                <a:solidFill>
                  <a:srgbClr val="202124"/>
                </a:solidFill>
                <a:effectLst/>
                <a:latin typeface="Google Sans"/>
              </a:rPr>
              <a:t>섭씨 </a:t>
            </a:r>
            <a:r>
              <a:rPr lang="en-US" altLang="ko-KR" sz="1800" b="1" i="0" dirty="0">
                <a:solidFill>
                  <a:srgbClr val="202124"/>
                </a:solidFill>
                <a:effectLst/>
                <a:latin typeface="Google Sans"/>
              </a:rPr>
              <a:t>0 - 60</a:t>
            </a:r>
            <a:r>
              <a:rPr lang="ko-KR" altLang="en-US" sz="1800" b="1" i="0" dirty="0">
                <a:solidFill>
                  <a:srgbClr val="202124"/>
                </a:solidFill>
                <a:effectLst/>
                <a:latin typeface="Google Sans"/>
              </a:rPr>
              <a:t>도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4.5kW,  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온도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: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0~60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도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nn-NO" sz="1800" b="0" i="0" dirty="0">
                <a:solidFill>
                  <a:srgbClr val="202124"/>
                </a:solidFill>
                <a:effectLst/>
                <a:latin typeface="Google Sans"/>
              </a:rPr>
              <a:t>204 x 156 x 72 mm / 304g</a:t>
            </a:r>
          </a:p>
          <a:p>
            <a:r>
              <a:rPr lang="en-US" dirty="0"/>
              <a:t>https://www.coupang.com/vp/products/6959811688?itemId=16939146952&amp;vendorItemId=84116717183&amp;src=1032034&amp;spec=10305199&amp;addtag=400&amp;ctag=6959811688&amp;lptag=I16939146952&amp;itime=20240104114423&amp;pageType=PRODUCT&amp;pageValue=6959811688&amp;wPcid=16879384198458490507261&amp;wRef=prod.danawa.com&amp;wTime=20240104114423&amp;redirect=landing&amp;mcid=e888e88ebcfb402fb12d1915cc92e4be&amp;isAddedCart=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대체 텍스트 노출">
            <a:extLst>
              <a:ext uri="{FF2B5EF4-FFF2-40B4-BE49-F238E27FC236}">
                <a16:creationId xmlns:a16="http://schemas.microsoft.com/office/drawing/2014/main" id="{F0F499F8-3D57-854C-011B-133C4FEA52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75" y="1690688"/>
            <a:ext cx="5274325" cy="5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0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AA5-F194-7683-DDE1-36F96DBA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290" y="1894898"/>
            <a:ext cx="7187247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온도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: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altLang="ko-KR" sz="1800" dirty="0">
                <a:solidFill>
                  <a:srgbClr val="202124"/>
                </a:solidFill>
                <a:latin typeface="Google Sans"/>
              </a:rPr>
              <a:t>-40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~80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도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, 65W 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대용량 지원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정격전압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소비전력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:DC 12~52V</a:t>
            </a:r>
            <a:endParaRPr lang="nn-NO" sz="18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/>
              <a:t>https://www.coupang.com/vp/products/1968914712?itemId=3348435832&amp;vendorItemId=3482764134&amp;src=1032034&amp;spec=10305199&amp;addtag=400&amp;ctag=1968914712&amp;lptag=P1968914712&amp;itime=20240104131950&amp;pageType=PRODUCT&amp;pageValue=1968914712&amp;wPcid=16879384198458490507261&amp;wRef=prod.danawa.com&amp;wTime=20240104131950&amp;redirect=landing&amp;mcid=6c09c59100934f3689d5fce008a9969b&amp;isAddedCart=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3F0A1D-2342-2D55-A399-A9A3F4B7F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420161"/>
            <a:ext cx="10809754" cy="1029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3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이지넷유비쿼터스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넥스트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NEXT-POE7006SFP-TP PoE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스위치허브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이지넷유비쿼터스 넥스트 NEXT-POE7006SFP-TP PoE 스위치허브_이미지">
            <a:extLst>
              <a:ext uri="{FF2B5EF4-FFF2-40B4-BE49-F238E27FC236}">
                <a16:creationId xmlns:a16="http://schemas.microsoft.com/office/drawing/2014/main" id="{A9E483C3-610A-EEF2-7F92-0331A979CD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14" y="1449916"/>
            <a:ext cx="4897586" cy="48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4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AA5-F194-7683-DDE1-36F96DBA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290" y="1894898"/>
            <a:ext cx="7187247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온도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: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altLang="ko-KR" sz="1800" dirty="0">
                <a:solidFill>
                  <a:srgbClr val="202124"/>
                </a:solidFill>
                <a:latin typeface="Google Sans"/>
              </a:rPr>
              <a:t>-40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~85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도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, 60W, 36000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원</a:t>
            </a:r>
            <a:endParaRPr lang="nn-NO" sz="18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ko-KR" altLang="en-US" sz="1800" dirty="0">
                <a:solidFill>
                  <a:srgbClr val="202124"/>
                </a:solidFill>
                <a:latin typeface="Google Sans"/>
              </a:rPr>
              <a:t>전원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:DC 12~48V</a:t>
            </a:r>
            <a:endParaRPr lang="nn-NO" sz="18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/>
              <a:t>https://www.coupang.com/vp/products/65628432?itemId=221414834&amp;vendorItemId=3544976019&amp;src=1032034&amp;spec=10305199&amp;addtag=400&amp;ctag=65628432&amp;lptag=P65628432&amp;itime=20240104133042&amp;pageType=PRODUCT&amp;pageValue=65628432&amp;wPcid=16879384198458490507261&amp;wRef=prod.danawa.com&amp;wTime=20240104133042&amp;redirect=landing&amp;mcid=487c8059487e49879ebed2a9832e0de1&amp;isAddedCart=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3F0A1D-2342-2D55-A399-A9A3F4B7F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607905"/>
            <a:ext cx="10744382" cy="654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3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apple sd gothic neo"/>
              </a:rPr>
              <a:t>NEXT-POE606F 4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apple sd gothic neo"/>
              </a:rPr>
              <a:t>포트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apple sd gothic neo"/>
              </a:rPr>
              <a:t>10/100M POE+ 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apple sd gothic neo"/>
              </a:rPr>
              <a:t>업링크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apple sd gothic neo"/>
              </a:rPr>
              <a:t>2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apple sd gothic neo"/>
              </a:rPr>
              <a:t>포트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apple sd gothic neo"/>
              </a:rPr>
              <a:t>TP 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apple sd gothic neo"/>
              </a:rPr>
              <a:t>스위칭허브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apple sd gothic neo"/>
              </a:rPr>
              <a:t>/CCTV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apple sd gothic neo"/>
              </a:rPr>
              <a:t>모드 지원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38C0E-6B65-FA8F-319C-E9F3E40EE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5537" y="2370521"/>
            <a:ext cx="4301598" cy="2907196"/>
          </a:xfrm>
        </p:spPr>
      </p:pic>
    </p:spTree>
    <p:extLst>
      <p:ext uri="{BB962C8B-B14F-4D97-AF65-F5344CB8AC3E}">
        <p14:creationId xmlns:p14="http://schemas.microsoft.com/office/powerpoint/2010/main" val="325838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AA5-F194-7683-DDE1-36F96DBA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290" y="1894898"/>
            <a:ext cx="7187247" cy="4351338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온도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: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altLang="ko-KR" sz="1800" dirty="0">
                <a:solidFill>
                  <a:srgbClr val="202124"/>
                </a:solidFill>
                <a:latin typeface="Google Sans"/>
              </a:rPr>
              <a:t>-40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~85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도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, 60W, 140x92.528mm</a:t>
            </a:r>
            <a:endParaRPr lang="nn-NO" sz="18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ko-KR" altLang="en-US" sz="1800" dirty="0">
                <a:solidFill>
                  <a:srgbClr val="202124"/>
                </a:solidFill>
                <a:latin typeface="Google Sans"/>
              </a:rPr>
              <a:t>전원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:DC ~55V</a:t>
            </a:r>
          </a:p>
          <a:p>
            <a:r>
              <a:rPr lang="ko-KR" altLang="en-US" sz="1800" b="0" i="0" dirty="0">
                <a:solidFill>
                  <a:srgbClr val="202124"/>
                </a:solidFill>
                <a:effectLst/>
                <a:latin typeface="Google Sans"/>
              </a:rPr>
              <a:t>작동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ko-KR" altLang="en-US" sz="1800" dirty="0">
                <a:solidFill>
                  <a:srgbClr val="202124"/>
                </a:solidFill>
                <a:latin typeface="Google Sans"/>
              </a:rPr>
              <a:t>온도</a:t>
            </a:r>
            <a:r>
              <a:rPr lang="en-US" altLang="ko-KR" sz="1800" dirty="0">
                <a:solidFill>
                  <a:srgbClr val="202124"/>
                </a:solidFill>
                <a:latin typeface="Google Sans"/>
              </a:rPr>
              <a:t>: -40~70</a:t>
            </a:r>
            <a:endParaRPr lang="nn-NO" sz="18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/>
              <a:t>https://prod.danawa.com/info/?pcode=3248134&amp;keyword=%EB%84%A5%EC%8A%A4%ED%8A%B8+NEXT-POE&amp;cate=11230207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0CE577-D629-21E7-6B69-FED5210FD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527883"/>
            <a:ext cx="11835932" cy="814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3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이지넷유비쿼터스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넥스트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NEXT-POE3004PD PoE+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스위치허브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2" name="Picture 6" descr="이지넷유비쿼터스 넥스트 NEXT-POE3004PD PoE+ 스위치허브_이미지">
            <a:extLst>
              <a:ext uri="{FF2B5EF4-FFF2-40B4-BE49-F238E27FC236}">
                <a16:creationId xmlns:a16="http://schemas.microsoft.com/office/drawing/2014/main" id="{4126B8CF-B65B-C911-31A2-48C3CA25E7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048" y="1161906"/>
            <a:ext cx="5205777" cy="52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6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AA5-F194-7683-DDE1-36F96DBA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290" y="1894898"/>
            <a:ext cx="7187247" cy="4351338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202124"/>
                </a:solidFill>
                <a:effectLst/>
                <a:latin typeface="Google Sans"/>
              </a:rPr>
              <a:t>온도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Google Sans"/>
              </a:rPr>
              <a:t>: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Google Sans"/>
              </a:rPr>
              <a:t>-40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Google Sans"/>
              </a:rPr>
              <a:t>~85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Google Sans"/>
              </a:rPr>
              <a:t>도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Google Sans"/>
              </a:rPr>
              <a:t>, 60W, 140x92.528mm</a:t>
            </a:r>
            <a:endParaRPr lang="nn-NO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ko-KR" altLang="en-US" sz="2000" dirty="0">
                <a:solidFill>
                  <a:srgbClr val="202124"/>
                </a:solidFill>
                <a:latin typeface="Google Sans"/>
              </a:rPr>
              <a:t>전원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Google Sans"/>
              </a:rPr>
              <a:t>:DC ~55V</a:t>
            </a:r>
          </a:p>
          <a:p>
            <a:r>
              <a:rPr lang="ko-KR" altLang="en-US" sz="16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작동 온도</a:t>
            </a:r>
            <a:r>
              <a:rPr lang="en-US" altLang="ko-K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: -40 °C ~85 °C </a:t>
            </a:r>
          </a:p>
          <a:p>
            <a:r>
              <a:rPr lang="en-US" dirty="0"/>
              <a:t>https://prod.danawa.com/info/?pcode=3248134&amp;keyword=%EB%84%A5%EC%8A%A4%ED%8A%B8+NEXT-POE&amp;cate=11230207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0CE577-D629-21E7-6B69-FED5210FD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527883"/>
            <a:ext cx="11835932" cy="814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3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이지넷유비쿼터스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넥스트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NEXT-POE3004PD PoE+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스위치허브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A99C2E-66B1-7796-A103-29C8F0573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7853" y="1603949"/>
            <a:ext cx="4644147" cy="4203596"/>
          </a:xfrm>
        </p:spPr>
      </p:pic>
    </p:spTree>
    <p:extLst>
      <p:ext uri="{BB962C8B-B14F-4D97-AF65-F5344CB8AC3E}">
        <p14:creationId xmlns:p14="http://schemas.microsoft.com/office/powerpoint/2010/main" val="200298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742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apple sd gothic neo</vt:lpstr>
      <vt:lpstr>Google Sans</vt:lpstr>
      <vt:lpstr>Malgun Gothic</vt:lpstr>
      <vt:lpstr>Aptos</vt:lpstr>
      <vt:lpstr>Aptos Display</vt:lpstr>
      <vt:lpstr>Arial</vt:lpstr>
      <vt:lpstr>Arial</vt:lpstr>
      <vt:lpstr>Office Theme</vt:lpstr>
      <vt:lpstr>Temperature resistant Lan Hubs</vt:lpstr>
      <vt:lpstr>TP-LINK TL-SG108 스위치허브 </vt:lpstr>
      <vt:lpstr>아이피타임 EFM ipTIME H7005mini 스위칭허브 5포트 기가비트</vt:lpstr>
      <vt:lpstr>아이피타임 EFM ipTIME H7005mini 스위칭허브 5포트 기가비트</vt:lpstr>
      <vt:lpstr>ipTIME 8포트 기가비트 스위치허브</vt:lpstr>
      <vt:lpstr>이지넷유비쿼터스 넥스트 NEXT-POE7006SFP-TP PoE 스위치허브    </vt:lpstr>
      <vt:lpstr>NEXT-POE606F 4포트 10/100M POE+ 업링크 2포트 TP 스위칭허브/CCTV 모드 지원 </vt:lpstr>
      <vt:lpstr>이지넷유비쿼터스 넥스트 NEXT-POE3004PD PoE+ 스위치허브 </vt:lpstr>
      <vt:lpstr>이지넷유비쿼터스 넥스트 NEXT-POE3004PD PoE+ 스위치허브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resistant Lan Hubs</dc:title>
  <dc:creator>saidi jongo</dc:creator>
  <cp:lastModifiedBy>saidi jongo</cp:lastModifiedBy>
  <cp:revision>4</cp:revision>
  <dcterms:created xsi:type="dcterms:W3CDTF">2024-01-04T02:37:48Z</dcterms:created>
  <dcterms:modified xsi:type="dcterms:W3CDTF">2024-01-04T07:53:50Z</dcterms:modified>
</cp:coreProperties>
</file>