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F408-1687-A71B-D2A3-8CFD1CC5A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C9174-DED5-DCC8-68E8-0D10A5AC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5CC1-F396-CDC7-B1CF-24802E47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CB84-FCAD-4BCB-BB50-654ED10A816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E345D-C1EB-6A6E-8AA1-A4F09ED8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8F86-A239-2996-1FD4-912B1C90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63-E2B0-4C24-AFE4-B4897E55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A329-A0B5-2E7D-F01A-A030DE80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79414-21F0-59CC-FC15-1E5C2AA9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35C96-7B01-D99D-83CF-8A2981FF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CB84-FCAD-4BCB-BB50-654ED10A816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E54D-E149-8C6F-4A8E-C52A4E04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A824E-EC40-AD7F-1ED8-6F62EEB7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63-E2B0-4C24-AFE4-B4897E55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C7AB7-C569-6368-BD7C-6F7172028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3A493-ABA3-CBA9-23E0-8F30EEB31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76323-5A9B-ED84-891C-908BD4CB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CB84-FCAD-4BCB-BB50-654ED10A816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9667-AED2-DC29-9FAC-6C615F25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46CB-72C7-C36E-7984-7F73E664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63-E2B0-4C24-AFE4-B4897E55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0A0E-025D-02C3-ED98-2883D21C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41EF-DB37-9B34-B739-E658D4AF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9F560-8116-500C-8FDB-EC5023CA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CB84-FCAD-4BCB-BB50-654ED10A816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87B4-FAB6-9E01-E7FC-E6ECFC1D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F3A3C-3C8D-E183-E029-230BD076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63-E2B0-4C24-AFE4-B4897E55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FB08-68F9-A80B-F87A-AC608224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97711-A8F0-9057-BC34-3AAC46B5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7668E-5F19-5A6F-7E7D-9C41578C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CB84-FCAD-4BCB-BB50-654ED10A816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C4AD0-1C64-3612-7A49-99CE2FB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A102-DC31-4FDA-632E-BDDD7362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63-E2B0-4C24-AFE4-B4897E55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4975-2E22-B7C8-81CD-DA63FF5B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AC1B-7053-1075-883F-2CF084CF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5CF7B-11C3-63F4-B666-61E619A9E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B6D0B-E600-39D0-DF77-D50D59D0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CB84-FCAD-4BCB-BB50-654ED10A816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7F96-8345-AD52-917F-1608C083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AA38B-DE13-C4CB-DC39-7B2A6305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63-E2B0-4C24-AFE4-B4897E55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52BF-D1D2-A1C8-43FC-619207E7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375FF-1D68-E57A-A67F-D2E3E050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E90D6-300C-C66D-49ED-48962E959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634D3-B8EB-4656-45A1-B69103A6A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3893C-457E-3B57-DBFF-361D5D286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54C3F-0A61-D1A2-F3CA-8B0BBAC0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CB84-FCAD-4BCB-BB50-654ED10A816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AB319-16C8-7161-F288-A0F7CEA9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7C6FA-71C2-2252-3AD2-343B9BAE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63-E2B0-4C24-AFE4-B4897E55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2CD3-C362-11F9-4078-00849ECE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0BCCA-831A-A17F-F972-53DCFAC8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CB84-FCAD-4BCB-BB50-654ED10A816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36021-F80C-FD8A-3177-F5E50081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67F5C-4DF6-93AA-EE1A-0D01751F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63-E2B0-4C24-AFE4-B4897E55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952A8-CE47-C7E8-0EE6-1142C798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CB84-FCAD-4BCB-BB50-654ED10A816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F9580-591F-2E06-1F01-FBA3344F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390B0-6650-267A-FD3B-0D46DDB4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63-E2B0-4C24-AFE4-B4897E55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1E19-7C71-8BA6-DA40-C2C52414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5ACA-613B-F24B-6367-ECF21681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2F60F-1BF0-9999-6123-CB06B663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69E06-EDAB-694A-9B6F-272EA53B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CB84-FCAD-4BCB-BB50-654ED10A816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A96DC-1DC5-8C29-8E1B-A1A99CA4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4C445-701F-E0AD-9DD1-FDC57198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63-E2B0-4C24-AFE4-B4897E55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1700-F752-9D93-13DB-F36E2BDE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4B287-6820-688F-09C1-45D81BF8E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AE5FD-CA38-199C-3012-9ABFA33D6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0DB6F-D2FD-AF1F-ED1D-8EB0F56E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CB84-FCAD-4BCB-BB50-654ED10A816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BACBD-5CD9-90AE-35A0-FCAB84AE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D0086-013F-4443-A132-9C0F86AC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63-E2B0-4C24-AFE4-B4897E55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55A5F-E793-CD39-1366-A6D978D9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45399-401B-ABAB-B3B0-685FCBF4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75CF-9C4D-AA7F-164C-5D05D9448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D8CB84-FCAD-4BCB-BB50-654ED10A816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7157-7D24-0868-7AC1-FE1F095E9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1E98-9BE0-FE96-0CAA-FEEEC1031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C3163-E2B0-4C24-AFE4-B4897E55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1st.co.kr/products/6441606868?utm_term=&amp;utm_campaign=%B4%D9%B3%AA%BF%CDpc_%B0%A1%B0%DD%BA%F1%B1%B3%B1%E2%BA%BB&amp;utm_source=%B4%D9%B3%AA%BF%CD_PC_PCS&amp;utm_medium=%B0%A1%B0%DD%BA%F1%B1%B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ront.wemakeprice.com/product/2696541264?utm_source=danawa&amp;utm_medium=PRICE_af&amp;utm_campaign=nul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08B1-8E04-2F10-2D71-77DA11B33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1897"/>
            <a:ext cx="9568070" cy="1098066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Temperature Resistant Hubs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B5955-4161-F3CE-D545-CE56B04DD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84432"/>
          </a:xfrm>
        </p:spPr>
        <p:txBody>
          <a:bodyPr>
            <a:normAutofit/>
          </a:bodyPr>
          <a:lstStyle/>
          <a:p>
            <a:r>
              <a:rPr lang="en-US" sz="3200" dirty="0"/>
              <a:t>5 ~ 7 USB Ports</a:t>
            </a:r>
          </a:p>
        </p:txBody>
      </p:sp>
    </p:spTree>
    <p:extLst>
      <p:ext uri="{BB962C8B-B14F-4D97-AF65-F5344CB8AC3E}">
        <p14:creationId xmlns:p14="http://schemas.microsoft.com/office/powerpoint/2010/main" val="403603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D186-D026-F110-C84E-00C26C2A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31"/>
            <a:ext cx="10515600" cy="671209"/>
          </a:xfrm>
        </p:spPr>
        <p:txBody>
          <a:bodyPr>
            <a:noAutofit/>
          </a:bodyPr>
          <a:lstStyle/>
          <a:p>
            <a:br>
              <a:rPr lang="en-US" altLang="ko-KR" sz="2800" b="0" i="0" dirty="0">
                <a:solidFill>
                  <a:srgbClr val="333333"/>
                </a:solidFill>
                <a:effectLst/>
                <a:latin typeface="Apple SD Gothic Neo"/>
              </a:rPr>
            </a:br>
            <a:r>
              <a:rPr lang="en-US" altLang="ko-KR" sz="2800" b="0" i="0" dirty="0">
                <a:solidFill>
                  <a:srgbClr val="333333"/>
                </a:solidFill>
                <a:effectLst/>
                <a:latin typeface="Apple SD Gothic Neo"/>
              </a:rPr>
              <a:t>1. ORICO USB 3.0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Apple SD Gothic Neo"/>
              </a:rPr>
              <a:t>허브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Apple SD Gothic Neo"/>
              </a:rPr>
              <a:t>, 7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Apple SD Gothic Neo"/>
              </a:rPr>
              <a:t>포트 </a:t>
            </a:r>
            <a:r>
              <a:rPr lang="ko-KR" altLang="en-US" sz="2800" b="0" i="0" dirty="0" err="1">
                <a:solidFill>
                  <a:srgbClr val="333333"/>
                </a:solidFill>
                <a:effectLst/>
                <a:latin typeface="Apple SD Gothic Neo"/>
              </a:rPr>
              <a:t>스플리터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Apple SD Gothic Neo"/>
              </a:rPr>
              <a:t>고속 전송 </a:t>
            </a:r>
            <a:r>
              <a:rPr lang="en-US" altLang="ko-KR" sz="2800" dirty="0">
                <a:solidFill>
                  <a:srgbClr val="333333"/>
                </a:solidFill>
                <a:latin typeface="Apple SD Gothic Neo"/>
              </a:rPr>
              <a:t>USB-A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Apple SD Gothic Neo"/>
              </a:rPr>
              <a:t>타입 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Apple SD Gothic Neo"/>
              </a:rPr>
              <a:t>PC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Apple SD Gothic Neo"/>
              </a:rPr>
              <a:t> 확장</a:t>
            </a:r>
            <a:br>
              <a:rPr lang="ko-KR" altLang="en-US" sz="2800" b="0" i="0" dirty="0">
                <a:solidFill>
                  <a:srgbClr val="333333"/>
                </a:solidFill>
                <a:effectLst/>
                <a:latin typeface="Apple SD Gothic Neo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846A5F-9210-7093-40B2-47DC3E9986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62972" y="1444488"/>
            <a:ext cx="5406310" cy="51702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1996E-AC6F-401C-14A3-CC5577A7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991" y="1616050"/>
            <a:ext cx="6019800" cy="486442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https://www.11st.co.kr/products/6441606868?utm_term=&amp;utm_campaign=%B4%D9%B3%AA%BF%CDpc_%B0%A1%B0%DD%BA%F1%B1%B3%B1%E2%BA%BB&amp;utm_source=%B4%D9%B3%AA%BF%CD_PC_PCS&amp;utm_medium=%B0%A1%B0%DD%BA%F1%B1%B3</a:t>
            </a:r>
            <a:endParaRPr lang="en-US" dirty="0"/>
          </a:p>
          <a:p>
            <a:r>
              <a:rPr lang="en-US" dirty="0">
                <a:hlinkClick r:id="rId4"/>
              </a:rPr>
              <a:t>https://front.wemakeprice.com/product/2696541264?utm_source=danawa&amp;utm_medium=PRICE_af&amp;utm_campaign=null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3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1E4C-C052-56FC-39D8-7AD944D2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SansKR"/>
              </a:rPr>
              <a:t> </a:t>
            </a:r>
            <a:r>
              <a:rPr lang="ko-KR" altLang="en-US" sz="3600" b="1" i="0" dirty="0" err="1">
                <a:solidFill>
                  <a:srgbClr val="333333"/>
                </a:solidFill>
                <a:effectLst/>
                <a:latin typeface="NotoSansKR"/>
              </a:rPr>
              <a:t>오리코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SansKR"/>
              </a:rPr>
              <a:t> 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NotoSansKR"/>
              </a:rPr>
              <a:t>RH4CS USB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SansKR"/>
              </a:rPr>
              <a:t>허브 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NotoSansKR"/>
              </a:rPr>
              <a:t>(6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SansKR"/>
              </a:rPr>
              <a:t>포트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NotoSansKR"/>
              </a:rPr>
              <a:t>USB3.0</a:t>
            </a:r>
            <a:r>
              <a:rPr lang="ko-KR" altLang="en-US" sz="3600" b="1" i="0" dirty="0" err="1">
                <a:solidFill>
                  <a:srgbClr val="333333"/>
                </a:solidFill>
                <a:effectLst/>
                <a:latin typeface="NotoSansKR"/>
              </a:rPr>
              <a:t>유전원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NotoSansKR"/>
              </a:rPr>
              <a:t>)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362028-81BA-0E35-1D85-CCE1FAA852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https://www.lotteon.com/p/product/LO1843215285?sitmNo=LO1843215285_1843215286&amp;mall_no=1&amp;dp_infw_cd=SCH%EC%98%A4%EB%A6%AC%EC%BD%94%20%ED%97%88%EB%B8%8C&amp;areaCode=SCH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E9145B-06CA-3D5E-87C8-56ECD3578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84467" y="1358891"/>
            <a:ext cx="3469333" cy="5499109"/>
          </a:xfrm>
        </p:spPr>
      </p:pic>
    </p:spTree>
    <p:extLst>
      <p:ext uri="{BB962C8B-B14F-4D97-AF65-F5344CB8AC3E}">
        <p14:creationId xmlns:p14="http://schemas.microsoft.com/office/powerpoint/2010/main" val="13691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1E4C-C052-56FC-39D8-7AD944D2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SansKR"/>
              </a:rPr>
              <a:t> 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apple sd gothic neo"/>
              </a:rPr>
              <a:t>USB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apple sd gothic neo"/>
              </a:rPr>
              <a:t>허브 어댑터 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apple sd gothic neo"/>
              </a:rPr>
              <a:t>6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apple sd gothic neo"/>
              </a:rPr>
              <a:t>포트 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apple sd gothic neo"/>
              </a:rPr>
              <a:t>USB 3.0 USB A</a:t>
            </a:r>
            <a:br>
              <a:rPr lang="en-US" altLang="ko-KR" sz="1400" b="1" i="0" dirty="0">
                <a:solidFill>
                  <a:srgbClr val="000000"/>
                </a:solidFill>
                <a:effectLst/>
                <a:latin typeface="apple sd gothic neo"/>
              </a:rPr>
            </a:b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362028-81BA-0E35-1D85-CCE1FAA852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www.coupang.com/vp/products/7463243502?itemId=19457903792&amp;vendorItemId=86568422823&amp;src=1032034&amp;spec=10305199&amp;addtag=400&amp;ctag=7463243502&amp;lptag=P7463243502&amp;itime=20240104105045&amp;pageType=PRODUCT&amp;pageValue=7463243502&amp;wPcid=16879384198458490507261&amp;wRef=prod.danawa.com&amp;wTime=20240104105045&amp;redirect=landing&amp;mcid=7d0457f51a5942c6a5347ac77e4b069d&amp;isAddedCart=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DB97C1C-0C4C-DF24-DAB6-5392577BDD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5417" y="1649668"/>
            <a:ext cx="5646583" cy="4843207"/>
          </a:xfrm>
        </p:spPr>
      </p:pic>
    </p:spTree>
    <p:extLst>
      <p:ext uri="{BB962C8B-B14F-4D97-AF65-F5344CB8AC3E}">
        <p14:creationId xmlns:p14="http://schemas.microsoft.com/office/powerpoint/2010/main" val="82589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1E4C-C052-56FC-39D8-7AD944D2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60" y="18255"/>
            <a:ext cx="11234531" cy="1325563"/>
          </a:xfrm>
        </p:spPr>
        <p:txBody>
          <a:bodyPr>
            <a:normAutofit/>
          </a:bodyPr>
          <a:lstStyle/>
          <a:p>
            <a:pPr algn="l" latinLnBrk="1"/>
            <a:r>
              <a:rPr lang="en-US" altLang="ko-KR" sz="5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sz="24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이지넷유비쿼터스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NEXTU NEXT-2291TCH-SUR (6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포트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USB 3.1 Type C)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362028-81BA-0E35-1D85-CCE1FAA852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https://prod.danawa.com/info/?pcode=15158285&amp;keyword=NEXT+usb+%ED%97%88%EB%B8%8C&amp;cate=11239702</a:t>
            </a:r>
          </a:p>
        </p:txBody>
      </p:sp>
      <p:pic>
        <p:nvPicPr>
          <p:cNvPr id="1026" name="Picture 2" descr="대체 텍스트 노출">
            <a:extLst>
              <a:ext uri="{FF2B5EF4-FFF2-40B4-BE49-F238E27FC236}">
                <a16:creationId xmlns:a16="http://schemas.microsoft.com/office/drawing/2014/main" id="{831A8F09-D746-480D-E81C-0784773E29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238250"/>
            <a:ext cx="56197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3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1E4C-C052-56FC-39D8-7AD944D2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60" y="18255"/>
            <a:ext cx="11234531" cy="1325563"/>
          </a:xfrm>
        </p:spPr>
        <p:txBody>
          <a:bodyPr>
            <a:normAutofit/>
          </a:bodyPr>
          <a:lstStyle/>
          <a:p>
            <a:pPr algn="l" latinLnBrk="1"/>
            <a:r>
              <a:rPr lang="en-US" altLang="ko-KR" sz="32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5.</a:t>
            </a:r>
            <a:r>
              <a:rPr lang="ko-KR" altLang="en-US" sz="32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이지넷유비쿼터스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넥스트 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NEXT-316U3 (5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포트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/USB 3.0)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362028-81BA-0E35-1D85-CCE1FAA852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https://prod.danawa.com/info/?pcode=9213162&amp;keyword=NEXT+usb+%ED%97%88%EB%B8%8C&amp;cate=11239702</a:t>
            </a:r>
          </a:p>
        </p:txBody>
      </p:sp>
      <p:pic>
        <p:nvPicPr>
          <p:cNvPr id="2050" name="Picture 2" descr="대체 텍스트 노출">
            <a:extLst>
              <a:ext uri="{FF2B5EF4-FFF2-40B4-BE49-F238E27FC236}">
                <a16:creationId xmlns:a16="http://schemas.microsoft.com/office/drawing/2014/main" id="{23D450B7-74D3-C819-1577-F992A08D83E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451" y="1036119"/>
            <a:ext cx="5629723" cy="562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10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1E4C-C052-56FC-39D8-7AD944D2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60" y="18255"/>
            <a:ext cx="11234531" cy="1325563"/>
          </a:xfrm>
        </p:spPr>
        <p:txBody>
          <a:bodyPr>
            <a:normAutofit/>
          </a:bodyPr>
          <a:lstStyle/>
          <a:p>
            <a:pPr algn="l" latinLnBrk="1"/>
            <a:r>
              <a:rPr lang="en-US" altLang="ko-KR" sz="28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6. </a:t>
            </a:r>
            <a:r>
              <a:rPr lang="ko-KR" altLang="en-US" sz="28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이지넷유비쿼터스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NEXTU NEXT-337G2-10G (7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포트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/USB3.1)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362028-81BA-0E35-1D85-CCE1FAA852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https://prod.danawa.com/info/?pcode=17430791&amp;keyword=NEXT+usb+%ED%97%88%EB%B8%8C&amp;cate=11239702</a:t>
            </a:r>
          </a:p>
        </p:txBody>
      </p:sp>
      <p:pic>
        <p:nvPicPr>
          <p:cNvPr id="3074" name="Picture 2" descr="이지넷유비쿼터스 NEXTU NEXT-337G2-10G (7포트/USB3.1)_이미지">
            <a:extLst>
              <a:ext uri="{FF2B5EF4-FFF2-40B4-BE49-F238E27FC236}">
                <a16:creationId xmlns:a16="http://schemas.microsoft.com/office/drawing/2014/main" id="{B8B7BA31-3BEB-E4C0-BCC0-552572FE3E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43" y="808383"/>
            <a:ext cx="5192367" cy="51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8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1E4C-C052-56FC-39D8-7AD944D2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60" y="18255"/>
            <a:ext cx="11234531" cy="1325563"/>
          </a:xfrm>
        </p:spPr>
        <p:txBody>
          <a:bodyPr>
            <a:normAutofit/>
          </a:bodyPr>
          <a:lstStyle/>
          <a:p>
            <a:pPr algn="l" latinLnBrk="1"/>
            <a:r>
              <a:rPr lang="en-US" altLang="ko-KR" sz="28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7.StarTech.com 7-Port USB 2.0 Hub with Power Adapter - Metal Industrial USB-A Hub with ESD </a:t>
            </a:r>
            <a:r>
              <a:rPr lang="en-US" altLang="ko-KR" sz="2800" b="1" i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350W Protection</a:t>
            </a:r>
            <a:endParaRPr lang="en-US" altLang="ko-KR" sz="28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362028-81BA-0E35-1D85-CCE1FAA852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https://item.gmarket.co.kr/Item?goodscode=2989678455&amp;GoodsSale=Y&amp;jaehuid=200002657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3070D4-6FF3-43F3-5F96-820A824B05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9249" y="2789609"/>
            <a:ext cx="3947502" cy="2423370"/>
          </a:xfrm>
        </p:spPr>
      </p:pic>
    </p:spTree>
    <p:extLst>
      <p:ext uri="{BB962C8B-B14F-4D97-AF65-F5344CB8AC3E}">
        <p14:creationId xmlns:p14="http://schemas.microsoft.com/office/powerpoint/2010/main" val="176681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Apple SD Gothic Neo</vt:lpstr>
      <vt:lpstr>Apple SD Gothic Neo</vt:lpstr>
      <vt:lpstr>Malgun Gothic</vt:lpstr>
      <vt:lpstr>NotoSansKR</vt:lpstr>
      <vt:lpstr>Aptos</vt:lpstr>
      <vt:lpstr>Aptos Display</vt:lpstr>
      <vt:lpstr>Arial</vt:lpstr>
      <vt:lpstr>Office Theme</vt:lpstr>
      <vt:lpstr>Temperature Resistant Hubs</vt:lpstr>
      <vt:lpstr> 1. ORICO USB 3.0 허브, 7 포트 스플리터, 고속 전송 USB-A 타입 PC 확장 </vt:lpstr>
      <vt:lpstr>2. 오리코 RH4CS USB허브 (6포트USB3.0유전원)</vt:lpstr>
      <vt:lpstr>2. USB 허브 어댑터 6 포트 USB 3.0 USB A </vt:lpstr>
      <vt:lpstr>4.이지넷유비쿼터스 NEXTU NEXT-2291TCH-SUR (6포트/USB 3.1 Type C)</vt:lpstr>
      <vt:lpstr>5.이지넷유비쿼터스 넥스트 NEXT-316U3 (5포트/USB 3.0)</vt:lpstr>
      <vt:lpstr>6. 이지넷유비쿼터스 NEXTU NEXT-337G2-10G (7포트/USB3.1)</vt:lpstr>
      <vt:lpstr>7.StarTech.com 7-Port USB 2.0 Hub with Power Adapter - Metal Industrial USB-A Hub with ESD 350W Protection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saidi jongo</dc:creator>
  <cp:lastModifiedBy>saidi jongo</cp:lastModifiedBy>
  <cp:revision>3</cp:revision>
  <dcterms:created xsi:type="dcterms:W3CDTF">2024-01-04T01:00:12Z</dcterms:created>
  <dcterms:modified xsi:type="dcterms:W3CDTF">2024-01-04T02:25:57Z</dcterms:modified>
</cp:coreProperties>
</file>