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CBD8D-FE69-4D05-B823-6EA20C9E650A}" v="7" dt="2023-11-07T04:35:3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9962-287F-8A4B-3388-E7CC4300C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E57E-9B7A-D36B-8115-2D60F7F9E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38B5-264E-B06A-A3E0-0E5B0CD0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FF28-8B20-80B4-6D7E-591D39B6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6989-35CC-41F2-BB37-F83F795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4EF4-4B47-5F25-E3BE-437E5FFF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E88FD-F8BA-F8C6-B741-365E74749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09535-B925-A2E0-ECA7-639F515D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9517-6E59-5B68-44BE-28ED4B1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E009-48C1-1CDF-5658-79B672D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81E50-D028-D016-3E72-B739EE662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6C547-3BB8-7D5E-7041-FA3B8ABD4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3875-8A50-4271-0671-6DEB2834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EA1A-B7F4-75F1-B474-C48E8A32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AE51-EC4B-84E5-47DC-1F12897E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2D49-2D16-85B8-3357-D03D4D91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5727-1B29-3619-4C65-345208DD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0A46-73A7-B182-A7B4-842E3596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1964-875B-DB12-F44F-5A5C3FAB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F7E2-3D3D-EF5C-E647-36A18477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4FC5-F2E3-677F-06B7-E237036E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D500-CAE7-A6F4-191F-5501BF2B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1E86-CDEC-8035-B37E-E8A6F398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C7E9-7A2D-2DDC-6F57-B0CBF7E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CFF2-6357-535A-887A-EDA966B2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6B15-6A0D-F1AD-760A-CFC147DA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E25B-E6F2-2177-E5DB-A4D0459A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1BE1-0963-C557-29A0-57AFB0BD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D504-203B-7B19-C0A3-34322A07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65261-85E3-D10D-F55C-35734CB3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51881-858E-9629-C602-1E5F2640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063C-4460-9434-B774-84588090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F9F9-9B06-F58E-84F8-3F57D18C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C295-402D-2160-F424-16B6D3FC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01D6C-3AAE-110A-1DDD-DCBA5090D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01210-DDEA-5E39-1F68-82AA90038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C1698-DF05-1BC1-6EFA-72EBD1A4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41D6E-26F5-663C-AC7D-435D0EBA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347E4-6072-65B5-DE92-DAB5EB29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FCAB-4BE6-6928-2113-3077BE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182F3-F678-17B9-1BC0-DF8A3F1C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CCA0-1893-28AA-8C04-64EB42EE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B6110-07D2-10C4-4377-145C8405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B3020-D859-F2CE-2787-0037B24B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12D43-65AA-F7AA-5CEE-807131D0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FE2C-59AD-05FD-BD32-F5EE02B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222-124F-862F-044F-3217EB4A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7121-D331-9D0E-DE0C-DA89878B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6979C-0AC5-37BD-3FAE-817032FAD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CA4E-5826-F1B1-A731-C7559AFA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C859A-E74C-5860-D837-5E9B3013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42C0-2C7E-132E-BD82-B3D067D1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5355-F42A-5092-A235-36936760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33CF0-07B3-173D-DC42-C0D1873C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1E451-EA98-3BCD-532B-114FB816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15CE8-D985-1F79-DB59-EA7A9BB7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550B-1EC4-BD38-FFFD-5E2F084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3FCF9-B579-0CD6-F645-78CF5F94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4713C-C3C1-8039-A6C8-93EEFC96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1982-883B-2445-08DC-94648F5D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0BDA-EF95-F284-C634-B68076F0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1937-6DF4-48CD-829A-5988FC3B3C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95E9-8CA4-2843-18B0-5D877B54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E844-7F6A-B772-522A-A73540F02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A7A2-AC2E-48C4-B92F-AC1A1AEB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1st.co.kr/products/6441606868?utm_term=&amp;utm_campaign=%B4%D9%B3%AA%BF%CDpc_%B0%A1%B0%DD%BA%F1%B1%B3%B1%E2%BA%BB&amp;utm_source=%B4%D9%B3%AA%BF%CD_PC_PCS&amp;utm_medium=%B0%A1%B0%DD%BA%F1%B1%B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ront.wemakeprice.com/product/2696541264?utm_source=danawa&amp;utm_medium=PRICE_af&amp;utm_campaign=nul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tempage3.auction.co.kr/DetailView.aspx?ItemNo=D414868585&amp;frm3=V2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tem.gmarket.co.kr/Item?goodscode=2475029462&amp;GoodsSale=Y&amp;jaehuid=200002657&amp;service_id=pcd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gmarket.co.kr/Item?goodscode=3150980819&amp;buyboxtype=ad" TargetMode="External"/><Relationship Id="rId2" Type="http://schemas.openxmlformats.org/officeDocument/2006/relationships/hyperlink" Target="http://itempage3.auction.co.kr/DetailView.aspx?itemno=C617366700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tem.gmarket.co.kr/Item?goodscode=3268894426&amp;GoodsSale=Y&amp;jaehuid=200002657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6ECD-67B7-136C-622C-26AE5EF2C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USB HUB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96E84-DBC8-2741-7C63-C7796BF26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GEN2</a:t>
            </a:r>
          </a:p>
        </p:txBody>
      </p:sp>
    </p:spTree>
    <p:extLst>
      <p:ext uri="{BB962C8B-B14F-4D97-AF65-F5344CB8AC3E}">
        <p14:creationId xmlns:p14="http://schemas.microsoft.com/office/powerpoint/2010/main" val="8741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D186-D026-F110-C84E-00C26C2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31"/>
            <a:ext cx="10515600" cy="671209"/>
          </a:xfrm>
        </p:spPr>
        <p:txBody>
          <a:bodyPr>
            <a:noAutofit/>
          </a:bodyPr>
          <a:lstStyle/>
          <a:p>
            <a:b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ORICO USB 3.0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허브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, 7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포트 </a:t>
            </a:r>
            <a:r>
              <a:rPr lang="ko-KR" altLang="en-US" sz="2800" b="0" i="0" dirty="0" err="1">
                <a:solidFill>
                  <a:srgbClr val="333333"/>
                </a:solidFill>
                <a:effectLst/>
                <a:latin typeface="Apple SD Gothic Neo"/>
              </a:rPr>
              <a:t>스플리터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고속 전송 </a:t>
            </a:r>
            <a:r>
              <a:rPr lang="en-US" altLang="ko-KR" sz="2800" dirty="0">
                <a:solidFill>
                  <a:srgbClr val="333333"/>
                </a:solidFill>
                <a:latin typeface="Apple SD Gothic Neo"/>
              </a:rPr>
              <a:t>USB-A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타입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Apple SD Gothic Neo"/>
              </a:rPr>
              <a:t>PC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  <a:t> 확장</a:t>
            </a:r>
            <a:br>
              <a:rPr lang="ko-KR" altLang="en-US" sz="2800" b="0" i="0" dirty="0">
                <a:solidFill>
                  <a:srgbClr val="333333"/>
                </a:solidFill>
                <a:effectLst/>
                <a:latin typeface="Apple SD Gothic Neo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846A5F-9210-7093-40B2-47DC3E9986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1632" y="2004430"/>
            <a:ext cx="4959372" cy="47428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96E-AC6F-401C-14A3-CC5577A7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86442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https://www.11st.co.kr/products/6441606868?utm_term=&amp;utm_campaign=%B4%D9%B3%AA%BF%CDpc_%B0%A1%B0%DD%BA%F1%B1%B3%B1%E2%BA%BB&amp;utm_source=%B4%D9%B3%AA%BF%CD_PC_PCS&amp;utm_medium=%B0%A1%B0%DD%BA%F1%B1%B3</a:t>
            </a:r>
            <a:endParaRPr lang="en-US" dirty="0"/>
          </a:p>
          <a:p>
            <a:r>
              <a:rPr lang="en-US" dirty="0">
                <a:hlinkClick r:id="rId4"/>
              </a:rPr>
              <a:t>https://front.wemakeprice.com/product/2696541264?utm_source=danawa&amp;utm_medium=PRICE_af&amp;utm_campaign=null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FC62D-44A0-FFE3-64F3-08DE03AF316C}"/>
              </a:ext>
            </a:extLst>
          </p:cNvPr>
          <p:cNvSpPr txBox="1"/>
          <p:nvPr/>
        </p:nvSpPr>
        <p:spPr>
          <a:xfrm>
            <a:off x="741632" y="106427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D384F"/>
                </a:solidFill>
                <a:latin typeface="Open Sans" panose="020B0606030504020204" pitchFamily="34" charset="0"/>
              </a:rPr>
              <a:t>29</a:t>
            </a:r>
            <a:r>
              <a:rPr lang="en-US" sz="2800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,570 </a:t>
            </a:r>
            <a:r>
              <a:rPr lang="ko-KR" altLang="en-US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원 </a:t>
            </a:r>
            <a:r>
              <a:rPr lang="en-US" altLang="ko-KR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/ USB-A / 7 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2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0E54-24AD-985E-4BC5-9BF9DD47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ORICO USB 3.0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허브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포트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스플리터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고속 전송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 /</a:t>
            </a:r>
            <a:r>
              <a:rPr lang="en-US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10,028</a:t>
            </a:r>
            <a:r>
              <a:rPr lang="ko-KR" alt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원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73C006-E377-D026-FF27-50839ADAA4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9658" y="2002865"/>
            <a:ext cx="4944165" cy="42487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A8D93-2622-F4E6-467B-EA47EA54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ko.aliexpress.com/item/1005005421278007.html?spm=a2g0o.detail.0.0.74f390he90hecR&amp;gps-id=pcDetailTopMoreOtherSeller&amp;scm=1007.40050.362094.0&amp;scm_id=1007.40050.362094.0&amp;scm-url=1007.40050.362094.0&amp;pvid=b3263ebd-e3ed-4757-b02d-42e0d510a542&amp;_t=gps-id:pcDetailTopMoreOtherSeller,scm-url:1007.40050.362094.0,pvid:b3263ebd-e3ed-4757-b02d-42e0d510a542,tpp_buckets:668%232846%238110%231995&amp;pdp_npi=4%40dis%21KRW%2132719%219296.0%21%21%2123.68%21%21%402141113616989789735091607e132b%2112000032997523188%21rec%21KR%21%21AB</a:t>
            </a:r>
          </a:p>
        </p:txBody>
      </p:sp>
    </p:spTree>
    <p:extLst>
      <p:ext uri="{BB962C8B-B14F-4D97-AF65-F5344CB8AC3E}">
        <p14:creationId xmlns:p14="http://schemas.microsoft.com/office/powerpoint/2010/main" val="426780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D186-D026-F110-C84E-00C26C2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31"/>
            <a:ext cx="10515600" cy="671209"/>
          </a:xfrm>
        </p:spPr>
        <p:txBody>
          <a:bodyPr>
            <a:noAutofit/>
          </a:bodyPr>
          <a:lstStyle/>
          <a:p>
            <a:pPr algn="l" latinLnBrk="1"/>
            <a:r>
              <a:rPr lang="en-US" altLang="ko-KR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TGIC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USB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허브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TGHUB-7310A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96E-AC6F-401C-14A3-CC5577A7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327" y="1247127"/>
            <a:ext cx="6528318" cy="528430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http://itempage3.auction.co.kr/DetailView.aspx?ItemNo=D414868585&amp;frm3=V2</a:t>
            </a:r>
            <a:endParaRPr lang="en-US" dirty="0"/>
          </a:p>
          <a:p>
            <a:r>
              <a:rPr lang="en-US" dirty="0"/>
              <a:t>https://www.coupang.com/vp/products/6557536504?itemId=14665265789&amp;vendorItemId=81906382217&amp;src=1032034&amp;spec=10305199&amp;addtag=400&amp;ctag=6557536504&amp;lptag=P6557536504&amp;itime=20231103124330&amp;pageType=PRODUCT&amp;pageValue=6557536504&amp;wPcid=16879384198458490507261&amp;wRef=prod.danawa.com&amp;wTime=20231103124330&amp;redirect=landing&amp;mcid=380d5d58d3d943a6ab696a0fdd520437&amp;isAddedCart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FC62D-44A0-FFE3-64F3-08DE03AF316C}"/>
              </a:ext>
            </a:extLst>
          </p:cNvPr>
          <p:cNvSpPr txBox="1"/>
          <p:nvPr/>
        </p:nvSpPr>
        <p:spPr>
          <a:xfrm>
            <a:off x="838200" y="1167227"/>
            <a:ext cx="533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D384F"/>
                </a:solidFill>
                <a:latin typeface="Open Sans" panose="020B0606030504020204" pitchFamily="34" charset="0"/>
              </a:rPr>
              <a:t>15</a:t>
            </a:r>
            <a:r>
              <a:rPr lang="en-US" sz="2800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,120 </a:t>
            </a:r>
            <a:r>
              <a:rPr lang="ko-KR" altLang="en-US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원 </a:t>
            </a:r>
            <a:r>
              <a:rPr lang="en-US" altLang="ko-KR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/ USB-A / 7 PORTS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EB079A-CDF5-AA15-D961-A6A9FB65C7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35269"/>
            <a:ext cx="4396507" cy="4351338"/>
          </a:xfrm>
        </p:spPr>
      </p:pic>
    </p:spTree>
    <p:extLst>
      <p:ext uri="{BB962C8B-B14F-4D97-AF65-F5344CB8AC3E}">
        <p14:creationId xmlns:p14="http://schemas.microsoft.com/office/powerpoint/2010/main" val="21094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D186-D026-F110-C84E-00C26C2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31"/>
            <a:ext cx="10515600" cy="671209"/>
          </a:xfrm>
        </p:spPr>
        <p:txBody>
          <a:bodyPr>
            <a:noAutofit/>
          </a:bodyPr>
          <a:lstStyle/>
          <a:p>
            <a:pPr algn="l" latinLnBrk="1"/>
            <a:r>
              <a:rPr lang="ko-KR" altLang="en-US" sz="3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넥스트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NEXT-UH308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96E-AC6F-401C-14A3-CC5577A7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8644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https://item.gmarket.co.kr/Item?goodscode=2475029462&amp;GoodsSale=Y&amp;jaehuid=200002657&amp;service_id=pcdn</a:t>
            </a:r>
            <a:endParaRPr lang="en-US" dirty="0"/>
          </a:p>
          <a:p>
            <a:r>
              <a:rPr lang="en-US" dirty="0"/>
              <a:t>https://www.coupang.com/vp/products/285667629?itemId=906109022&amp;vendorItemId=70636901926&amp;src=1032034&amp;spec=10305199&amp;addtag=400&amp;ctag=285667629&amp;lptag=P285667629&amp;itime=20231103120807&amp;pageType=PRODUCT&amp;pageValue=285667629&amp;wPcid=16879384198458490507261&amp;wRef=prod.danawa.com&amp;wTime=20231103120807&amp;redirect=landing&amp;mcid=6aea0581ab6d476bbefa5d09356e954f&amp;isAddedCart=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FC62D-44A0-FFE3-64F3-08DE03AF316C}"/>
              </a:ext>
            </a:extLst>
          </p:cNvPr>
          <p:cNvSpPr txBox="1"/>
          <p:nvPr/>
        </p:nvSpPr>
        <p:spPr>
          <a:xfrm>
            <a:off x="741632" y="106427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D384F"/>
                </a:solidFill>
                <a:latin typeface="Open Sans" panose="020B0606030504020204" pitchFamily="34" charset="0"/>
              </a:rPr>
              <a:t>23</a:t>
            </a:r>
            <a:r>
              <a:rPr lang="en-US" sz="2800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,100 </a:t>
            </a:r>
            <a:r>
              <a:rPr lang="ko-KR" altLang="en-US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원 </a:t>
            </a:r>
            <a:r>
              <a:rPr lang="en-US" altLang="ko-KR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/ USB-A / 8 PORTS</a:t>
            </a: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C90E1A-B89D-ECF4-4D58-99DDD1CD6A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3731" y="1505118"/>
            <a:ext cx="5063350" cy="5044971"/>
          </a:xfrm>
        </p:spPr>
      </p:pic>
    </p:spTree>
    <p:extLst>
      <p:ext uri="{BB962C8B-B14F-4D97-AF65-F5344CB8AC3E}">
        <p14:creationId xmlns:p14="http://schemas.microsoft.com/office/powerpoint/2010/main" val="5061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D186-D026-F110-C84E-00C26C2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31"/>
            <a:ext cx="10515600" cy="671209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0" i="0" dirty="0">
                <a:solidFill>
                  <a:srgbClr val="000000"/>
                </a:solidFill>
                <a:effectLst/>
                <a:latin typeface="Gmarket Sans"/>
              </a:rPr>
              <a:t>USB 3.0 8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Gmarket Sans"/>
              </a:rPr>
              <a:t>포트 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Gmarket Sans"/>
              </a:rPr>
              <a:t>USB-A 5Gbps GEN2 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Gmarket Sans"/>
              </a:rPr>
              <a:t>고석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Gmarket Sans"/>
              </a:rPr>
              <a:t> 케이블</a:t>
            </a:r>
            <a:endParaRPr lang="en-US" altLang="ko-KR" sz="3600" b="0" i="0" dirty="0">
              <a:solidFill>
                <a:srgbClr val="000000"/>
              </a:solidFill>
              <a:effectLst/>
              <a:latin typeface="Gmarket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96E-AC6F-401C-14A3-CC5577A7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864424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http://itempage3.auction.co.kr/DetailView.aspx?itemno=C617366700</a:t>
            </a:r>
            <a:endParaRPr lang="en-US" sz="3200" dirty="0"/>
          </a:p>
          <a:p>
            <a:r>
              <a:rPr lang="en-US" sz="3200" dirty="0">
                <a:hlinkClick r:id="rId3"/>
              </a:rPr>
              <a:t>https://item.gmarket.co.kr/Item?goodscode=3150980819&amp;buyboxtype=ad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FC62D-44A0-FFE3-64F3-08DE03AF316C}"/>
              </a:ext>
            </a:extLst>
          </p:cNvPr>
          <p:cNvSpPr txBox="1"/>
          <p:nvPr/>
        </p:nvSpPr>
        <p:spPr>
          <a:xfrm>
            <a:off x="741632" y="1064270"/>
            <a:ext cx="5621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D384F"/>
                </a:solidFill>
                <a:latin typeface="Open Sans" panose="020B0606030504020204" pitchFamily="34" charset="0"/>
              </a:rPr>
              <a:t>51</a:t>
            </a:r>
            <a:r>
              <a:rPr lang="en-US" sz="2800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en-US" sz="2800" b="1" dirty="0">
                <a:solidFill>
                  <a:srgbClr val="FD384F"/>
                </a:solidFill>
                <a:latin typeface="Open Sans" panose="020B0606030504020204" pitchFamily="34" charset="0"/>
              </a:rPr>
              <a:t>9</a:t>
            </a:r>
            <a:r>
              <a:rPr lang="en-US" sz="2800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00 </a:t>
            </a:r>
            <a:r>
              <a:rPr lang="ko-KR" altLang="en-US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원 </a:t>
            </a:r>
            <a:r>
              <a:rPr lang="en-US" altLang="ko-KR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/ USB-A /8 PORTS/0.8m/</a:t>
            </a:r>
            <a:r>
              <a:rPr lang="ko-KR" altLang="en-US" sz="2800" b="1" dirty="0" err="1">
                <a:solidFill>
                  <a:srgbClr val="000000"/>
                </a:solidFill>
                <a:latin typeface="Open Sans" panose="020B0606030504020204" pitchFamily="34" charset="0"/>
              </a:rPr>
              <a:t>유전원</a:t>
            </a:r>
            <a:r>
              <a:rPr lang="en-US" altLang="ko-KR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/10G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E8EC2B-8EA6-F431-2D0E-1D3B64724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199" y="2266584"/>
            <a:ext cx="5421971" cy="3630363"/>
          </a:xfrm>
        </p:spPr>
      </p:pic>
    </p:spTree>
    <p:extLst>
      <p:ext uri="{BB962C8B-B14F-4D97-AF65-F5344CB8AC3E}">
        <p14:creationId xmlns:p14="http://schemas.microsoft.com/office/powerpoint/2010/main" val="12049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D186-D026-F110-C84E-00C26C2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31"/>
            <a:ext cx="10515600" cy="671209"/>
          </a:xfrm>
        </p:spPr>
        <p:txBody>
          <a:bodyPr>
            <a:noAutofit/>
          </a:bodyPr>
          <a:lstStyle/>
          <a:p>
            <a:pPr algn="l" latinLnBrk="1"/>
            <a:r>
              <a:rPr lang="ko-KR" altLang="en-US" sz="3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넥스트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96E-AC6F-401C-14A3-CC5577A7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864424"/>
          </a:xfrm>
        </p:spPr>
        <p:txBody>
          <a:bodyPr>
            <a:normAutofit/>
          </a:bodyPr>
          <a:lstStyle/>
          <a:p>
            <a:r>
              <a:rPr lang="en-US" dirty="0"/>
              <a:t>http://itempage3.auction.co.kr/DetailView.aspx?itemno=D284270383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FC62D-44A0-FFE3-64F3-08DE03AF316C}"/>
              </a:ext>
            </a:extLst>
          </p:cNvPr>
          <p:cNvSpPr txBox="1"/>
          <p:nvPr/>
        </p:nvSpPr>
        <p:spPr>
          <a:xfrm>
            <a:off x="838200" y="1564015"/>
            <a:ext cx="533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D384F"/>
                </a:solidFill>
                <a:latin typeface="Open Sans" panose="020B0606030504020204" pitchFamily="34" charset="0"/>
              </a:rPr>
              <a:t>32</a:t>
            </a:r>
            <a:r>
              <a:rPr lang="en-US" sz="2800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,000 </a:t>
            </a:r>
            <a:r>
              <a:rPr lang="ko-KR" altLang="en-US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원 </a:t>
            </a:r>
            <a:r>
              <a:rPr lang="en-US" altLang="ko-KR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/ USB / 8 PORTS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20C71E-E9D3-D23E-F146-6CF33B0DA9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1568"/>
            <a:ext cx="5257800" cy="3307166"/>
          </a:xfrm>
        </p:spPr>
      </p:pic>
    </p:spTree>
    <p:extLst>
      <p:ext uri="{BB962C8B-B14F-4D97-AF65-F5344CB8AC3E}">
        <p14:creationId xmlns:p14="http://schemas.microsoft.com/office/powerpoint/2010/main" val="422416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D186-D026-F110-C84E-00C26C2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31"/>
            <a:ext cx="10515600" cy="671209"/>
          </a:xfrm>
        </p:spPr>
        <p:txBody>
          <a:bodyPr>
            <a:noAutofit/>
          </a:bodyPr>
          <a:lstStyle/>
          <a:p>
            <a:pPr algn="l" latinLnBrk="1"/>
            <a:r>
              <a:rPr lang="ko-KR" altLang="en-US" sz="3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이지넷유비쿼터스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넥스트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96E-AC6F-401C-14A3-CC5577A7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327" y="1247127"/>
            <a:ext cx="6528318" cy="52843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https://item.gmarket.co.kr/Item?goodscode=3268894426&amp;GoodsSale=Y&amp;jaehuid=200002657</a:t>
            </a:r>
            <a:endParaRPr lang="en-US" dirty="0"/>
          </a:p>
          <a:p>
            <a:r>
              <a:rPr lang="en-US" dirty="0"/>
              <a:t>https://www.coupang.com/vp/products/7673859673?itemId=20478741969&amp;vendorItemId=87557789007&amp;src=1032034&amp;spec=10305199&amp;addtag=400&amp;ctag=7673859673&amp;lptag=P7673859673&amp;itime=20231103123715&amp;pageType=PRODUCT&amp;pageValue=7673859673&amp;wPcid=16879384198458490507261&amp;wRef=prod.danawa.com&amp;wTime=20231103123715&amp;redirect=landing&amp;mcid=a9fc4162f02841b4aa0385a9fcbd669b&amp;isAddedCart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FC62D-44A0-FFE3-64F3-08DE03AF316C}"/>
              </a:ext>
            </a:extLst>
          </p:cNvPr>
          <p:cNvSpPr txBox="1"/>
          <p:nvPr/>
        </p:nvSpPr>
        <p:spPr>
          <a:xfrm>
            <a:off x="838200" y="1167227"/>
            <a:ext cx="533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D384F"/>
                </a:solidFill>
                <a:latin typeface="Open Sans" panose="020B0606030504020204" pitchFamily="34" charset="0"/>
              </a:rPr>
              <a:t>57</a:t>
            </a:r>
            <a:r>
              <a:rPr lang="en-US" sz="2800" b="1" i="0" dirty="0">
                <a:solidFill>
                  <a:srgbClr val="FD384F"/>
                </a:solidFill>
                <a:effectLst/>
                <a:latin typeface="Open Sans" panose="020B0606030504020204" pitchFamily="34" charset="0"/>
              </a:rPr>
              <a:t>,400 </a:t>
            </a:r>
            <a:r>
              <a:rPr lang="ko-KR" altLang="en-US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원 </a:t>
            </a:r>
            <a:r>
              <a:rPr lang="en-US" altLang="ko-KR" sz="2800" b="1" dirty="0">
                <a:solidFill>
                  <a:srgbClr val="000000"/>
                </a:solidFill>
                <a:latin typeface="Open Sans" panose="020B0606030504020204" pitchFamily="34" charset="0"/>
              </a:rPr>
              <a:t>/ USB / 11 PORTS</a:t>
            </a: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E69ABF-8EAD-7D0E-59A6-093EC3C641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87235"/>
            <a:ext cx="4459349" cy="4351338"/>
          </a:xfrm>
        </p:spPr>
      </p:pic>
    </p:spTree>
    <p:extLst>
      <p:ext uri="{BB962C8B-B14F-4D97-AF65-F5344CB8AC3E}">
        <p14:creationId xmlns:p14="http://schemas.microsoft.com/office/powerpoint/2010/main" val="324347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F407-162B-5AC5-C3BA-2D4CAE8B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없는 </a:t>
            </a:r>
            <a:r>
              <a:rPr lang="en-US" altLang="ko-KR" dirty="0"/>
              <a:t>12V/3A USB </a:t>
            </a:r>
            <a:r>
              <a:rPr lang="ko-KR" altLang="en-US" dirty="0"/>
              <a:t>허브 옵션들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D5BC-F1C4-6A2F-F395-7FA7278D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https://www.coupang.com/vp/products/5567229067?itemId=8853250977&amp;vendorItemId=76140398530&amp;src=1032034&amp;spec=10305199&amp;addtag=400&amp;ctag=5567229067&amp;lptag=I8853250977&amp;itime=20231107132337&amp;pageType=PRODUCT&amp;pageValue=5567229067&amp;wPcid=16879384198458490507261&amp;wRef=prod.danawa.com&amp;wTime=20231107132337&amp;redirect=landing&amp;mcid=97a4fc2e97d04c7e82fa9ee1780274a6&amp;isAddedCart=</a:t>
            </a:r>
          </a:p>
          <a:p>
            <a:endParaRPr lang="en-US" sz="1600" dirty="0"/>
          </a:p>
          <a:p>
            <a:r>
              <a:rPr lang="en-US" sz="1600" dirty="0"/>
              <a:t>https://www.coupang.com/vp/products/93559008?itemId=289971310&amp;vendorItemId=5416200991&amp;q=usb+%ED%97%88%EB%B8%8C+%EC%A0%84%EC%9B%90&amp;itemsCount=27&amp;searchId=530cf64bfa1a4b6c922be39d9e9506bd&amp;rank=5&amp;isAddedCart=</a:t>
            </a:r>
          </a:p>
          <a:p>
            <a:endParaRPr lang="en-US" sz="1600" dirty="0"/>
          </a:p>
          <a:p>
            <a:r>
              <a:rPr lang="en-US" sz="1600" dirty="0"/>
              <a:t>https://www.coupang.com/vp/products/93559008?itemId=289971311&amp;vendorItemId=5314390491&amp;q=usb+%ED%97%88%EB%B8%8C+%EC%A0%84%EC%9B%90&amp;itemsCount=27&amp;searchId=530cf64bfa1a4b6c922be39d9e9506bd&amp;rank=11&amp;isAddedCart=</a:t>
            </a:r>
          </a:p>
          <a:p>
            <a:endParaRPr lang="en-US" sz="1600" dirty="0"/>
          </a:p>
          <a:p>
            <a:r>
              <a:rPr lang="en-US" sz="1600" dirty="0"/>
              <a:t>https://www.coupang.com/vp/products/315897461?vendorItemId=5434082895&amp;sourceType=SDP_ALSO_VIEWED&amp;searchId=51e324fc21014606ac58156db271d706&amp;rmdId=51e324fc21014606ac58156db271d706&amp;eventLabel=recommendation_widget_pc_sdp_001&amp;platform=web&amp;rmdABTestInfo=43385:C&amp;rmdValue=p93559008:vt-1.0.0:p315897461&amp;isAddedCart=</a:t>
            </a:r>
          </a:p>
          <a:p>
            <a:endParaRPr lang="en-US" sz="1600" dirty="0"/>
          </a:p>
          <a:p>
            <a:r>
              <a:rPr lang="en-US" sz="1600" dirty="0"/>
              <a:t>https://www.coupang.com/vp/products/7274437346?vendorItemId=86002195430&amp;sourceType=sdp_bottom_promotion&amp;searchId=feed-b2d8da3d002f45aabf92fac422211eeb-gw_promotion&amp;isAddedCart=</a:t>
            </a:r>
          </a:p>
        </p:txBody>
      </p:sp>
    </p:spTree>
    <p:extLst>
      <p:ext uri="{BB962C8B-B14F-4D97-AF65-F5344CB8AC3E}">
        <p14:creationId xmlns:p14="http://schemas.microsoft.com/office/powerpoint/2010/main" val="250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982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Apple SD Gothic Neo</vt:lpstr>
      <vt:lpstr>Gmarket Sans</vt:lpstr>
      <vt:lpstr>Malgun Gothic</vt:lpstr>
      <vt:lpstr>Arial</vt:lpstr>
      <vt:lpstr>Calibri</vt:lpstr>
      <vt:lpstr>Calibri Light</vt:lpstr>
      <vt:lpstr>Open Sans</vt:lpstr>
      <vt:lpstr>Office Theme</vt:lpstr>
      <vt:lpstr>USB HUB OPTIONS</vt:lpstr>
      <vt:lpstr> ORICO USB 3.0 허브, 7 포트 스플리터, 고속 전송 USB-A 타입 PC 확장 </vt:lpstr>
      <vt:lpstr>ORICO USB 3.0 허브 7 포트 스플리터, 고속 전송 C /10,028원</vt:lpstr>
      <vt:lpstr>TGIC USB 허브 TGHUB-7310A</vt:lpstr>
      <vt:lpstr>이지넷유비쿼터스 넥스트 NEXT-UH308</vt:lpstr>
      <vt:lpstr>USB 3.0 8포트 USB-A 5Gbps GEN2 고석 케이블</vt:lpstr>
      <vt:lpstr>이지넷유비쿼터스 넥스트 NEXT</vt:lpstr>
      <vt:lpstr>이지넷유비쿼터스 넥스트 NEXT</vt:lpstr>
      <vt:lpstr>버튼 없는 12V/3A USB 허브 옵션들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HUB OPTIONS</dc:title>
  <dc:creator>saidi jongo</dc:creator>
  <cp:lastModifiedBy>saidi jongo</cp:lastModifiedBy>
  <cp:revision>2</cp:revision>
  <dcterms:created xsi:type="dcterms:W3CDTF">2023-11-03T02:38:26Z</dcterms:created>
  <dcterms:modified xsi:type="dcterms:W3CDTF">2023-11-07T04:36:18Z</dcterms:modified>
</cp:coreProperties>
</file>