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sldIdLst>
    <p:sldId id="256" r:id="rId2"/>
    <p:sldId id="270" r:id="rId3"/>
    <p:sldId id="259" r:id="rId4"/>
    <p:sldId id="262" r:id="rId5"/>
    <p:sldId id="263" r:id="rId6"/>
    <p:sldId id="264" r:id="rId7"/>
    <p:sldId id="261" r:id="rId8"/>
    <p:sldId id="268" r:id="rId9"/>
    <p:sldId id="269" r:id="rId10"/>
    <p:sldId id="273" r:id="rId11"/>
    <p:sldId id="265" r:id="rId12"/>
    <p:sldId id="271" r:id="rId13"/>
    <p:sldId id="272" r:id="rId14"/>
    <p:sldId id="267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85" d="100"/>
          <a:sy n="85" d="100"/>
        </p:scale>
        <p:origin x="42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B3E6-7DD5-4C32-B3EA-6ED914B3AF17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AF42-6B0F-4B6C-80F1-ACD34D55B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70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B3E6-7DD5-4C32-B3EA-6ED914B3AF17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AF42-6B0F-4B6C-80F1-ACD34D55B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94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B3E6-7DD5-4C32-B3EA-6ED914B3AF17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AF42-6B0F-4B6C-80F1-ACD34D55B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602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B3E6-7DD5-4C32-B3EA-6ED914B3AF17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AF42-6B0F-4B6C-80F1-ACD34D55B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35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B3E6-7DD5-4C32-B3EA-6ED914B3AF17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AF42-6B0F-4B6C-80F1-ACD34D55B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69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B3E6-7DD5-4C32-B3EA-6ED914B3AF17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AF42-6B0F-4B6C-80F1-ACD34D55B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609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B3E6-7DD5-4C32-B3EA-6ED914B3AF17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AF42-6B0F-4B6C-80F1-ACD34D55B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565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B3E6-7DD5-4C32-B3EA-6ED914B3AF17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AF42-6B0F-4B6C-80F1-ACD34D55B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980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B3E6-7DD5-4C32-B3EA-6ED914B3AF17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AF42-6B0F-4B6C-80F1-ACD34D55B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05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B3E6-7DD5-4C32-B3EA-6ED914B3AF17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D8CAF42-6B0F-4B6C-80F1-ACD34D55B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11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B3E6-7DD5-4C32-B3EA-6ED914B3AF17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AF42-6B0F-4B6C-80F1-ACD34D55B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14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B3E6-7DD5-4C32-B3EA-6ED914B3AF17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AF42-6B0F-4B6C-80F1-ACD34D55B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49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B3E6-7DD5-4C32-B3EA-6ED914B3AF17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AF42-6B0F-4B6C-80F1-ACD34D55B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59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B3E6-7DD5-4C32-B3EA-6ED914B3AF17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AF42-6B0F-4B6C-80F1-ACD34D55B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8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B3E6-7DD5-4C32-B3EA-6ED914B3AF17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AF42-6B0F-4B6C-80F1-ACD34D55B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048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B3E6-7DD5-4C32-B3EA-6ED914B3AF17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AF42-6B0F-4B6C-80F1-ACD34D55B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16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B3E6-7DD5-4C32-B3EA-6ED914B3AF17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AF42-6B0F-4B6C-80F1-ACD34D55B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18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07B3E6-7DD5-4C32-B3EA-6ED914B3AF17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8CAF42-6B0F-4B6C-80F1-ACD34D55B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96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  <p:sldLayoutId id="2147483932" r:id="rId16"/>
    <p:sldLayoutId id="214748393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DF55F-4175-4CBC-A870-A05773B77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76118"/>
            <a:ext cx="8265459" cy="84987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 </a:t>
            </a:r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FD8B7-14E3-188A-EBBE-4D1B24FFE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7105" y="3361765"/>
            <a:ext cx="9144000" cy="2537012"/>
          </a:xfrm>
        </p:spPr>
        <p:txBody>
          <a:bodyPr>
            <a:normAutofit/>
          </a:bodyPr>
          <a:lstStyle/>
          <a:p>
            <a:pPr algn="l"/>
            <a:r>
              <a:rPr lang="en-US" sz="2200" dirty="0"/>
              <a:t> </a:t>
            </a:r>
            <a:endParaRPr lang="en-IN" sz="2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A1E971B-1271-3F4D-CADF-89037299DCFD}"/>
              </a:ext>
            </a:extLst>
          </p:cNvPr>
          <p:cNvSpPr/>
          <p:nvPr/>
        </p:nvSpPr>
        <p:spPr>
          <a:xfrm>
            <a:off x="7593160" y="2227433"/>
            <a:ext cx="125486" cy="13759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638CBD40-4D5A-F5DD-93F0-7892728CDECD}"/>
              </a:ext>
            </a:extLst>
          </p:cNvPr>
          <p:cNvSpPr/>
          <p:nvPr/>
        </p:nvSpPr>
        <p:spPr>
          <a:xfrm flipV="1">
            <a:off x="7604397" y="2365032"/>
            <a:ext cx="103012" cy="107190"/>
          </a:xfrm>
          <a:prstGeom prst="flowChartConnector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18344D-EBBF-6E99-FE87-6D491DA3C9C9}"/>
              </a:ext>
            </a:extLst>
          </p:cNvPr>
          <p:cNvSpPr/>
          <p:nvPr/>
        </p:nvSpPr>
        <p:spPr>
          <a:xfrm>
            <a:off x="3926541" y="1998431"/>
            <a:ext cx="3558989" cy="144655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dirty="0">
                <a:ln/>
                <a:solidFill>
                  <a:srgbClr val="C00000"/>
                </a:solidFill>
              </a:rPr>
              <a:t>SNAKE</a:t>
            </a:r>
            <a:r>
              <a:rPr lang="en-US" sz="4400" b="1" dirty="0">
                <a:ln/>
                <a:solidFill>
                  <a:srgbClr val="FF0000"/>
                </a:solidFill>
              </a:rPr>
              <a:t> </a:t>
            </a:r>
            <a:r>
              <a:rPr lang="en-US" sz="4400" b="1" dirty="0">
                <a:ln/>
                <a:solidFill>
                  <a:srgbClr val="C00000"/>
                </a:solidFill>
              </a:rPr>
              <a:t>GAME</a:t>
            </a:r>
            <a:endParaRPr lang="en-IN" sz="4400" b="1" dirty="0">
              <a:ln/>
              <a:solidFill>
                <a:srgbClr val="C00000"/>
              </a:solidFill>
            </a:endParaRP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0B616A86-3791-5AC3-140B-DA38C2518A62}"/>
              </a:ext>
            </a:extLst>
          </p:cNvPr>
          <p:cNvSpPr/>
          <p:nvPr/>
        </p:nvSpPr>
        <p:spPr>
          <a:xfrm flipV="1">
            <a:off x="7604397" y="2449036"/>
            <a:ext cx="103012" cy="107190"/>
          </a:xfrm>
          <a:prstGeom prst="flowChartConnector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668A6257-EE1C-F3F0-9A23-0B341091A404}"/>
              </a:ext>
            </a:extLst>
          </p:cNvPr>
          <p:cNvSpPr/>
          <p:nvPr/>
        </p:nvSpPr>
        <p:spPr>
          <a:xfrm flipV="1">
            <a:off x="7604397" y="2527460"/>
            <a:ext cx="103012" cy="107190"/>
          </a:xfrm>
          <a:prstGeom prst="flowChartConnector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A7A46C4B-624E-7A32-6B0E-3F9C36F7AE7D}"/>
              </a:ext>
            </a:extLst>
          </p:cNvPr>
          <p:cNvSpPr/>
          <p:nvPr/>
        </p:nvSpPr>
        <p:spPr>
          <a:xfrm flipV="1">
            <a:off x="7604397" y="2636293"/>
            <a:ext cx="103012" cy="107190"/>
          </a:xfrm>
          <a:prstGeom prst="flowChartConnector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93813934-3F00-79B8-45B2-655CF1F201E7}"/>
              </a:ext>
            </a:extLst>
          </p:cNvPr>
          <p:cNvSpPr/>
          <p:nvPr/>
        </p:nvSpPr>
        <p:spPr>
          <a:xfrm flipV="1">
            <a:off x="7604397" y="2738253"/>
            <a:ext cx="103012" cy="107190"/>
          </a:xfrm>
          <a:prstGeom prst="flowChartConnector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CB54D662-3177-D77C-C03E-967792F0D228}"/>
              </a:ext>
            </a:extLst>
          </p:cNvPr>
          <p:cNvSpPr/>
          <p:nvPr/>
        </p:nvSpPr>
        <p:spPr>
          <a:xfrm flipV="1">
            <a:off x="7604397" y="2833144"/>
            <a:ext cx="103012" cy="107190"/>
          </a:xfrm>
          <a:prstGeom prst="flowChartConnector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A062D2-4E59-155A-F7AF-FC1A70E09B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t="43181" r="75000" b="42745"/>
          <a:stretch/>
        </p:blipFill>
        <p:spPr>
          <a:xfrm>
            <a:off x="10680222" y="112060"/>
            <a:ext cx="1084731" cy="9652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CE5AB9-7054-BCBD-3C12-8AD9BF9414D1}"/>
              </a:ext>
            </a:extLst>
          </p:cNvPr>
          <p:cNvSpPr txBox="1"/>
          <p:nvPr/>
        </p:nvSpPr>
        <p:spPr>
          <a:xfrm>
            <a:off x="5126587" y="3517776"/>
            <a:ext cx="6096000" cy="3091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u="sng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Group-27 </a:t>
            </a:r>
            <a:r>
              <a:rPr lang="en-US" sz="24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u="sng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MEMBERS: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2103A51L14 (JAKKOJU AKSHAY KUMAR)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2103A51L25 (NAGABELLI SAI DIKSHITH)</a:t>
            </a:r>
          </a:p>
          <a:p>
            <a:pPr>
              <a:lnSpc>
                <a:spcPct val="150000"/>
              </a:lnSpc>
            </a:pPr>
            <a:r>
              <a:rPr lang="en-US" sz="20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MENTOR: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RAVI CHYTHANYA SIR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15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F31B-859D-4E85-564A-47347865C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887" y="676835"/>
            <a:ext cx="10018713" cy="1752599"/>
          </a:xfrm>
        </p:spPr>
        <p:txBody>
          <a:bodyPr/>
          <a:lstStyle/>
          <a:p>
            <a:pPr algn="l"/>
            <a:r>
              <a:rPr lang="en-US" sz="3200" u="sng" dirty="0"/>
              <a:t>ELEMENTS</a:t>
            </a:r>
            <a:r>
              <a:rPr lang="en-US" u="sng" dirty="0"/>
              <a:t>: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BE508-ACFA-EE5B-8B3F-60E65D276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887" y="2640105"/>
            <a:ext cx="10018713" cy="3124201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/>
              <a:t>Event Queue</a:t>
            </a:r>
          </a:p>
          <a:p>
            <a:r>
              <a:rPr lang="en-US" sz="9600" dirty="0"/>
              <a:t>Action Listener</a:t>
            </a:r>
          </a:p>
          <a:p>
            <a:r>
              <a:rPr lang="en-US" sz="9600" dirty="0"/>
              <a:t>Action Event</a:t>
            </a:r>
          </a:p>
          <a:p>
            <a:r>
              <a:rPr lang="en-US" sz="9600" dirty="0" err="1"/>
              <a:t>JFrame</a:t>
            </a:r>
            <a:endParaRPr lang="en-US" sz="9600" dirty="0"/>
          </a:p>
          <a:p>
            <a:r>
              <a:rPr lang="en-IN" sz="9600" dirty="0" err="1"/>
              <a:t>JLabel</a:t>
            </a:r>
            <a:endParaRPr lang="en-IN" sz="9600" dirty="0"/>
          </a:p>
          <a:p>
            <a:r>
              <a:rPr lang="en-IN" sz="9600" dirty="0" err="1"/>
              <a:t>JOptionPane</a:t>
            </a:r>
            <a:endParaRPr lang="en-IN" sz="9600" dirty="0"/>
          </a:p>
          <a:p>
            <a:r>
              <a:rPr lang="en-IN" sz="9600" dirty="0" err="1"/>
              <a:t>JButton</a:t>
            </a:r>
            <a:endParaRPr lang="en-IN" sz="9600" dirty="0"/>
          </a:p>
          <a:p>
            <a:r>
              <a:rPr lang="en-IN" sz="9600" dirty="0" err="1"/>
              <a:t>JTextField</a:t>
            </a:r>
            <a:endParaRPr lang="en-IN" sz="9600" dirty="0"/>
          </a:p>
          <a:p>
            <a:r>
              <a:rPr lang="en-IN" sz="9600" dirty="0" err="1"/>
              <a:t>keyListener</a:t>
            </a:r>
            <a:endParaRPr lang="en-IN" sz="9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1416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73763-D41D-4570-3A4F-BEBDA408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799"/>
            <a:ext cx="900300" cy="291353"/>
          </a:xfrm>
        </p:spPr>
        <p:txBody>
          <a:bodyPr>
            <a:normAutofit fontScale="90000"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9AFE8-D3B5-7857-5C8F-208FFA56A201}"/>
              </a:ext>
            </a:extLst>
          </p:cNvPr>
          <p:cNvSpPr/>
          <p:nvPr/>
        </p:nvSpPr>
        <p:spPr>
          <a:xfrm>
            <a:off x="2232213" y="107576"/>
            <a:ext cx="8358622" cy="578223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r>
              <a:rPr lang="en-US" sz="2800" dirty="0"/>
              <a:t>SCREENS: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383472-5637-99C8-4CB3-9D7742AE61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t="43181" r="75000" b="42745"/>
          <a:stretch/>
        </p:blipFill>
        <p:spPr>
          <a:xfrm>
            <a:off x="10680222" y="112060"/>
            <a:ext cx="1084731" cy="96521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F655E1B-4C7D-3938-5457-96B963A7C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4312" y="1264022"/>
            <a:ext cx="4322451" cy="4401672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07B177-8209-D39F-55DC-A7D750B0D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006" y="1264022"/>
            <a:ext cx="4322451" cy="43868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6EB0E4-1FBE-798C-93CF-83AB2F1FC797}"/>
              </a:ext>
            </a:extLst>
          </p:cNvPr>
          <p:cNvSpPr txBox="1"/>
          <p:nvPr/>
        </p:nvSpPr>
        <p:spPr>
          <a:xfrm>
            <a:off x="3092823" y="5925671"/>
            <a:ext cx="37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7E057C-1C26-361E-5D94-89DF98326DCF}"/>
              </a:ext>
            </a:extLst>
          </p:cNvPr>
          <p:cNvSpPr txBox="1"/>
          <p:nvPr/>
        </p:nvSpPr>
        <p:spPr>
          <a:xfrm>
            <a:off x="7897906" y="5925671"/>
            <a:ext cx="61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026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3435F-AB0B-2953-52DE-0B5287DB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DFBBC8-0446-17EC-F40F-66ED48F38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9639" y="1367222"/>
            <a:ext cx="3930947" cy="41235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14BA55-03A5-ECCB-3999-16F263A49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75977"/>
            <a:ext cx="3930947" cy="411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6D23CC-CC11-C6AC-4F6A-0D2C55078161}"/>
              </a:ext>
            </a:extLst>
          </p:cNvPr>
          <p:cNvSpPr txBox="1"/>
          <p:nvPr/>
        </p:nvSpPr>
        <p:spPr>
          <a:xfrm>
            <a:off x="3532094" y="5618629"/>
            <a:ext cx="510988" cy="380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E40F0C-B788-49AA-095A-5EFE3615BD55}"/>
              </a:ext>
            </a:extLst>
          </p:cNvPr>
          <p:cNvSpPr txBox="1"/>
          <p:nvPr/>
        </p:nvSpPr>
        <p:spPr>
          <a:xfrm>
            <a:off x="7628965" y="5629835"/>
            <a:ext cx="493059" cy="36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C5E334-2D96-A2EA-2EC0-8B32AF27BC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t="43181" r="75000" b="42745"/>
          <a:stretch/>
        </p:blipFill>
        <p:spPr>
          <a:xfrm>
            <a:off x="10680222" y="112060"/>
            <a:ext cx="1084731" cy="9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27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F27E13D-60B7-8A7A-8F56-3405EDDC9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475" y="1399785"/>
            <a:ext cx="4020225" cy="42313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F8E19D-B6C9-7F1B-F114-7F688C745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332" y="1399784"/>
            <a:ext cx="4015961" cy="42313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584841-9550-D606-16E2-0DD68DB741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t="43181" r="75000" b="42745"/>
          <a:stretch/>
        </p:blipFill>
        <p:spPr>
          <a:xfrm>
            <a:off x="10680222" y="112060"/>
            <a:ext cx="1084731" cy="9652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0008EA-9D2B-7AB9-C113-D3E87AB89287}"/>
              </a:ext>
            </a:extLst>
          </p:cNvPr>
          <p:cNvSpPr txBox="1"/>
          <p:nvPr/>
        </p:nvSpPr>
        <p:spPr>
          <a:xfrm>
            <a:off x="3935506" y="5764306"/>
            <a:ext cx="53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F9E404-6D44-436F-3C4B-A24343885E94}"/>
              </a:ext>
            </a:extLst>
          </p:cNvPr>
          <p:cNvSpPr txBox="1"/>
          <p:nvPr/>
        </p:nvSpPr>
        <p:spPr>
          <a:xfrm>
            <a:off x="7955731" y="5764306"/>
            <a:ext cx="77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B601F1-FDDA-2D4B-06B0-3D6DB5F91BF4}"/>
              </a:ext>
            </a:extLst>
          </p:cNvPr>
          <p:cNvSpPr txBox="1"/>
          <p:nvPr/>
        </p:nvSpPr>
        <p:spPr>
          <a:xfrm>
            <a:off x="6633882" y="645459"/>
            <a:ext cx="2393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chemeClr val="accent2"/>
                </a:solidFill>
              </a:rPr>
              <a:t>RESULT:</a:t>
            </a:r>
            <a:endParaRPr lang="en-IN" sz="2000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072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F36BE-381F-96B9-85C2-1A3E8DBCA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2928401" y="594667"/>
            <a:ext cx="5838900" cy="771992"/>
          </a:xfrm>
        </p:spPr>
        <p:txBody>
          <a:bodyPr>
            <a:normAutofit/>
          </a:bodyPr>
          <a:lstStyle/>
          <a:p>
            <a:pPr algn="l"/>
            <a:r>
              <a:rPr lang="en-US" sz="3600" u="sng" dirty="0">
                <a:solidFill>
                  <a:schemeClr val="accent6"/>
                </a:solidFill>
              </a:rPr>
              <a:t>CONCLUSION:</a:t>
            </a:r>
            <a:endParaRPr lang="en-IN" sz="3600" u="sng" dirty="0">
              <a:solidFill>
                <a:schemeClr val="accent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98607-B291-71A2-7749-53095A915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8401" y="1486150"/>
            <a:ext cx="8268517" cy="1388534"/>
          </a:xfrm>
        </p:spPr>
        <p:txBody>
          <a:bodyPr>
            <a:noAutofit/>
          </a:bodyPr>
          <a:lstStyle/>
          <a:p>
            <a:pPr algn="l"/>
            <a:r>
              <a:rPr lang="en-US" sz="2600" dirty="0"/>
              <a:t>The game is played by one player , who has the objective of obtaining the highest score possible. </a:t>
            </a:r>
          </a:p>
          <a:p>
            <a:pPr algn="l"/>
            <a:r>
              <a:rPr lang="en-US" sz="2600" dirty="0"/>
              <a:t>The player is in a control of the snake which is constantly moving around the board.</a:t>
            </a:r>
          </a:p>
          <a:p>
            <a:pPr algn="l"/>
            <a:r>
              <a:rPr lang="en-IN" sz="2600" dirty="0"/>
              <a:t>The snake is go on increasing its height according to eating the food.</a:t>
            </a:r>
          </a:p>
          <a:p>
            <a:pPr algn="l"/>
            <a:r>
              <a:rPr lang="en-IN" sz="2600" dirty="0"/>
              <a:t>If it touches the border or its tail the game is over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CE1E9C-2011-3720-DA6E-63D06A3FC8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t="43181" r="75000" b="42745"/>
          <a:stretch/>
        </p:blipFill>
        <p:spPr>
          <a:xfrm>
            <a:off x="10680222" y="112060"/>
            <a:ext cx="1084731" cy="9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87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5000"/>
                <a:lumOff val="95000"/>
              </a:schemeClr>
            </a:gs>
            <a:gs pos="88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7DD1-06AB-CAF5-DE3D-5BA9AC23C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DEF20-0EE8-D5EC-3EB3-6D003B7C4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66899"/>
            <a:ext cx="10018713" cy="3124201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69850" h="38100" prst="cross"/>
              <a:bevelB w="38100" h="38100" prst="angle"/>
              <a:extrusionClr>
                <a:schemeClr val="accent4">
                  <a:lumMod val="40000"/>
                  <a:lumOff val="60000"/>
                </a:schemeClr>
              </a:extrusionClr>
            </a:sp3d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</a:rPr>
              <a:t>THANK YOU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endPos="0" dist="50800" dir="5400000" sy="-100000" algn="bl" rotWithShape="0"/>
                </a:effectLst>
                <a:latin typeface="Ink Free" panose="03080402000500000000" pitchFamily="66" charset="0"/>
              </a:rPr>
              <a:t>.!</a:t>
            </a:r>
            <a:endParaRPr lang="en-IN" sz="5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endPos="0" dist="50800" dir="5400000" sy="-100000" algn="bl" rotWithShape="0"/>
              </a:effectLst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4330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E5324-05E4-BEA2-11B5-31487420B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327211"/>
            <a:ext cx="10018713" cy="1752599"/>
          </a:xfrm>
        </p:spPr>
        <p:txBody>
          <a:bodyPr/>
          <a:lstStyle/>
          <a:p>
            <a:r>
              <a:rPr lang="en-US" b="1" dirty="0"/>
              <a:t>SNAKE GAME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88C42-9634-209D-811E-8337B567B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8" y="2294965"/>
            <a:ext cx="10018713" cy="3518647"/>
          </a:xfrm>
        </p:spPr>
        <p:txBody>
          <a:bodyPr>
            <a:normAutofit fontScale="77500" lnSpcReduction="20000"/>
          </a:bodyPr>
          <a:lstStyle/>
          <a:p>
            <a:r>
              <a:rPr lang="en-US" sz="33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CONTENTS: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Template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Elements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Screens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FE7198-94CA-46E3-D4C2-5B12377F68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t="43181" r="75000" b="42745"/>
          <a:stretch/>
        </p:blipFill>
        <p:spPr>
          <a:xfrm>
            <a:off x="10680222" y="112060"/>
            <a:ext cx="1084731" cy="9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334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1AD9D-4F16-3B4A-2C75-A462E8817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835"/>
            <a:ext cx="7874842" cy="1752599"/>
          </a:xfrm>
        </p:spPr>
        <p:txBody>
          <a:bodyPr/>
          <a:lstStyle/>
          <a:p>
            <a:pPr algn="l"/>
            <a:r>
              <a:rPr lang="en-IN" u="sng" dirty="0"/>
              <a:t>ABSTRACT: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149AB-60AB-562E-DAE8-9C09583D5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429434"/>
            <a:ext cx="10018713" cy="3124201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Snake game is a computer action game , whose goal is to control a snake to move directions on the board and to collect the food.</a:t>
            </a:r>
          </a:p>
          <a:p>
            <a:pPr>
              <a:lnSpc>
                <a:spcPct val="150000"/>
              </a:lnSpc>
            </a:pPr>
            <a:r>
              <a:rPr lang="en-IN" sz="2200" dirty="0"/>
              <a:t>This project is a game written in java based on the game called “</a:t>
            </a:r>
            <a:r>
              <a:rPr lang="en-IN" sz="2200" b="1" i="1" dirty="0"/>
              <a:t>snake” </a:t>
            </a:r>
            <a:r>
              <a:rPr lang="en-IN" sz="2200" dirty="0"/>
              <a:t>which has been around since the earliest days of home computing and has re-emerged in recent years on mobile phones. This project aims to bring more </a:t>
            </a:r>
            <a:r>
              <a:rPr lang="en-IN" sz="2200" b="1" i="1" dirty="0"/>
              <a:t>fun</a:t>
            </a:r>
            <a:r>
              <a:rPr lang="en-IN" sz="2200" dirty="0"/>
              <a:t> and </a:t>
            </a:r>
            <a:r>
              <a:rPr lang="en-IN" sz="2200" b="1" i="1" dirty="0"/>
              <a:t>simplicity</a:t>
            </a:r>
            <a:r>
              <a:rPr lang="en-IN" sz="2200" dirty="0"/>
              <a:t> of snake game. In this it will calculate the score</a:t>
            </a:r>
            <a:r>
              <a:rPr lang="en-IN" sz="2000" dirty="0"/>
              <a:t>.</a:t>
            </a:r>
          </a:p>
          <a:p>
            <a:pPr>
              <a:lnSpc>
                <a:spcPct val="150000"/>
              </a:lnSpc>
            </a:pP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38F84B-B9CF-A11B-B20F-5E52D2C2B5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t="43181" r="75000" b="42745"/>
          <a:stretch/>
        </p:blipFill>
        <p:spPr>
          <a:xfrm>
            <a:off x="10680222" y="112060"/>
            <a:ext cx="1084731" cy="9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5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25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A1CDC-31B0-09C2-3378-50DC0D3C3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817" y="1259541"/>
            <a:ext cx="2675313" cy="703729"/>
          </a:xfrm>
        </p:spPr>
        <p:txBody>
          <a:bodyPr>
            <a:normAutofit/>
          </a:bodyPr>
          <a:lstStyle/>
          <a:p>
            <a:r>
              <a:rPr lang="en-US" u="sng" dirty="0"/>
              <a:t>FEATURES: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7D2CF-B8A8-E740-F800-77FB4BB5F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63270"/>
            <a:ext cx="10018713" cy="31242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The player controls a long, thin creature , resembling  a snake, which roams around on a bordered plane , picking up the food and trying to avoid hitting its own tail or the edges of the playing area.</a:t>
            </a:r>
          </a:p>
          <a:p>
            <a:pPr>
              <a:lnSpc>
                <a:spcPct val="150000"/>
              </a:lnSpc>
            </a:pPr>
            <a:r>
              <a:rPr lang="en-IN" dirty="0"/>
              <a:t>Each time the snake eats a piece of food , its tail grows longer , making the game increasingly difficult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357F1D-FDD6-15DA-9FF1-51EEB81DD3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t="43181" r="75000" b="42745"/>
          <a:stretch/>
        </p:blipFill>
        <p:spPr>
          <a:xfrm>
            <a:off x="10680222" y="112060"/>
            <a:ext cx="1084731" cy="9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605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553E5-7818-4416-B8D1-E3DA21699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7226" y="770963"/>
            <a:ext cx="8457547" cy="730624"/>
          </a:xfrm>
        </p:spPr>
        <p:txBody>
          <a:bodyPr>
            <a:normAutofit/>
          </a:bodyPr>
          <a:lstStyle/>
          <a:p>
            <a:r>
              <a:rPr lang="en-US" u="sng" dirty="0"/>
              <a:t> 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5101B-96EF-83B4-3E6E-7F79FA586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66899"/>
            <a:ext cx="10018713" cy="44263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Playing snake  game helps to build the habit of practice. That means it is a perfect way to teach the </a:t>
            </a:r>
            <a:r>
              <a:rPr lang="en-IN" b="1" i="1" dirty="0"/>
              <a:t>“practice makes perfect”.</a:t>
            </a:r>
          </a:p>
          <a:p>
            <a:pPr>
              <a:lnSpc>
                <a:spcPct val="150000"/>
              </a:lnSpc>
            </a:pPr>
            <a:r>
              <a:rPr lang="en-IN" dirty="0"/>
              <a:t>Brain functionality is increased.</a:t>
            </a:r>
          </a:p>
          <a:p>
            <a:pPr>
              <a:lnSpc>
                <a:spcPct val="150000"/>
              </a:lnSpc>
            </a:pPr>
            <a:r>
              <a:rPr lang="en-IN" dirty="0"/>
              <a:t>It helps to increase focus and learning productivity.</a:t>
            </a:r>
          </a:p>
          <a:p>
            <a:pPr>
              <a:lnSpc>
                <a:spcPct val="150000"/>
              </a:lnSpc>
            </a:pPr>
            <a:r>
              <a:rPr lang="en-IN" dirty="0"/>
              <a:t>This game is a good way to learn how to recognize patters.</a:t>
            </a:r>
          </a:p>
          <a:p>
            <a:pPr>
              <a:lnSpc>
                <a:spcPct val="150000"/>
              </a:lnSpc>
            </a:pPr>
            <a:r>
              <a:rPr lang="en-IN" dirty="0"/>
              <a:t>It helps to develop problem solving abilities.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E38382-841A-DE42-C696-08F25CDAFE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t="43181" r="75000" b="42745"/>
          <a:stretch/>
        </p:blipFill>
        <p:spPr>
          <a:xfrm>
            <a:off x="10680222" y="112060"/>
            <a:ext cx="1084731" cy="9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C5FCE-5F63-CF93-1FCB-8E1DCA618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484311" y="640081"/>
            <a:ext cx="10018713" cy="45719"/>
          </a:xfrm>
        </p:spPr>
        <p:txBody>
          <a:bodyPr>
            <a:normAutofit fontScale="90000"/>
          </a:bodyPr>
          <a:lstStyle/>
          <a:p>
            <a:r>
              <a:rPr lang="en-IN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9C14C-586E-95DA-9782-49191C241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89846"/>
            <a:ext cx="10018713" cy="3124201"/>
          </a:xfrm>
        </p:spPr>
        <p:txBody>
          <a:bodyPr/>
          <a:lstStyle/>
          <a:p>
            <a:r>
              <a:rPr lang="en-IN" sz="2600" dirty="0"/>
              <a:t>It teaches the importance of having goal.</a:t>
            </a:r>
          </a:p>
          <a:p>
            <a:r>
              <a:rPr lang="en-IN" sz="2600" dirty="0"/>
              <a:t>It helps to understand the idea of growth.</a:t>
            </a:r>
          </a:p>
          <a:p>
            <a:r>
              <a:rPr lang="en-IN" sz="2600" dirty="0"/>
              <a:t>This is an excellent opportunity to learn about spatial awareness and plan ahead to your next move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94C3E7-6E06-BB4B-6916-6BE3C9914C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t="43181" r="75000" b="42745"/>
          <a:stretch/>
        </p:blipFill>
        <p:spPr>
          <a:xfrm>
            <a:off x="10680222" y="112060"/>
            <a:ext cx="1084731" cy="9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4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5E0E1-B825-5319-2C9C-9C39C4106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u="sng" dirty="0"/>
              <a:t>OBJECTIVE:</a:t>
            </a:r>
            <a:br>
              <a:rPr lang="en-IN" dirty="0"/>
            </a:b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CE37C5-C29C-8735-5EB4-BF841D463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02005"/>
            <a:ext cx="10018713" cy="3124201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</a:pPr>
            <a:r>
              <a:rPr lang="en-US" sz="9600" dirty="0"/>
              <a:t>Use arrow keys to control  the snake.</a:t>
            </a:r>
          </a:p>
          <a:p>
            <a:pPr>
              <a:lnSpc>
                <a:spcPct val="170000"/>
              </a:lnSpc>
            </a:pPr>
            <a:r>
              <a:rPr lang="en-IN" sz="9600" dirty="0"/>
              <a:t>The snake moves to the right , timer is set to some amount of time , and if you manage to press up or down arrow and then very fast left(when the timer hasn’t gone off), the snake will move backwards and finally eat itself.</a:t>
            </a:r>
          </a:p>
          <a:p>
            <a:pPr>
              <a:lnSpc>
                <a:spcPct val="170000"/>
              </a:lnSpc>
            </a:pPr>
            <a:r>
              <a:rPr lang="en-IN" sz="9600" dirty="0"/>
              <a:t>Most of the games doesn’t allow you to change from right to left( or up to down ) in one step , but this is allowed. </a:t>
            </a:r>
          </a:p>
          <a:p>
            <a:pPr>
              <a:lnSpc>
                <a:spcPct val="150000"/>
              </a:lnSpc>
            </a:pPr>
            <a:endParaRPr lang="en-IN" sz="9600" dirty="0"/>
          </a:p>
          <a:p>
            <a:pPr>
              <a:lnSpc>
                <a:spcPct val="150000"/>
              </a:lnSpc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01DDA4-A437-34AC-81DF-65374CF1D3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t="43181" r="75000" b="42745"/>
          <a:stretch/>
        </p:blipFill>
        <p:spPr>
          <a:xfrm>
            <a:off x="10680222" y="112060"/>
            <a:ext cx="1084731" cy="9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113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CEA9-58E4-C022-1B37-DB228AC84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36145" cy="102440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  <a:endParaRPr lang="en-IN" dirty="0"/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BA1AE832-75D1-5FB3-F901-CBCFA95EA1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4" t="5774" r="5826" b="9015"/>
          <a:stretch/>
        </p:blipFill>
        <p:spPr>
          <a:xfrm>
            <a:off x="2368951" y="665545"/>
            <a:ext cx="8189194" cy="583131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33F0BC-96A9-EE8F-52A7-44D386ECD26C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041722" y="5838078"/>
            <a:ext cx="349991" cy="45719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 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3A00F8-C134-D049-51FB-5E9864716D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t="43181" r="75000" b="42745"/>
          <a:stretch/>
        </p:blipFill>
        <p:spPr>
          <a:xfrm>
            <a:off x="10680222" y="112060"/>
            <a:ext cx="1084731" cy="9652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8746BE-4FAB-4585-5284-4FF79F9FB2EC}"/>
              </a:ext>
            </a:extLst>
          </p:cNvPr>
          <p:cNvSpPr txBox="1"/>
          <p:nvPr/>
        </p:nvSpPr>
        <p:spPr>
          <a:xfrm>
            <a:off x="2368951" y="268941"/>
            <a:ext cx="4184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MODEL TEMPLATE</a:t>
            </a:r>
            <a:r>
              <a:rPr lang="en-US" dirty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72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CD62B-DED6-FE8D-5630-DF6983A1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42D8D4-BCB2-BA81-22C0-B10B15410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61" t="6369" r="7925" b="60392"/>
          <a:stretch/>
        </p:blipFill>
        <p:spPr>
          <a:xfrm rot="16200000">
            <a:off x="4182018" y="277687"/>
            <a:ext cx="4125439" cy="59142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0F32D1-CF10-9D6E-A2BD-5BC17A4274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t="43181" r="75000" b="42745"/>
          <a:stretch/>
        </p:blipFill>
        <p:spPr>
          <a:xfrm>
            <a:off x="10680222" y="112060"/>
            <a:ext cx="1084731" cy="9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724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515</TotalTime>
  <Words>481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Corbel</vt:lpstr>
      <vt:lpstr>Ink Free</vt:lpstr>
      <vt:lpstr>Parallax</vt:lpstr>
      <vt:lpstr> </vt:lpstr>
      <vt:lpstr>SNAKE GAME</vt:lpstr>
      <vt:lpstr>ABSTRACT:</vt:lpstr>
      <vt:lpstr>FEATURES:</vt:lpstr>
      <vt:lpstr> </vt:lpstr>
      <vt:lpstr>  </vt:lpstr>
      <vt:lpstr>OBJECTIVE: </vt:lpstr>
      <vt:lpstr>  </vt:lpstr>
      <vt:lpstr>  </vt:lpstr>
      <vt:lpstr>ELEMENTS:</vt:lpstr>
      <vt:lpstr> </vt:lpstr>
      <vt:lpstr> </vt:lpstr>
      <vt:lpstr>PowerPoint Presentation</vt:lpstr>
      <vt:lpstr>CONCLUSION: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saidikshith14@outlook.com</dc:creator>
  <cp:lastModifiedBy>saidikshith14@outlook.com</cp:lastModifiedBy>
  <cp:revision>13</cp:revision>
  <dcterms:created xsi:type="dcterms:W3CDTF">2022-09-26T05:24:26Z</dcterms:created>
  <dcterms:modified xsi:type="dcterms:W3CDTF">2022-11-12T16:12:56Z</dcterms:modified>
</cp:coreProperties>
</file>