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4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media/image1.jpeg" ContentType="image/jpeg"/>
  <Override PartName="/ppt/media/image5.png" ContentType="image/png"/>
  <Override PartName="/ppt/media/image10.png" ContentType="image/png"/>
  <Override PartName="/ppt/media/image2.png" ContentType="image/png"/>
  <Override PartName="/ppt/media/image3.gif" ContentType="image/gif"/>
  <Override PartName="/ppt/media/image7.png" ContentType="image/png"/>
  <Override PartName="/ppt/media/image12.png" ContentType="image/png"/>
  <Override PartName="/ppt/media/image4.png" ContentType="image/png"/>
  <Override PartName="/ppt/media/image6.png" ContentType="image/png"/>
  <Override PartName="/ppt/media/image11.png" ContentType="image/png"/>
  <Override PartName="/ppt/media/image8.png" ContentType="image/png"/>
  <Override PartName="/ppt/media/image9.png" ContentType="image/png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23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9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6EDC7EE-1029-496C-8361-5F93F8EFB55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859644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B47E870-826A-42C9-8381-D79A11975B3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3A7FDEC-29DC-42D0-917D-A2FC0B7EA91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276768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3583440" y="2160720"/>
            <a:ext cx="276768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6490080" y="2160720"/>
            <a:ext cx="276768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0" name="PlaceHolder 5"/>
          <p:cNvSpPr>
            <a:spLocks noGrp="1"/>
          </p:cNvSpPr>
          <p:nvPr>
            <p:ph/>
          </p:nvPr>
        </p:nvSpPr>
        <p:spPr>
          <a:xfrm>
            <a:off x="677160" y="4187520"/>
            <a:ext cx="276768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1" name="PlaceHolder 6"/>
          <p:cNvSpPr>
            <a:spLocks noGrp="1"/>
          </p:cNvSpPr>
          <p:nvPr>
            <p:ph/>
          </p:nvPr>
        </p:nvSpPr>
        <p:spPr>
          <a:xfrm>
            <a:off x="3583440" y="4187520"/>
            <a:ext cx="276768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2" name="PlaceHolder 7"/>
          <p:cNvSpPr>
            <a:spLocks noGrp="1"/>
          </p:cNvSpPr>
          <p:nvPr>
            <p:ph/>
          </p:nvPr>
        </p:nvSpPr>
        <p:spPr>
          <a:xfrm>
            <a:off x="6490080" y="4187520"/>
            <a:ext cx="276768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63A45D6-5D64-4489-8628-7A23528D15B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AF11991-F7C3-4663-9CFB-2AC0813F1F9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496F167-D7CF-47C3-8ED4-51F29804475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2DB0614-6ECE-4801-8FAE-2AAC01E7536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9B0ED83-88D7-4423-BAB5-DCCB0C81B9F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CE67272-D5AB-4D89-9E02-DE267DF84D0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440" cy="612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E8C740F-67E0-4366-BD87-80A93283CCB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C36FCCD-2DF6-4C0A-8F92-5661C295182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65D1C81-E3EE-492A-BC05-5C6BB12D746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E20B682-3634-40C2-80F4-45C726A082E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D594345-FEE2-4B3D-BC73-8408625094A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859644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2EF149D-FB18-4F5E-93CF-9FDBBADD05D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C1277A5-D63B-44F7-98DF-EE8FA0C20A1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276768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3583440" y="2160720"/>
            <a:ext cx="276768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6490080" y="2160720"/>
            <a:ext cx="276768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/>
          </p:nvPr>
        </p:nvSpPr>
        <p:spPr>
          <a:xfrm>
            <a:off x="677160" y="4187520"/>
            <a:ext cx="276768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3" name="PlaceHolder 6"/>
          <p:cNvSpPr>
            <a:spLocks noGrp="1"/>
          </p:cNvSpPr>
          <p:nvPr>
            <p:ph/>
          </p:nvPr>
        </p:nvSpPr>
        <p:spPr>
          <a:xfrm>
            <a:off x="3583440" y="4187520"/>
            <a:ext cx="276768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4" name="PlaceHolder 7"/>
          <p:cNvSpPr>
            <a:spLocks noGrp="1"/>
          </p:cNvSpPr>
          <p:nvPr>
            <p:ph/>
          </p:nvPr>
        </p:nvSpPr>
        <p:spPr>
          <a:xfrm>
            <a:off x="6490080" y="4187520"/>
            <a:ext cx="276768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24F5DA9-1BB7-4BF9-975C-B70166EA0A9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4712407F-FC42-4F61-81BC-C206C4190A7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805237B7-A547-4869-B9BC-6B503A58A58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C311DC6-EB40-4201-B0DF-96312B1623C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3A377D7-CC0D-4C3B-9FAB-9888398B8E4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967962A1-FC27-4F35-B3E6-0AEF8639D4B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5857914-D44D-4DF7-9295-68A468CBC37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440" cy="612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0CDE62EB-5EC5-4EA5-85FC-E9FE4C6F1A1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BA5C274-F38D-4430-9F0A-A266D019AA5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11A4D295-78FA-41EE-A5A7-2068EB9ED96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6F729A5-BF8A-46A0-9D8D-962EB2409E3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859644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18F4CB60-045D-4A36-BCAF-6A5D9EBF837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98CBBBA6-FBF5-45C7-962F-A72D8641B95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276768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/>
          </p:nvPr>
        </p:nvSpPr>
        <p:spPr>
          <a:xfrm>
            <a:off x="3583440" y="2160720"/>
            <a:ext cx="276768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/>
          </p:nvPr>
        </p:nvSpPr>
        <p:spPr>
          <a:xfrm>
            <a:off x="6490080" y="2160720"/>
            <a:ext cx="276768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64" name="PlaceHolder 5"/>
          <p:cNvSpPr>
            <a:spLocks noGrp="1"/>
          </p:cNvSpPr>
          <p:nvPr>
            <p:ph/>
          </p:nvPr>
        </p:nvSpPr>
        <p:spPr>
          <a:xfrm>
            <a:off x="677160" y="4187520"/>
            <a:ext cx="276768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65" name="PlaceHolder 6"/>
          <p:cNvSpPr>
            <a:spLocks noGrp="1"/>
          </p:cNvSpPr>
          <p:nvPr>
            <p:ph/>
          </p:nvPr>
        </p:nvSpPr>
        <p:spPr>
          <a:xfrm>
            <a:off x="3583440" y="4187520"/>
            <a:ext cx="276768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66" name="PlaceHolder 7"/>
          <p:cNvSpPr>
            <a:spLocks noGrp="1"/>
          </p:cNvSpPr>
          <p:nvPr>
            <p:ph/>
          </p:nvPr>
        </p:nvSpPr>
        <p:spPr>
          <a:xfrm>
            <a:off x="6490080" y="4187520"/>
            <a:ext cx="276768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471D490-AF65-4250-914B-4C62F7D9053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7EC76FB0-A543-4209-B8C4-2696525F2A0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8031DCD4-CA97-427E-B59D-2D4BADABFEE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8C09BD35-40CD-42A6-8F46-7CC88931526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7FBC901-BFD0-46C2-81D3-6FED9D79211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A14B522E-98C0-4D6C-9190-F6868185693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5757F9DB-981C-41B2-BD13-063C3E196B5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440" cy="612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3DCE8986-E14E-4C2D-82F0-4335E78016A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FFACD5C1-FF8B-4A77-9F76-C936E750460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99" name="PlaceHolder 4"/>
          <p:cNvSpPr>
            <a:spLocks noGrp="1"/>
          </p:cNvSpPr>
          <p:nvPr>
            <p:ph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49CE5066-C755-434C-9AE2-9398DC66AA8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03" name="PlaceHolder 4"/>
          <p:cNvSpPr>
            <a:spLocks noGrp="1"/>
          </p:cNvSpPr>
          <p:nvPr>
            <p:ph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241C753E-0EEE-4885-8E2F-50B0DF282FC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859644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D645F0D5-D1D6-430E-AF26-BC554E35F05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11" name="PlaceHolder 5"/>
          <p:cNvSpPr>
            <a:spLocks noGrp="1"/>
          </p:cNvSpPr>
          <p:nvPr>
            <p:ph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66C49276-F088-4153-A048-5EF9C0CAB2F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276768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/>
          </p:nvPr>
        </p:nvSpPr>
        <p:spPr>
          <a:xfrm>
            <a:off x="3583440" y="2160720"/>
            <a:ext cx="276768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15" name="PlaceHolder 4"/>
          <p:cNvSpPr>
            <a:spLocks noGrp="1"/>
          </p:cNvSpPr>
          <p:nvPr>
            <p:ph/>
          </p:nvPr>
        </p:nvSpPr>
        <p:spPr>
          <a:xfrm>
            <a:off x="6490080" y="2160720"/>
            <a:ext cx="276768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16" name="PlaceHolder 5"/>
          <p:cNvSpPr>
            <a:spLocks noGrp="1"/>
          </p:cNvSpPr>
          <p:nvPr>
            <p:ph/>
          </p:nvPr>
        </p:nvSpPr>
        <p:spPr>
          <a:xfrm>
            <a:off x="677160" y="4187520"/>
            <a:ext cx="276768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17" name="PlaceHolder 6"/>
          <p:cNvSpPr>
            <a:spLocks noGrp="1"/>
          </p:cNvSpPr>
          <p:nvPr>
            <p:ph/>
          </p:nvPr>
        </p:nvSpPr>
        <p:spPr>
          <a:xfrm>
            <a:off x="3583440" y="4187520"/>
            <a:ext cx="276768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18" name="PlaceHolder 7"/>
          <p:cNvSpPr>
            <a:spLocks noGrp="1"/>
          </p:cNvSpPr>
          <p:nvPr>
            <p:ph/>
          </p:nvPr>
        </p:nvSpPr>
        <p:spPr>
          <a:xfrm>
            <a:off x="6490080" y="4187520"/>
            <a:ext cx="276768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A21D29E0-FE7C-482E-AA84-FF192C841F1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4A3631A6-4BD9-463D-81D8-FEE019DE517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8FF253B-361D-4134-9421-F2864EC73D2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C913FA79-B9DD-433E-99AB-A270BCEAB05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D31488B9-87B1-4B1B-BCD2-D59932FDE8F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F734639A-4162-4C3E-9352-1771FFA1A3E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5242409D-A560-4E4E-A8FF-683B43C7E86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440" cy="612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B743828F-83FC-453C-B062-911176F9FD2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47" name="PlaceHolder 4"/>
          <p:cNvSpPr>
            <a:spLocks noGrp="1"/>
          </p:cNvSpPr>
          <p:nvPr>
            <p:ph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AB263B98-943E-443B-B13B-42A5BAA3607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50" name="PlaceHolder 3"/>
          <p:cNvSpPr>
            <a:spLocks noGrp="1"/>
          </p:cNvSpPr>
          <p:nvPr>
            <p:ph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51" name="PlaceHolder 4"/>
          <p:cNvSpPr>
            <a:spLocks noGrp="1"/>
          </p:cNvSpPr>
          <p:nvPr>
            <p:ph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1A20F6EF-1E0D-4483-B17F-AA4759D1769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54" name="PlaceHolder 3"/>
          <p:cNvSpPr>
            <a:spLocks noGrp="1"/>
          </p:cNvSpPr>
          <p:nvPr>
            <p:ph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55" name="PlaceHolder 4"/>
          <p:cNvSpPr>
            <a:spLocks noGrp="1"/>
          </p:cNvSpPr>
          <p:nvPr>
            <p:ph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0C700D22-3DD7-4F75-9DD4-8030690C0B1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859644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38F74F4D-BCA8-4ACF-83A4-D2E823AAEDD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61" name="PlaceHolder 3"/>
          <p:cNvSpPr>
            <a:spLocks noGrp="1"/>
          </p:cNvSpPr>
          <p:nvPr>
            <p:ph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62" name="PlaceHolder 4"/>
          <p:cNvSpPr>
            <a:spLocks noGrp="1"/>
          </p:cNvSpPr>
          <p:nvPr>
            <p:ph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63" name="PlaceHolder 5"/>
          <p:cNvSpPr>
            <a:spLocks noGrp="1"/>
          </p:cNvSpPr>
          <p:nvPr>
            <p:ph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D36DA6D3-7668-4554-8944-72B3E14295B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440" cy="612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7416D57-1B6F-4ADD-9217-C97F27BA7F6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276768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66" name="PlaceHolder 3"/>
          <p:cNvSpPr>
            <a:spLocks noGrp="1"/>
          </p:cNvSpPr>
          <p:nvPr>
            <p:ph/>
          </p:nvPr>
        </p:nvSpPr>
        <p:spPr>
          <a:xfrm>
            <a:off x="3583440" y="2160720"/>
            <a:ext cx="276768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67" name="PlaceHolder 4"/>
          <p:cNvSpPr>
            <a:spLocks noGrp="1"/>
          </p:cNvSpPr>
          <p:nvPr>
            <p:ph/>
          </p:nvPr>
        </p:nvSpPr>
        <p:spPr>
          <a:xfrm>
            <a:off x="6490080" y="2160720"/>
            <a:ext cx="276768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68" name="PlaceHolder 5"/>
          <p:cNvSpPr>
            <a:spLocks noGrp="1"/>
          </p:cNvSpPr>
          <p:nvPr>
            <p:ph/>
          </p:nvPr>
        </p:nvSpPr>
        <p:spPr>
          <a:xfrm>
            <a:off x="677160" y="4187520"/>
            <a:ext cx="276768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69" name="PlaceHolder 6"/>
          <p:cNvSpPr>
            <a:spLocks noGrp="1"/>
          </p:cNvSpPr>
          <p:nvPr>
            <p:ph/>
          </p:nvPr>
        </p:nvSpPr>
        <p:spPr>
          <a:xfrm>
            <a:off x="3583440" y="4187520"/>
            <a:ext cx="276768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70" name="PlaceHolder 7"/>
          <p:cNvSpPr>
            <a:spLocks noGrp="1"/>
          </p:cNvSpPr>
          <p:nvPr>
            <p:ph/>
          </p:nvPr>
        </p:nvSpPr>
        <p:spPr>
          <a:xfrm>
            <a:off x="6490080" y="4187520"/>
            <a:ext cx="276768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B360E89E-9890-4D3A-B6DD-216D051D1C4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EDA65BDC-A381-4201-9678-BCAF24D29F2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88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1077C7AE-F9CB-4AE5-A62B-465D08137DE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90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488F5F8F-D24D-4439-AFFF-14B4D5F3EF7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92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93" name="PlaceHolder 3"/>
          <p:cNvSpPr>
            <a:spLocks noGrp="1"/>
          </p:cNvSpPr>
          <p:nvPr>
            <p:ph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3153F3A0-FF29-46ED-B1CF-FD7EB0B568C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6DD8D6C8-CF2F-413C-BBF3-BEB6F2507BF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440" cy="612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52A2ED2F-05B4-4B14-9E24-0B3B26ED0B7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97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98" name="PlaceHolder 3"/>
          <p:cNvSpPr>
            <a:spLocks noGrp="1"/>
          </p:cNvSpPr>
          <p:nvPr>
            <p:ph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99" name="PlaceHolder 4"/>
          <p:cNvSpPr>
            <a:spLocks noGrp="1"/>
          </p:cNvSpPr>
          <p:nvPr>
            <p:ph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8D612DD2-B396-47CA-B32A-95B7546FAF3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01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02" name="PlaceHolder 3"/>
          <p:cNvSpPr>
            <a:spLocks noGrp="1"/>
          </p:cNvSpPr>
          <p:nvPr>
            <p:ph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03" name="PlaceHolder 4"/>
          <p:cNvSpPr>
            <a:spLocks noGrp="1"/>
          </p:cNvSpPr>
          <p:nvPr>
            <p:ph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BABDE129-60C0-4577-B4E7-02DB1BE462A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05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06" name="PlaceHolder 3"/>
          <p:cNvSpPr>
            <a:spLocks noGrp="1"/>
          </p:cNvSpPr>
          <p:nvPr>
            <p:ph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07" name="PlaceHolder 4"/>
          <p:cNvSpPr>
            <a:spLocks noGrp="1"/>
          </p:cNvSpPr>
          <p:nvPr>
            <p:ph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A552A697-55E5-459D-96BA-893ADE07F9D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8DD5309-BCB1-4CDC-9A32-8EAFCB31EBB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09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859644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10" name="PlaceHolder 3"/>
          <p:cNvSpPr>
            <a:spLocks noGrp="1"/>
          </p:cNvSpPr>
          <p:nvPr>
            <p:ph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A353406A-F02F-45DD-9559-C6D42BC7CB2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12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13" name="PlaceHolder 3"/>
          <p:cNvSpPr>
            <a:spLocks noGrp="1"/>
          </p:cNvSpPr>
          <p:nvPr>
            <p:ph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14" name="PlaceHolder 4"/>
          <p:cNvSpPr>
            <a:spLocks noGrp="1"/>
          </p:cNvSpPr>
          <p:nvPr>
            <p:ph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15" name="PlaceHolder 5"/>
          <p:cNvSpPr>
            <a:spLocks noGrp="1"/>
          </p:cNvSpPr>
          <p:nvPr>
            <p:ph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BA5FAAE7-A721-4D6A-9D5C-6BA12BC87FF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17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276768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18" name="PlaceHolder 3"/>
          <p:cNvSpPr>
            <a:spLocks noGrp="1"/>
          </p:cNvSpPr>
          <p:nvPr>
            <p:ph/>
          </p:nvPr>
        </p:nvSpPr>
        <p:spPr>
          <a:xfrm>
            <a:off x="3583440" y="2160720"/>
            <a:ext cx="276768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19" name="PlaceHolder 4"/>
          <p:cNvSpPr>
            <a:spLocks noGrp="1"/>
          </p:cNvSpPr>
          <p:nvPr>
            <p:ph/>
          </p:nvPr>
        </p:nvSpPr>
        <p:spPr>
          <a:xfrm>
            <a:off x="6490080" y="2160720"/>
            <a:ext cx="276768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20" name="PlaceHolder 5"/>
          <p:cNvSpPr>
            <a:spLocks noGrp="1"/>
          </p:cNvSpPr>
          <p:nvPr>
            <p:ph/>
          </p:nvPr>
        </p:nvSpPr>
        <p:spPr>
          <a:xfrm>
            <a:off x="677160" y="4187520"/>
            <a:ext cx="276768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21" name="PlaceHolder 6"/>
          <p:cNvSpPr>
            <a:spLocks noGrp="1"/>
          </p:cNvSpPr>
          <p:nvPr>
            <p:ph/>
          </p:nvPr>
        </p:nvSpPr>
        <p:spPr>
          <a:xfrm>
            <a:off x="3583440" y="4187520"/>
            <a:ext cx="276768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22" name="PlaceHolder 7"/>
          <p:cNvSpPr>
            <a:spLocks noGrp="1"/>
          </p:cNvSpPr>
          <p:nvPr>
            <p:ph/>
          </p:nvPr>
        </p:nvSpPr>
        <p:spPr>
          <a:xfrm>
            <a:off x="6490080" y="4187520"/>
            <a:ext cx="276768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DADDAFD6-9C52-4440-8210-1AD21C51215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7DDA927-6CC8-4F36-8579-6177DD99357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415FCB9-7F66-4262-BA4D-033D339C6A0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6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sp>
          <p:nvSpPr>
            <p:cNvPr id="1" name="Straight Connector 19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525">
              <a:solidFill>
                <a:srgbClr val="ffffff">
                  <a:lumMod val="75000"/>
                </a:srgb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Straight Connector 20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525">
              <a:solidFill>
                <a:srgbClr val="ffffff">
                  <a:lumMod val="85000"/>
                </a:srgb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Rectangle 23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" name="Rectangle 2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" name="Isosceles Triangle 23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" name="Rectangle 2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" name="Rectangle 2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" name="Rectangle 2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9" name="Isosceles Triangle 27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0" name="Isosceles Triangle 28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11" name="Group 6"/>
          <p:cNvGrpSpPr/>
          <p:nvPr/>
        </p:nvGrpSpPr>
        <p:grpSpPr>
          <a:xfrm>
            <a:off x="360" y="-8640"/>
            <a:ext cx="12191400" cy="6866640"/>
            <a:chOff x="360" y="-8640"/>
            <a:chExt cx="12191400" cy="6866640"/>
          </a:xfrm>
        </p:grpSpPr>
        <p:sp>
          <p:nvSpPr>
            <p:cNvPr id="12" name="Straight Connector 31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525">
              <a:solidFill>
                <a:srgbClr val="ffffff">
                  <a:lumMod val="75000"/>
                </a:srgb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3" name="Straight Connector 20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525">
              <a:solidFill>
                <a:srgbClr val="ffffff">
                  <a:lumMod val="85000"/>
                </a:srgb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4" name="Rectangle 23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5" name="Rectangle 2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6" name="Isosceles Triangle 26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7" name="Rectangle 2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" name="Rectangle 2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" name="Rectangle 2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0" name="Isosceles Triangle 30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1" name="Isosceles Triangle 18"/>
            <p:cNvSpPr/>
            <p:nvPr/>
          </p:nvSpPr>
          <p:spPr>
            <a:xfrm rot="10800000">
              <a:off x="360" y="360"/>
              <a:ext cx="842400" cy="566568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640" cy="16459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buNone/>
            </a:pPr>
            <a:r>
              <a:rPr b="0" lang="en-US" sz="5400" spc="-1" strike="noStrike">
                <a:solidFill>
                  <a:srgbClr val="90c226"/>
                </a:solidFill>
                <a:latin typeface="Trebuchet MS"/>
              </a:rPr>
              <a:t>Click to edit Master title style</a:t>
            </a:r>
            <a:endParaRPr b="0" lang="en-US" sz="54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dt" idx="1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900" spc="-1" strike="noStrike">
                <a:solidFill>
                  <a:srgbClr val="8b8b8b"/>
                </a:solidFill>
                <a:latin typeface="Trebuchet MS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8b8b8b"/>
                </a:solidFill>
                <a:latin typeface="Trebuchet MS"/>
              </a:rPr>
              <a:t>&lt;date/time&gt;</a:t>
            </a:r>
            <a:endParaRPr b="0" lang="en-US" sz="900" spc="-1" strike="noStrike">
              <a:latin typeface="Times New Roman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ftr" idx="2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sldNum" idx="3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900" spc="-1" strike="noStrike">
                <a:solidFill>
                  <a:srgbClr val="90c226"/>
                </a:solidFill>
                <a:latin typeface="Trebuchet M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4F24104-698B-4F8E-8993-1E2FF3CE88E4}" type="slidenum">
              <a:rPr b="0" lang="en-US" sz="900" spc="-1" strike="noStrike">
                <a:solidFill>
                  <a:srgbClr val="90c226"/>
                </a:solidFill>
                <a:latin typeface="Trebuchet MS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2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Click to edit the outline text format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latin typeface="Trebuchet MS"/>
              </a:rPr>
              <a:t>Second Outline Level</a:t>
            </a:r>
            <a:endParaRPr b="0" lang="en-US" sz="1400" spc="-1" strike="noStrike">
              <a:solidFill>
                <a:srgbClr val="404040"/>
              </a:solidFill>
              <a:latin typeface="Trebuchet M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404040"/>
                </a:solidFill>
                <a:latin typeface="Trebuchet MS"/>
              </a:rPr>
              <a:t>Third Outline Level</a:t>
            </a:r>
            <a:endParaRPr b="0" lang="en-US" sz="1200" spc="-1" strike="noStrike">
              <a:solidFill>
                <a:srgbClr val="404040"/>
              </a:solidFill>
              <a:latin typeface="Trebuchet M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404040"/>
                </a:solidFill>
                <a:latin typeface="Trebuchet MS"/>
              </a:rPr>
              <a:t>Fourth Outline Level</a:t>
            </a:r>
            <a:endParaRPr b="0" lang="en-US" sz="1200" spc="-1" strike="noStrike">
              <a:solidFill>
                <a:srgbClr val="404040"/>
              </a:solidFill>
              <a:latin typeface="Trebuchet M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Fifth Outline Level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Sixth Outline Level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Seventh Outline Level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sp>
          <p:nvSpPr>
            <p:cNvPr id="64" name="Straight Connector 19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525">
              <a:solidFill>
                <a:srgbClr val="ffffff">
                  <a:lumMod val="75000"/>
                </a:srgb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5" name="Straight Connector 20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525">
              <a:solidFill>
                <a:srgbClr val="ffffff">
                  <a:lumMod val="85000"/>
                </a:srgb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6" name="Rectangle 23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7" name="Rectangle 2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8" name="Isosceles Triangle 23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9" name="Rectangle 2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0" name="Rectangle 2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1" name="Rectangle 2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2" name="Isosceles Triangle 27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3" name="Isosceles Triangle 28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Click to edit Master title style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Click to edit Master text styles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8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Second level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 lvl="2" marL="1143000" indent="-2286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400" spc="-1" strike="noStrike">
                <a:solidFill>
                  <a:srgbClr val="404040"/>
                </a:solidFill>
                <a:latin typeface="Trebuchet MS"/>
              </a:rPr>
              <a:t>Third level</a:t>
            </a:r>
            <a:endParaRPr b="0" lang="en-US" sz="1400" spc="-1" strike="noStrike">
              <a:solidFill>
                <a:srgbClr val="404040"/>
              </a:solidFill>
              <a:latin typeface="Trebuchet MS"/>
            </a:endParaRPr>
          </a:p>
          <a:p>
            <a:pPr lvl="3" marL="1600200" indent="-2286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200" spc="-1" strike="noStrike">
                <a:solidFill>
                  <a:srgbClr val="404040"/>
                </a:solidFill>
                <a:latin typeface="Trebuchet MS"/>
              </a:rPr>
              <a:t>Fourth level</a:t>
            </a:r>
            <a:endParaRPr b="0" lang="en-US" sz="1200" spc="-1" strike="noStrike">
              <a:solidFill>
                <a:srgbClr val="404040"/>
              </a:solidFill>
              <a:latin typeface="Trebuchet MS"/>
            </a:endParaRPr>
          </a:p>
          <a:p>
            <a:pPr lvl="4" marL="2057400" indent="-2286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200" spc="-1" strike="noStrike">
                <a:solidFill>
                  <a:srgbClr val="404040"/>
                </a:solidFill>
                <a:latin typeface="Trebuchet MS"/>
              </a:rPr>
              <a:t>Fifth level</a:t>
            </a:r>
            <a:endParaRPr b="0" lang="en-US" sz="12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dt" idx="4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900" spc="-1" strike="noStrike">
                <a:solidFill>
                  <a:srgbClr val="8b8b8b"/>
                </a:solidFill>
                <a:latin typeface="Trebuchet MS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8b8b8b"/>
                </a:solidFill>
                <a:latin typeface="Trebuchet MS"/>
              </a:rPr>
              <a:t>&lt;date/time&gt;</a:t>
            </a:r>
            <a:endParaRPr b="0" lang="en-US" sz="900" spc="-1" strike="noStrike">
              <a:latin typeface="Times New Roman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ftr" idx="5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sldNum" idx="6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900" spc="-1" strike="noStrike">
                <a:solidFill>
                  <a:srgbClr val="90c226"/>
                </a:solidFill>
                <a:latin typeface="Trebuchet M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8B5DD06-6DE8-4888-921B-F8095926DC59}" type="slidenum">
              <a:rPr b="0" lang="en-US" sz="900" spc="-1" strike="noStrike">
                <a:solidFill>
                  <a:srgbClr val="90c226"/>
                </a:solidFill>
                <a:latin typeface="Trebuchet MS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roup 6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sp>
          <p:nvSpPr>
            <p:cNvPr id="116" name="Straight Connector 19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525">
              <a:solidFill>
                <a:srgbClr val="ffffff">
                  <a:lumMod val="75000"/>
                </a:srgb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17" name="Straight Connector 20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525">
              <a:solidFill>
                <a:srgbClr val="ffffff">
                  <a:lumMod val="85000"/>
                </a:srgb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18" name="Rectangle 23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19" name="Rectangle 2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0" name="Isosceles Triangle 23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1" name="Rectangle 2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2" name="Rectangle 2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3" name="Rectangle 2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4" name="Isosceles Triangle 27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5" name="Isosceles Triangle 28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Click to edit Master title style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Click to edit Master text styles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8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Second level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 lvl="2" marL="1143000" indent="-2286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400" spc="-1" strike="noStrike">
                <a:solidFill>
                  <a:srgbClr val="404040"/>
                </a:solidFill>
                <a:latin typeface="Trebuchet MS"/>
              </a:rPr>
              <a:t>Third level</a:t>
            </a:r>
            <a:endParaRPr b="0" lang="en-US" sz="1400" spc="-1" strike="noStrike">
              <a:solidFill>
                <a:srgbClr val="404040"/>
              </a:solidFill>
              <a:latin typeface="Trebuchet MS"/>
            </a:endParaRPr>
          </a:p>
          <a:p>
            <a:pPr lvl="3" marL="1600200" indent="-2286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200" spc="-1" strike="noStrike">
                <a:solidFill>
                  <a:srgbClr val="404040"/>
                </a:solidFill>
                <a:latin typeface="Trebuchet MS"/>
              </a:rPr>
              <a:t>Fourth level</a:t>
            </a:r>
            <a:endParaRPr b="0" lang="en-US" sz="1200" spc="-1" strike="noStrike">
              <a:solidFill>
                <a:srgbClr val="404040"/>
              </a:solidFill>
              <a:latin typeface="Trebuchet MS"/>
            </a:endParaRPr>
          </a:p>
          <a:p>
            <a:pPr lvl="4" marL="2057400" indent="-2286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200" spc="-1" strike="noStrike">
                <a:solidFill>
                  <a:srgbClr val="404040"/>
                </a:solidFill>
                <a:latin typeface="Trebuchet MS"/>
              </a:rPr>
              <a:t>Fifth level</a:t>
            </a:r>
            <a:endParaRPr b="0" lang="en-US" sz="12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dt" idx="7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900" spc="-1" strike="noStrike">
                <a:solidFill>
                  <a:srgbClr val="8b8b8b"/>
                </a:solidFill>
                <a:latin typeface="Trebuchet MS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8b8b8b"/>
                </a:solidFill>
                <a:latin typeface="Trebuchet MS"/>
              </a:rPr>
              <a:t>&lt;date/time&gt;</a:t>
            </a:r>
            <a:endParaRPr b="0" lang="en-US" sz="900" spc="-1" strike="noStrike">
              <a:latin typeface="Times New Roman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ftr" idx="8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 type="sldNum" idx="9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900" spc="-1" strike="noStrike">
                <a:solidFill>
                  <a:srgbClr val="90c226"/>
                </a:solidFill>
                <a:latin typeface="Trebuchet M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3AEB3D0-D6A9-42EB-8AF6-C560305490FA}" type="slidenum">
              <a:rPr b="0" lang="en-US" sz="900" spc="-1" strike="noStrike">
                <a:solidFill>
                  <a:srgbClr val="90c226"/>
                </a:solidFill>
                <a:latin typeface="Trebuchet MS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roup 6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sp>
          <p:nvSpPr>
            <p:cNvPr id="168" name="Straight Connector 19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525">
              <a:solidFill>
                <a:srgbClr val="ffffff">
                  <a:lumMod val="75000"/>
                </a:srgb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69" name="Straight Connector 20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525">
              <a:solidFill>
                <a:srgbClr val="ffffff">
                  <a:lumMod val="85000"/>
                </a:srgb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70" name="Rectangle 23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71" name="Rectangle 2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72" name="Isosceles Triangle 23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73" name="Rectangle 2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74" name="Rectangle 2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75" name="Rectangle 2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76" name="Isosceles Triangle 27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77" name="Isosceles Triangle 28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Click to edit Master title style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Click to edit Master text styles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8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Second level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 lvl="2" marL="1143000" indent="-2286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400" spc="-1" strike="noStrike">
                <a:solidFill>
                  <a:srgbClr val="404040"/>
                </a:solidFill>
                <a:latin typeface="Trebuchet MS"/>
              </a:rPr>
              <a:t>Third level</a:t>
            </a:r>
            <a:endParaRPr b="0" lang="en-US" sz="1400" spc="-1" strike="noStrike">
              <a:solidFill>
                <a:srgbClr val="404040"/>
              </a:solidFill>
              <a:latin typeface="Trebuchet MS"/>
            </a:endParaRPr>
          </a:p>
          <a:p>
            <a:pPr lvl="3" marL="1600200" indent="-2286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200" spc="-1" strike="noStrike">
                <a:solidFill>
                  <a:srgbClr val="404040"/>
                </a:solidFill>
                <a:latin typeface="Trebuchet MS"/>
              </a:rPr>
              <a:t>Fourth level</a:t>
            </a:r>
            <a:endParaRPr b="0" lang="en-US" sz="1200" spc="-1" strike="noStrike">
              <a:solidFill>
                <a:srgbClr val="404040"/>
              </a:solidFill>
              <a:latin typeface="Trebuchet MS"/>
            </a:endParaRPr>
          </a:p>
          <a:p>
            <a:pPr lvl="4" marL="2057400" indent="-2286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200" spc="-1" strike="noStrike">
                <a:solidFill>
                  <a:srgbClr val="404040"/>
                </a:solidFill>
                <a:latin typeface="Trebuchet MS"/>
              </a:rPr>
              <a:t>Fifth level</a:t>
            </a:r>
            <a:endParaRPr b="0" lang="en-US" sz="12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dt" idx="10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900" spc="-1" strike="noStrike">
                <a:solidFill>
                  <a:srgbClr val="8b8b8b"/>
                </a:solidFill>
                <a:latin typeface="Trebuchet MS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8b8b8b"/>
                </a:solidFill>
                <a:latin typeface="Trebuchet MS"/>
              </a:rPr>
              <a:t>&lt;date/time&gt;</a:t>
            </a:r>
            <a:endParaRPr b="0" lang="en-US" sz="900" spc="-1" strike="noStrike">
              <a:latin typeface="Times New Roman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ftr" idx="11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82" name="PlaceHolder 5"/>
          <p:cNvSpPr>
            <a:spLocks noGrp="1"/>
          </p:cNvSpPr>
          <p:nvPr>
            <p:ph type="sldNum" idx="12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900" spc="-1" strike="noStrike">
                <a:solidFill>
                  <a:srgbClr val="90c226"/>
                </a:solidFill>
                <a:latin typeface="Trebuchet M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AE0F17F-FCC1-4859-9416-A293B260EC10}" type="slidenum">
              <a:rPr b="0" lang="en-US" sz="900" spc="-1" strike="noStrike">
                <a:solidFill>
                  <a:srgbClr val="90c226"/>
                </a:solidFill>
                <a:latin typeface="Trebuchet MS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roup 6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sp>
          <p:nvSpPr>
            <p:cNvPr id="220" name="Straight Connector 19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525">
              <a:solidFill>
                <a:srgbClr val="ffffff">
                  <a:lumMod val="75000"/>
                </a:srgb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21" name="Straight Connector 20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525">
              <a:solidFill>
                <a:srgbClr val="ffffff">
                  <a:lumMod val="85000"/>
                </a:srgb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22" name="Rectangle 23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23" name="Rectangle 2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24" name="Isosceles Triangle 23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25" name="Rectangle 2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26" name="Rectangle 2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27" name="Rectangle 2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28" name="Isosceles Triangle 27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29" name="Isosceles Triangle 28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Click to edit Master title style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Click to edit Master text styles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8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Second level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 lvl="2" marL="1143000" indent="-2286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400" spc="-1" strike="noStrike">
                <a:solidFill>
                  <a:srgbClr val="404040"/>
                </a:solidFill>
                <a:latin typeface="Trebuchet MS"/>
              </a:rPr>
              <a:t>Third level</a:t>
            </a:r>
            <a:endParaRPr b="0" lang="en-US" sz="1400" spc="-1" strike="noStrike">
              <a:solidFill>
                <a:srgbClr val="404040"/>
              </a:solidFill>
              <a:latin typeface="Trebuchet MS"/>
            </a:endParaRPr>
          </a:p>
          <a:p>
            <a:pPr lvl="3" marL="1600200" indent="-2286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200" spc="-1" strike="noStrike">
                <a:solidFill>
                  <a:srgbClr val="404040"/>
                </a:solidFill>
                <a:latin typeface="Trebuchet MS"/>
              </a:rPr>
              <a:t>Fourth level</a:t>
            </a:r>
            <a:endParaRPr b="0" lang="en-US" sz="1200" spc="-1" strike="noStrike">
              <a:solidFill>
                <a:srgbClr val="404040"/>
              </a:solidFill>
              <a:latin typeface="Trebuchet MS"/>
            </a:endParaRPr>
          </a:p>
          <a:p>
            <a:pPr lvl="4" marL="2057400" indent="-2286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200" spc="-1" strike="noStrike">
                <a:solidFill>
                  <a:srgbClr val="404040"/>
                </a:solidFill>
                <a:latin typeface="Trebuchet MS"/>
              </a:rPr>
              <a:t>Fifth level</a:t>
            </a:r>
            <a:endParaRPr b="0" lang="en-US" sz="12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32" name="PlaceHolder 3"/>
          <p:cNvSpPr>
            <a:spLocks noGrp="1"/>
          </p:cNvSpPr>
          <p:nvPr>
            <p:ph type="dt" idx="13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900" spc="-1" strike="noStrike">
                <a:solidFill>
                  <a:srgbClr val="8b8b8b"/>
                </a:solidFill>
                <a:latin typeface="Trebuchet MS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8b8b8b"/>
                </a:solidFill>
                <a:latin typeface="Trebuchet MS"/>
              </a:rPr>
              <a:t>&lt;date/time&gt;</a:t>
            </a:r>
            <a:endParaRPr b="0" lang="en-US" sz="900" spc="-1" strike="noStrike">
              <a:latin typeface="Times New Roman"/>
            </a:endParaRPr>
          </a:p>
        </p:txBody>
      </p:sp>
      <p:sp>
        <p:nvSpPr>
          <p:cNvPr id="233" name="PlaceHolder 4"/>
          <p:cNvSpPr>
            <a:spLocks noGrp="1"/>
          </p:cNvSpPr>
          <p:nvPr>
            <p:ph type="ftr" idx="14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34" name="PlaceHolder 5"/>
          <p:cNvSpPr>
            <a:spLocks noGrp="1"/>
          </p:cNvSpPr>
          <p:nvPr>
            <p:ph type="sldNum" idx="15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900" spc="-1" strike="noStrike">
                <a:solidFill>
                  <a:srgbClr val="90c226"/>
                </a:solidFill>
                <a:latin typeface="Trebuchet M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7F63D64-7AA9-4BB6-A23E-07D3168E646B}" type="slidenum">
              <a:rPr b="0" lang="en-US" sz="900" spc="-1" strike="noStrike">
                <a:solidFill>
                  <a:srgbClr val="90c226"/>
                </a:solidFill>
                <a:latin typeface="Trebuchet MS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1" name="Group 6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sp>
          <p:nvSpPr>
            <p:cNvPr id="272" name="Straight Connector 19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525">
              <a:solidFill>
                <a:srgbClr val="ffffff">
                  <a:lumMod val="75000"/>
                </a:srgb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73" name="Straight Connector 20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525">
              <a:solidFill>
                <a:srgbClr val="ffffff">
                  <a:lumMod val="85000"/>
                </a:srgb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74" name="Rectangle 23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75" name="Rectangle 2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76" name="Isosceles Triangle 23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77" name="Rectangle 2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78" name="Rectangle 2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79" name="Rectangle 2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80" name="Isosceles Triangle 27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81" name="Isosceles Triangle 28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Click to edit Master title style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Click to edit Master text styles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8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Second level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 lvl="2" marL="1143000" indent="-2286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400" spc="-1" strike="noStrike">
                <a:solidFill>
                  <a:srgbClr val="404040"/>
                </a:solidFill>
                <a:latin typeface="Trebuchet MS"/>
              </a:rPr>
              <a:t>Third level</a:t>
            </a:r>
            <a:endParaRPr b="0" lang="en-US" sz="1400" spc="-1" strike="noStrike">
              <a:solidFill>
                <a:srgbClr val="404040"/>
              </a:solidFill>
              <a:latin typeface="Trebuchet MS"/>
            </a:endParaRPr>
          </a:p>
          <a:p>
            <a:pPr lvl="3" marL="1600200" indent="-2286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200" spc="-1" strike="noStrike">
                <a:solidFill>
                  <a:srgbClr val="404040"/>
                </a:solidFill>
                <a:latin typeface="Trebuchet MS"/>
              </a:rPr>
              <a:t>Fourth level</a:t>
            </a:r>
            <a:endParaRPr b="0" lang="en-US" sz="1200" spc="-1" strike="noStrike">
              <a:solidFill>
                <a:srgbClr val="404040"/>
              </a:solidFill>
              <a:latin typeface="Trebuchet MS"/>
            </a:endParaRPr>
          </a:p>
          <a:p>
            <a:pPr lvl="4" marL="2057400" indent="-2286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200" spc="-1" strike="noStrike">
                <a:solidFill>
                  <a:srgbClr val="404040"/>
                </a:solidFill>
                <a:latin typeface="Trebuchet MS"/>
              </a:rPr>
              <a:t>Fifth level</a:t>
            </a:r>
            <a:endParaRPr b="0" lang="en-US" sz="12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84" name="PlaceHolder 3"/>
          <p:cNvSpPr>
            <a:spLocks noGrp="1"/>
          </p:cNvSpPr>
          <p:nvPr>
            <p:ph type="dt" idx="16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900" spc="-1" strike="noStrike">
                <a:solidFill>
                  <a:srgbClr val="8b8b8b"/>
                </a:solidFill>
                <a:latin typeface="Trebuchet MS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8b8b8b"/>
                </a:solidFill>
                <a:latin typeface="Trebuchet MS"/>
              </a:rPr>
              <a:t>&lt;date/time&gt;</a:t>
            </a:r>
            <a:endParaRPr b="0" lang="en-US" sz="900" spc="-1" strike="noStrike">
              <a:latin typeface="Times New Roman"/>
            </a:endParaRPr>
          </a:p>
        </p:txBody>
      </p:sp>
      <p:sp>
        <p:nvSpPr>
          <p:cNvPr id="285" name="PlaceHolder 4"/>
          <p:cNvSpPr>
            <a:spLocks noGrp="1"/>
          </p:cNvSpPr>
          <p:nvPr>
            <p:ph type="ftr" idx="17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86" name="PlaceHolder 5"/>
          <p:cNvSpPr>
            <a:spLocks noGrp="1"/>
          </p:cNvSpPr>
          <p:nvPr>
            <p:ph type="sldNum" idx="18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900" spc="-1" strike="noStrike">
                <a:solidFill>
                  <a:srgbClr val="90c226"/>
                </a:solidFill>
                <a:latin typeface="Trebuchet M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B281005-649D-48FF-B773-59479D10860E}" type="slidenum">
              <a:rPr b="0" lang="en-US" sz="900" spc="-1" strike="noStrike">
                <a:solidFill>
                  <a:srgbClr val="90c226"/>
                </a:solidFill>
                <a:latin typeface="Trebuchet MS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9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hyperlink" Target="https://drive.google.com/file/d/16kKuAqTcrp17v3cHIHhjDzt39v-g8Y6e/view?usp=sharing" TargetMode="External"/><Relationship Id="rId2" Type="http://schemas.openxmlformats.org/officeDocument/2006/relationships/slideLayout" Target="../slideLayouts/slideLayout49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9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6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hyperlink" Target="https://drive.google.com/file/d/14d8gx1zpygx0cc_l2CSFEfac-yncNxJs/view?usp=sharing" TargetMode="External"/><Relationship Id="rId2" Type="http://schemas.openxmlformats.org/officeDocument/2006/relationships/slideLayout" Target="../slideLayouts/slideLayout6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gif"/><Relationship Id="rId2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icture 4"/>
          <p:cNvSpPr/>
          <p:nvPr/>
        </p:nvSpPr>
        <p:spPr>
          <a:xfrm>
            <a:off x="0" y="0"/>
            <a:ext cx="5394600" cy="6857640"/>
          </a:xfrm>
          <a:custGeom>
            <a:avLst/>
            <a:gdLst/>
            <a:ah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4" name="PlaceHolder 1"/>
          <p:cNvSpPr>
            <a:spLocks noGrp="1"/>
          </p:cNvSpPr>
          <p:nvPr>
            <p:ph type="title"/>
          </p:nvPr>
        </p:nvSpPr>
        <p:spPr>
          <a:xfrm>
            <a:off x="5380560" y="1678680"/>
            <a:ext cx="3887640" cy="23716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algn="r">
              <a:lnSpc>
                <a:spcPct val="90000"/>
              </a:lnSpc>
              <a:buNone/>
            </a:pPr>
            <a:r>
              <a:rPr b="0" lang="en-US" sz="3400" spc="-1" strike="noStrike">
                <a:solidFill>
                  <a:srgbClr val="90c226"/>
                </a:solidFill>
                <a:latin typeface="Trebuchet MS"/>
              </a:rPr>
              <a:t>RT-RRT*: A Real-Time Path Planning</a:t>
            </a:r>
            <a:endParaRPr b="0" lang="en-US" sz="34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25" name="PlaceHolder 2"/>
          <p:cNvSpPr>
            <a:spLocks noGrp="1"/>
          </p:cNvSpPr>
          <p:nvPr>
            <p:ph type="subTitle"/>
          </p:nvPr>
        </p:nvSpPr>
        <p:spPr>
          <a:xfrm>
            <a:off x="5380560" y="4050720"/>
            <a:ext cx="3893040" cy="1096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4000"/>
          </a:bodyPr>
          <a:p>
            <a:pPr algn="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000" spc="-1" strike="noStrike">
                <a:solidFill>
                  <a:srgbClr val="808080"/>
                </a:solidFill>
                <a:latin typeface="Trebuchet MS"/>
              </a:rPr>
              <a:t>                 </a:t>
            </a:r>
            <a:endParaRPr b="0" lang="en-US" sz="1000" spc="-1" strike="noStrike">
              <a:latin typeface="Arial"/>
            </a:endParaRPr>
          </a:p>
          <a:p>
            <a:pPr algn="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000" spc="-1" strike="noStrike">
                <a:solidFill>
                  <a:srgbClr val="808080"/>
                </a:solidFill>
                <a:latin typeface="Trebuchet MS"/>
              </a:rPr>
              <a:t>                                                             </a:t>
            </a:r>
            <a:r>
              <a:rPr b="1" i="1" lang="en-US" sz="1500" spc="-1" strike="noStrike">
                <a:solidFill>
                  <a:srgbClr val="808080"/>
                </a:solidFill>
                <a:latin typeface="Trebuchet MS"/>
              </a:rPr>
              <a:t>Sai Dinesh Gelam</a:t>
            </a:r>
            <a:endParaRPr b="0" lang="en-US" sz="1500" spc="-1" strike="noStrike">
              <a:latin typeface="Arial"/>
            </a:endParaRPr>
          </a:p>
          <a:p>
            <a:pPr algn="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i="1" lang="en-US" sz="1500" spc="-1" strike="noStrike">
                <a:solidFill>
                  <a:srgbClr val="808080"/>
                </a:solidFill>
                <a:latin typeface="Trebuchet MS"/>
              </a:rPr>
              <a:t>                                                                       </a:t>
            </a:r>
            <a:r>
              <a:rPr b="1" i="1" lang="en-US" sz="1500" spc="-1" strike="noStrike">
                <a:solidFill>
                  <a:srgbClr val="808080"/>
                </a:solidFill>
                <a:latin typeface="Trebuchet MS"/>
              </a:rPr>
              <a:t>Gowtham Chintalapati</a:t>
            </a: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withEffect" fill="hold" presetClass="entr" presetID="10">
                                  <p:stCondLst>
                                    <p:cond delay="10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4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nodeType="withEffect" fill="hold" presetClass="entr" presetID="10">
                                  <p:stCondLst>
                                    <p:cond delay="20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" dur="400"/>
                                        <p:tgtEl>
                                          <p:spTgt spid="3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0">
                                  <p:stCondLst>
                                    <p:cond delay="20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" dur="400"/>
                                        <p:tgtEl>
                                          <p:spTgt spid="3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nodeType="clickEffect" fill="hold" presetClass="entr" presetID="10">
                                  <p:stCondLst>
                                    <p:cond delay="20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" dur="400"/>
                                        <p:tgtEl>
                                          <p:spTgt spid="3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Title 6"/>
          <p:cNvSpPr txBox="1"/>
          <p:nvPr/>
        </p:nvSpPr>
        <p:spPr>
          <a:xfrm>
            <a:off x="318960" y="228600"/>
            <a:ext cx="9282240" cy="13716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Tree growth from Start and Goal nodes 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pic>
        <p:nvPicPr>
          <p:cNvPr id="342" name="" descr=""/>
          <p:cNvPicPr/>
          <p:nvPr/>
        </p:nvPicPr>
        <p:blipFill>
          <a:blip r:embed="rId1"/>
          <a:stretch/>
        </p:blipFill>
        <p:spPr>
          <a:xfrm>
            <a:off x="457200" y="1075680"/>
            <a:ext cx="8686800" cy="5532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Title 8"/>
          <p:cNvSpPr txBox="1"/>
          <p:nvPr/>
        </p:nvSpPr>
        <p:spPr>
          <a:xfrm>
            <a:off x="145800" y="0"/>
            <a:ext cx="9282240" cy="13716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Generation of path from both the start and goal node trees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pic>
        <p:nvPicPr>
          <p:cNvPr id="344" name="" descr=""/>
          <p:cNvPicPr/>
          <p:nvPr/>
        </p:nvPicPr>
        <p:blipFill>
          <a:blip r:embed="rId1"/>
          <a:stretch/>
        </p:blipFill>
        <p:spPr>
          <a:xfrm>
            <a:off x="638280" y="1469520"/>
            <a:ext cx="8277120" cy="5271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Title 9"/>
          <p:cNvSpPr txBox="1"/>
          <p:nvPr/>
        </p:nvSpPr>
        <p:spPr>
          <a:xfrm>
            <a:off x="145800" y="0"/>
            <a:ext cx="9282240" cy="13716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Finding entirely anew path at a vicinity of obstacle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pic>
        <p:nvPicPr>
          <p:cNvPr id="346" name="" descr=""/>
          <p:cNvPicPr/>
          <p:nvPr/>
        </p:nvPicPr>
        <p:blipFill>
          <a:blip r:embed="rId1"/>
          <a:stretch/>
        </p:blipFill>
        <p:spPr>
          <a:xfrm>
            <a:off x="409680" y="1371600"/>
            <a:ext cx="8505720" cy="5417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Title 10"/>
          <p:cNvSpPr txBox="1"/>
          <p:nvPr/>
        </p:nvSpPr>
        <p:spPr>
          <a:xfrm>
            <a:off x="318960" y="228600"/>
            <a:ext cx="9282240" cy="13716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Simulation Video Method -1 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48" name=""/>
          <p:cNvSpPr txBox="1"/>
          <p:nvPr/>
        </p:nvSpPr>
        <p:spPr>
          <a:xfrm>
            <a:off x="1143000" y="1371600"/>
            <a:ext cx="3151800" cy="456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2400" spc="-1" strike="noStrike">
                <a:latin typeface="Times New Roman"/>
                <a:hlinkClick r:id="rId1"/>
              </a:rPr>
              <a:t>Video -Method 1</a:t>
            </a:r>
            <a:endParaRPr b="0" lang="en-US" sz="2400" spc="-1" strike="noStrike">
              <a:latin typeface="Times New Roman"/>
            </a:endParaRPr>
          </a:p>
        </p:txBody>
      </p:sp>
      <p:sp>
        <p:nvSpPr>
          <p:cNvPr id="349" name=""/>
          <p:cNvSpPr txBox="1"/>
          <p:nvPr/>
        </p:nvSpPr>
        <p:spPr>
          <a:xfrm>
            <a:off x="457200" y="3082680"/>
            <a:ext cx="868680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Or enter this Url : https://drive.google.com/file/d/16kKuAqTcrp17v3cHIHhjDzt39v-g8Y6e/view?usp=sharing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0" name=""/>
          <p:cNvSpPr txBox="1"/>
          <p:nvPr/>
        </p:nvSpPr>
        <p:spPr>
          <a:xfrm>
            <a:off x="914400" y="2057400"/>
            <a:ext cx="845820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Ctrl + Click on the above hyper link to see the video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1"/>
          <p:cNvSpPr>
            <a:spLocks noGrp="1"/>
          </p:cNvSpPr>
          <p:nvPr>
            <p:ph type="title"/>
          </p:nvPr>
        </p:nvSpPr>
        <p:spPr>
          <a:xfrm>
            <a:off x="776160" y="457200"/>
            <a:ext cx="2652840" cy="762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Method -2 Work </a:t>
            </a: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Flow 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pic>
        <p:nvPicPr>
          <p:cNvPr id="352" name="" descr=""/>
          <p:cNvPicPr/>
          <p:nvPr/>
        </p:nvPicPr>
        <p:blipFill>
          <a:blip r:embed="rId1"/>
          <a:stretch/>
        </p:blipFill>
        <p:spPr>
          <a:xfrm>
            <a:off x="3646800" y="228600"/>
            <a:ext cx="5040000" cy="6512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Title 12"/>
          <p:cNvSpPr txBox="1"/>
          <p:nvPr/>
        </p:nvSpPr>
        <p:spPr>
          <a:xfrm>
            <a:off x="685800" y="2743200"/>
            <a:ext cx="9282240" cy="13716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Simulation Results of Method -2 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Title 13"/>
          <p:cNvSpPr txBox="1"/>
          <p:nvPr/>
        </p:nvSpPr>
        <p:spPr>
          <a:xfrm>
            <a:off x="318960" y="228600"/>
            <a:ext cx="9282240" cy="13716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Tree growth from Start and Goal nodes 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pic>
        <p:nvPicPr>
          <p:cNvPr id="355" name="" descr=""/>
          <p:cNvPicPr/>
          <p:nvPr/>
        </p:nvPicPr>
        <p:blipFill>
          <a:blip r:embed="rId1"/>
          <a:stretch/>
        </p:blipFill>
        <p:spPr>
          <a:xfrm rot="9600">
            <a:off x="693000" y="1154160"/>
            <a:ext cx="8215200" cy="5232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Title 14"/>
          <p:cNvSpPr txBox="1"/>
          <p:nvPr/>
        </p:nvSpPr>
        <p:spPr>
          <a:xfrm>
            <a:off x="145800" y="0"/>
            <a:ext cx="9282240" cy="13716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Generation of path from both the start and goal node trees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pic>
        <p:nvPicPr>
          <p:cNvPr id="357" name="" descr=""/>
          <p:cNvPicPr/>
          <p:nvPr/>
        </p:nvPicPr>
        <p:blipFill>
          <a:blip r:embed="rId1"/>
          <a:stretch/>
        </p:blipFill>
        <p:spPr>
          <a:xfrm>
            <a:off x="638280" y="1469520"/>
            <a:ext cx="8277120" cy="5271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Title 15"/>
          <p:cNvSpPr txBox="1"/>
          <p:nvPr/>
        </p:nvSpPr>
        <p:spPr>
          <a:xfrm>
            <a:off x="0" y="0"/>
            <a:ext cx="9829800" cy="13716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Finding a sub path (localized path) using RRT when in the vicinity of obstacle 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pic>
        <p:nvPicPr>
          <p:cNvPr id="359" name="" descr=""/>
          <p:cNvPicPr/>
          <p:nvPr/>
        </p:nvPicPr>
        <p:blipFill>
          <a:blip r:embed="rId1"/>
          <a:stretch/>
        </p:blipFill>
        <p:spPr>
          <a:xfrm>
            <a:off x="685800" y="1371600"/>
            <a:ext cx="7620480" cy="4827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Title 16"/>
          <p:cNvSpPr txBox="1"/>
          <p:nvPr/>
        </p:nvSpPr>
        <p:spPr>
          <a:xfrm>
            <a:off x="318960" y="228600"/>
            <a:ext cx="9282240" cy="13716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Simulation Video Method -2 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61" name=""/>
          <p:cNvSpPr txBox="1"/>
          <p:nvPr/>
        </p:nvSpPr>
        <p:spPr>
          <a:xfrm>
            <a:off x="1143000" y="1371600"/>
            <a:ext cx="3151800" cy="456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2400" spc="-1" strike="noStrike">
                <a:latin typeface="Times New Roman"/>
                <a:hlinkClick r:id="rId1"/>
              </a:rPr>
              <a:t>Video -Method 2</a:t>
            </a:r>
            <a:endParaRPr b="0" lang="en-US" sz="2400" spc="-1" strike="noStrike">
              <a:latin typeface="Times New Roman"/>
            </a:endParaRPr>
          </a:p>
        </p:txBody>
      </p:sp>
      <p:sp>
        <p:nvSpPr>
          <p:cNvPr id="362" name=""/>
          <p:cNvSpPr txBox="1"/>
          <p:nvPr/>
        </p:nvSpPr>
        <p:spPr>
          <a:xfrm>
            <a:off x="457200" y="3082680"/>
            <a:ext cx="868680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Or enter this Url : https://drive.google.com/file/d/14d8gx1zpygx0cc_l2CSFEfac-yncNxJs/view?usp=sharing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3" name=""/>
          <p:cNvSpPr txBox="1"/>
          <p:nvPr/>
        </p:nvSpPr>
        <p:spPr>
          <a:xfrm>
            <a:off x="914400" y="2057400"/>
            <a:ext cx="845820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Ctrl + Click on the above hyper link to see the video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title"/>
          </p:nvPr>
        </p:nvSpPr>
        <p:spPr>
          <a:xfrm>
            <a:off x="677160" y="228600"/>
            <a:ext cx="8596440" cy="9144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 </a:t>
            </a: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INTRODUCTI</a:t>
            </a: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ON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27" name="PlaceHolder 2"/>
          <p:cNvSpPr>
            <a:spLocks noGrp="1"/>
          </p:cNvSpPr>
          <p:nvPr>
            <p:ph/>
          </p:nvPr>
        </p:nvSpPr>
        <p:spPr>
          <a:xfrm>
            <a:off x="677160" y="1371600"/>
            <a:ext cx="8596440" cy="4669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 algn="just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Path planning is a critical component in a wide range of applications, 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from autonomous robotics to dynamic simulations in computer 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games. Traditional path planning algorithms often struggle with 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dynamic environments where obstacles, goals, and the agent's 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position continuously change.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3080" algn="just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To address these challenges, the paper introduces a novel real-time 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path planning algorithm named RT-RRT* (Real-Time Rapidly-exploring 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Random Trees) using both Bi-RRT and RRT.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3080" algn="just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 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This algorithm is an enhancement of the well-established RRT* 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algorithm, which is known for its efficiency in static environments.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title"/>
          </p:nvPr>
        </p:nvSpPr>
        <p:spPr>
          <a:xfrm>
            <a:off x="318960" y="5112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Conclusions and Comparison between Method-1 and Method 2 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pic>
        <p:nvPicPr>
          <p:cNvPr id="365" name="" descr=""/>
          <p:cNvPicPr/>
          <p:nvPr/>
        </p:nvPicPr>
        <p:blipFill>
          <a:blip r:embed="rId1"/>
          <a:stretch/>
        </p:blipFill>
        <p:spPr>
          <a:xfrm>
            <a:off x="451440" y="1333800"/>
            <a:ext cx="8798040" cy="3466800"/>
          </a:xfrm>
          <a:prstGeom prst="rect">
            <a:avLst/>
          </a:prstGeom>
          <a:ln w="0">
            <a:noFill/>
          </a:ln>
        </p:spPr>
      </p:pic>
      <p:sp>
        <p:nvSpPr>
          <p:cNvPr id="366" name="Content Placeholder 1"/>
          <p:cNvSpPr txBox="1"/>
          <p:nvPr/>
        </p:nvSpPr>
        <p:spPr>
          <a:xfrm>
            <a:off x="547560" y="5029200"/>
            <a:ext cx="8596440" cy="13716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The Method – 2 with localized path planning as tremendously 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decreased the number of nodes explored, hence computational efforts, 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during the solving for path in dynamically changing environment.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Problems faced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68" name="Content Placeholder 4"/>
          <p:cNvSpPr txBox="1"/>
          <p:nvPr/>
        </p:nvSpPr>
        <p:spPr>
          <a:xfrm>
            <a:off x="510480" y="1537200"/>
            <a:ext cx="8816400" cy="4689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 algn="just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To merge both RRT and RRT* to find the local paths and eventually 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learned over time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3080" algn="just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To animate and create dynamically moving obstacles.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  <a:buNone/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  <a:buNone/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3080" algn="just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  <a:buNone/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864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Future Work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70" name="PlaceHolder 2"/>
          <p:cNvSpPr>
            <a:spLocks noGrp="1"/>
          </p:cNvSpPr>
          <p:nvPr>
            <p:ph/>
          </p:nvPr>
        </p:nvSpPr>
        <p:spPr>
          <a:xfrm>
            <a:off x="677160" y="1632240"/>
            <a:ext cx="8596440" cy="4434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-343080" algn="just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 u="sng">
                <a:solidFill>
                  <a:srgbClr val="404040"/>
                </a:solidFill>
                <a:uFillTx/>
                <a:latin typeface="Trebuchet MS"/>
              </a:rPr>
              <a:t>Adaptation to Larger and Unbounded Environments: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Extending the algorithm to effectively handle unbounded environments 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or extremely large areas would broaden its applicability, particularly in 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outdoor robotics such as drones or autonomous vehicles that operate 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over large areas.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3080" algn="just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  <a:tabLst>
                <a:tab algn="l" pos="0"/>
              </a:tabLst>
            </a:pPr>
            <a:r>
              <a:rPr b="0" lang="en-US" sz="1800" spc="-1" strike="noStrike" u="sng">
                <a:solidFill>
                  <a:srgbClr val="404040"/>
                </a:solidFill>
                <a:uFillTx/>
                <a:latin typeface="Trebuchet MS"/>
              </a:rPr>
              <a:t>Robustness to Highly Dynamic Environments: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Further development could aim to enhance the algorithm's robustness in 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environments with highly unpredictable or extremely dynamic obstacles, 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such as in disaster response scenarios or military applications.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3080" algn="just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  <a:tabLst>
                <a:tab algn="l" pos="0"/>
              </a:tabLst>
            </a:pPr>
            <a:r>
              <a:rPr b="0" lang="en-US" sz="1800" spc="-1" strike="noStrike" u="sng">
                <a:solidFill>
                  <a:srgbClr val="404040"/>
                </a:solidFill>
                <a:uFillTx/>
                <a:latin typeface="Trebuchet MS"/>
              </a:rPr>
              <a:t>Integration with Machine Learning: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Machine learning could be utilized to predict environmental changes or 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to optimize path planning based on historical data, enhancing the 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algorithm’s predictive capabilities and adaptiveness.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Title 18"/>
          <p:cNvSpPr txBox="1"/>
          <p:nvPr/>
        </p:nvSpPr>
        <p:spPr>
          <a:xfrm>
            <a:off x="677520" y="609480"/>
            <a:ext cx="8596440" cy="5317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Thank You </a:t>
            </a:r>
            <a:br>
              <a:rPr sz="3600"/>
            </a:br>
            <a:br>
              <a:rPr sz="3600"/>
            </a:b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                   - Group 52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/>
          </p:nvPr>
        </p:nvSpPr>
        <p:spPr>
          <a:xfrm>
            <a:off x="457200" y="1393920"/>
            <a:ext cx="8924040" cy="5235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 algn="just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Key to RT-RRT*'s approach is its online tree rewiring strategy, which allows the tree's root to shift in alignment with the agent's movement.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  <a:buNone/>
            </a:pPr>
            <a:r>
              <a:rPr b="1" lang="en-US" sz="1800" spc="-1" strike="noStrike">
                <a:solidFill>
                  <a:srgbClr val="404040"/>
                </a:solidFill>
                <a:latin typeface="Trebuchet MS"/>
              </a:rPr>
              <a:t>Paper: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 Naderi, K., Rajamäki, J., &amp; Hämäläinen, P. (2015). "RT-RRT*: A Real-Time Path Planning Algorithm Based On RRT*." In Proceedings of the ACM Symposium on Interactive 3D Graphics and Games (MIG '15), November 16 – 18, 2015, Paris, France (pp. Page Range). ACM. DOI: http://dx.doi.org/10.1145/2822013.2822036. ISBN 978-1-4503-3991-9/15/11.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  <a:buNone/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  <a:buNone/>
            </a:pPr>
            <a:r>
              <a:rPr b="1" lang="en-US" sz="1800" spc="-1" strike="noStrike">
                <a:solidFill>
                  <a:srgbClr val="404040"/>
                </a:solidFill>
                <a:latin typeface="Trebuchet MS"/>
              </a:rPr>
              <a:t>Our work demonstrates Dynamic path planning done by two methods.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  <a:buNone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1) localized planning at vicinity of  obstacles leaving the main path intact.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  <a:buNone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2) Global path planning at the vicinity of obstacles.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29" name="Title 2"/>
          <p:cNvSpPr txBox="1"/>
          <p:nvPr/>
        </p:nvSpPr>
        <p:spPr>
          <a:xfrm rot="10200">
            <a:off x="457560" y="279720"/>
            <a:ext cx="8596440" cy="862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 </a:t>
            </a: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Approach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762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What is RRT* ?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3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816400" cy="4689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 algn="just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RRT* is an sampling based algorithm used for optimal path planning in robotics and motion planning problems.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3080" algn="just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It is an extension of the Rapidly Exploring Random Tree (RRT) algorithm, enhancing it to find optimal paths.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3080" algn="just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Unlike RRT, RRT* minimizes the cost of the paths found, aiming to find the shortest and most efficient path.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3080" algn="just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It optimizes the tree structure by rewiring edges and nodes, iteratively improving the quality of the solution.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  <a:buNone/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  <a:buNone/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3080" algn="just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  <a:buNone/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title"/>
          </p:nvPr>
        </p:nvSpPr>
        <p:spPr>
          <a:xfrm>
            <a:off x="776160" y="457200"/>
            <a:ext cx="2652840" cy="762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Work Flow of RRT*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pic>
        <p:nvPicPr>
          <p:cNvPr id="333" name="" descr=""/>
          <p:cNvPicPr/>
          <p:nvPr/>
        </p:nvPicPr>
        <p:blipFill>
          <a:blip r:embed="rId1"/>
          <a:stretch/>
        </p:blipFill>
        <p:spPr>
          <a:xfrm>
            <a:off x="3273480" y="221040"/>
            <a:ext cx="5752800" cy="6514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Title 17"/>
          <p:cNvSpPr txBox="1"/>
          <p:nvPr/>
        </p:nvSpPr>
        <p:spPr>
          <a:xfrm>
            <a:off x="776520" y="685800"/>
            <a:ext cx="7453080" cy="762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Problem – Dynamic Obstacles 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pic>
        <p:nvPicPr>
          <p:cNvPr id="335" name="" descr=""/>
          <p:cNvPicPr/>
          <p:nvPr/>
        </p:nvPicPr>
        <p:blipFill>
          <a:blip r:embed="rId1"/>
          <a:stretch/>
        </p:blipFill>
        <p:spPr>
          <a:xfrm>
            <a:off x="1371600" y="1803960"/>
            <a:ext cx="7240680" cy="4368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title"/>
          </p:nvPr>
        </p:nvSpPr>
        <p:spPr>
          <a:xfrm>
            <a:off x="318960" y="685800"/>
            <a:ext cx="9282240" cy="13716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General implementation for Dynamic obstacles – Method 1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37" name="Content Placeholder 3"/>
          <p:cNvSpPr txBox="1"/>
          <p:nvPr/>
        </p:nvSpPr>
        <p:spPr>
          <a:xfrm>
            <a:off x="694440" y="2057400"/>
            <a:ext cx="8816400" cy="4689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 algn="just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A general path planning can be used for a environment with 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dynamically moving obstacles as flows.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3080" algn="just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To generate a path for the first instance of the path and start moving 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the generated path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3080" algn="just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Whenever the agent reached the vicinity of obstacles at a node, the 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start point can be updated and can generate a complete new tree 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from a new start point to the goal point 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3080" algn="just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  <a:buNone/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  <a:buNone/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3080" algn="just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  <a:buNone/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3110040" cy="762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Work Flow of Method -1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pic>
        <p:nvPicPr>
          <p:cNvPr id="339" name="" descr=""/>
          <p:cNvPicPr/>
          <p:nvPr/>
        </p:nvPicPr>
        <p:blipFill>
          <a:blip r:embed="rId1"/>
          <a:stretch/>
        </p:blipFill>
        <p:spPr>
          <a:xfrm>
            <a:off x="3657600" y="218880"/>
            <a:ext cx="5486400" cy="6639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Title 7"/>
          <p:cNvSpPr txBox="1"/>
          <p:nvPr/>
        </p:nvSpPr>
        <p:spPr>
          <a:xfrm>
            <a:off x="685800" y="2743200"/>
            <a:ext cx="9282240" cy="13716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Simulation Results of Method -1 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659</TotalTime>
  <Application>LibreOffice/7.3.7.2$Linux_X86_64 LibreOffice_project/30$Build-2</Application>
  <AppVersion>15.0000</AppVersion>
  <Words>570</Words>
  <Paragraphs>45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2024-05-06T07:44:05Z</dcterms:created>
  <dc:creator>Gowtham Chintalapati</dc:creator>
  <dc:description/>
  <dc:language>en-US</dc:language>
  <cp:lastModifiedBy/>
  <dcterms:modified xsi:type="dcterms:W3CDTF">2024-05-07T14:05:20Z</dcterms:modified>
  <cp:revision>19</cp:revision>
  <dc:subject/>
  <dc:title>RT-RRT*: A Real-Time Path Planning Algorithm Based On RRT*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11</vt:i4>
  </property>
</Properties>
</file>