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E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F6ACE-C484-43DB-843E-72326FFB4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89DD52-D14B-476B-9979-7DC5116D7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E8203-A6F7-4A4E-9C83-7D7AB84C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091660-3846-45B4-B8F3-52B4A161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2AE60D-A964-4976-BDE3-806D0BF0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1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886C3-685A-43FA-8BF8-219C9EC1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93C2C3-3330-450E-9EE4-64A580689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E958AC-2A64-45BF-A11F-64E9CD77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09F4A-723C-496E-8620-523FD543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3E71A0-B678-43D7-AFAA-0AAF4E4B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7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2DC903-C7D4-4FDE-92EE-6204BAE26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843554-9537-45E4-BD9A-2DA64E36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528B7A-325D-49B9-9B92-E67A08D1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2CB6C-B0CC-4B1C-86EA-9405F493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B95C2-01CF-49EE-9060-71DEA60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AD1C2-538C-46F1-BCDC-6783B2A9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3C0873-5D71-4A5C-B52B-8F78909D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B57EC-51E8-4C61-BDC0-36980DF6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46E00F-95A1-49B2-92DF-DCFC14B2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B445FB-44A8-44BA-9261-D15A9E1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6EF60-8880-4B13-A625-29C24A2D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E1E41D-8188-409C-8A4E-47C39C06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C6953-B7B0-4EDF-B605-E00170A3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E256-BA94-476A-B134-BF294A7E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495FE-6795-466D-80BE-C0FE0E3C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C9C4E-5838-4847-89C9-FA81A6BA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9AE608-CA55-4FB7-9DE0-D059B1527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EE9041-ACF7-4937-A218-1CD35C787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6530C9-7F71-4930-9FE5-6FD8C584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6350A9-5C13-4CBB-83F6-16899D22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D6F658-D72B-4963-A76E-2B248E8E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381FA-E005-47CC-A5F5-C580457A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E26761-A421-4AE6-B185-8F81EA6E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9C0990-EA34-431B-80E6-44E4215E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74E861-2249-461D-8991-345AA2DC0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BC945D-D82D-490F-8F64-D2D013509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0DFFE9-ECFD-4A5A-9F87-A06E1D65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8035F8-40EF-4A64-AA09-4CB375BB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7D3067-B403-4536-A3F9-53194C1B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103A3-1E28-41D5-BBF9-C47C2EB4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FAD479-7643-4D61-8B24-1D5EDD8B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1391BD-EC1F-4AB5-86D9-A69C9B32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8181BB-7FC2-485D-833F-15EDF4FE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EABDA7-C522-4A7B-A5B1-FE74D982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6CBE2F-6E71-451B-9B28-CADC2F59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E7D4D-EBF5-4BF0-9019-CDC8FF40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933AF-0411-44FE-A70F-F1CA90FA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97A23-91EE-479A-BB6C-478F53D43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722812-003B-418D-B435-B9007D23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AEA7E7-437F-45CA-BBD8-8E8E8EAD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8B3FC6-8C95-47A8-B885-56E12214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3E21DA-3946-4D26-BA8F-138AF90A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22368-5E96-46CD-897B-EB2A8BDA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195CB7-6965-4B10-AC34-3311485A6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7CFACD-CEBB-48BB-8FD2-4D1C4269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004E8B-BBB9-4ADE-904F-971B22D6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01826C-6701-451A-8291-C725246C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2CC5A-FCCA-4552-AB4E-DD176D53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4E3C5-0FA0-46A1-AD09-9CE88428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D8CC5D-1E03-453D-861C-352BC71D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0AADD-0EB2-499D-949B-997EAA5AA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5767-98DC-447C-9646-71BA2F78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EDD26-4396-4989-B249-9E32ACB2C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F198F-B2ED-40F1-A442-BA0653FA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3CB5-2A24-43E0-A607-19F757540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863D2E9-1328-4C97-8E2C-B94C8DD6C868}"/>
              </a:ext>
            </a:extLst>
          </p:cNvPr>
          <p:cNvSpPr/>
          <p:nvPr/>
        </p:nvSpPr>
        <p:spPr>
          <a:xfrm>
            <a:off x="2785147" y="453005"/>
            <a:ext cx="2441196" cy="53437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Threats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043AED-194D-43AC-B34D-30F9B59358EB}"/>
              </a:ext>
            </a:extLst>
          </p:cNvPr>
          <p:cNvSpPr/>
          <p:nvPr/>
        </p:nvSpPr>
        <p:spPr>
          <a:xfrm>
            <a:off x="2785147" y="4869764"/>
            <a:ext cx="2441196" cy="419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25133F4-F5E7-412C-9E9F-144BFF396964}"/>
              </a:ext>
            </a:extLst>
          </p:cNvPr>
          <p:cNvSpPr/>
          <p:nvPr/>
        </p:nvSpPr>
        <p:spPr>
          <a:xfrm>
            <a:off x="3447877" y="1174459"/>
            <a:ext cx="1115736" cy="1098957"/>
          </a:xfrm>
          <a:prstGeom prst="ellipse">
            <a:avLst/>
          </a:prstGeom>
          <a:solidFill>
            <a:srgbClr val="11E8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613;p39">
            <a:extLst>
              <a:ext uri="{FF2B5EF4-FFF2-40B4-BE49-F238E27FC236}">
                <a16:creationId xmlns:a16="http://schemas.microsoft.com/office/drawing/2014/main" id="{3D274CF0-DF3E-435D-A304-8038EA8D3413}"/>
              </a:ext>
            </a:extLst>
          </p:cNvPr>
          <p:cNvSpPr/>
          <p:nvPr/>
        </p:nvSpPr>
        <p:spPr>
          <a:xfrm>
            <a:off x="3835765" y="155394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BE01B1-06C3-4C31-B7DD-CF412C790623}"/>
              </a:ext>
            </a:extLst>
          </p:cNvPr>
          <p:cNvSpPr/>
          <p:nvPr/>
        </p:nvSpPr>
        <p:spPr>
          <a:xfrm>
            <a:off x="5747859" y="1174458"/>
            <a:ext cx="1115736" cy="10989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4E699E0-4A73-477D-8A51-5B151570DD2B}"/>
              </a:ext>
            </a:extLst>
          </p:cNvPr>
          <p:cNvSpPr/>
          <p:nvPr/>
        </p:nvSpPr>
        <p:spPr>
          <a:xfrm>
            <a:off x="8047840" y="1174457"/>
            <a:ext cx="1115736" cy="10989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endParaRPr lang="en-US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F081EE3-1E9B-49CA-B78E-333A37C4C4F5}"/>
              </a:ext>
            </a:extLst>
          </p:cNvPr>
          <p:cNvCxnSpPr/>
          <p:nvPr/>
        </p:nvCxnSpPr>
        <p:spPr>
          <a:xfrm>
            <a:off x="2877425" y="3001162"/>
            <a:ext cx="2189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C6B6AD6C-494B-413E-8564-56F8F4F9EA1D}"/>
              </a:ext>
            </a:extLst>
          </p:cNvPr>
          <p:cNvSpPr txBox="1"/>
          <p:nvPr/>
        </p:nvSpPr>
        <p:spPr>
          <a:xfrm>
            <a:off x="3384687" y="3672172"/>
            <a:ext cx="117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 </a:t>
            </a:r>
            <a:r>
              <a:rPr lang="fr-FR" dirty="0" err="1"/>
              <a:t>threats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B8AE9E-07F3-4D37-A979-356F20F6FBF9}"/>
              </a:ext>
            </a:extLst>
          </p:cNvPr>
          <p:cNvSpPr txBox="1"/>
          <p:nvPr/>
        </p:nvSpPr>
        <p:spPr>
          <a:xfrm>
            <a:off x="5624115" y="453005"/>
            <a:ext cx="209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a warning </a:t>
            </a:r>
            <a:r>
              <a:rPr lang="fr-FR" dirty="0" err="1"/>
              <a:t>color</a:t>
            </a:r>
            <a:r>
              <a:rPr lang="fr-FR" dirty="0"/>
              <a:t> </a:t>
            </a:r>
          </a:p>
          <a:p>
            <a:r>
              <a:rPr lang="fr-FR" dirty="0"/>
              <a:t>for 1 to 3 </a:t>
            </a:r>
            <a:r>
              <a:rPr lang="fr-FR" dirty="0" err="1"/>
              <a:t>threats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0792C3C-1C9F-4873-AFA7-7EAC65BDE3C3}"/>
              </a:ext>
            </a:extLst>
          </p:cNvPr>
          <p:cNvSpPr txBox="1"/>
          <p:nvPr/>
        </p:nvSpPr>
        <p:spPr>
          <a:xfrm>
            <a:off x="7715072" y="453004"/>
            <a:ext cx="2009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a sanger </a:t>
            </a:r>
            <a:r>
              <a:rPr lang="fr-FR" dirty="0" err="1"/>
              <a:t>color</a:t>
            </a:r>
            <a:r>
              <a:rPr lang="fr-FR" dirty="0"/>
              <a:t> </a:t>
            </a:r>
          </a:p>
          <a:p>
            <a:r>
              <a:rPr lang="fr-FR" dirty="0"/>
              <a:t>for 4 or + </a:t>
            </a:r>
            <a:r>
              <a:rPr lang="fr-FR" dirty="0" err="1"/>
              <a:t>threats</a:t>
            </a:r>
            <a:endParaRPr lang="en-US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698312D-F684-4752-9365-1FC5D7761DD7}"/>
              </a:ext>
            </a:extLst>
          </p:cNvPr>
          <p:cNvSpPr/>
          <p:nvPr/>
        </p:nvSpPr>
        <p:spPr>
          <a:xfrm>
            <a:off x="3775047" y="4767684"/>
            <a:ext cx="494950" cy="480383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4F1AD2-6C77-48A3-92D2-D081366ED190}"/>
              </a:ext>
            </a:extLst>
          </p:cNvPr>
          <p:cNvSpPr txBox="1"/>
          <p:nvPr/>
        </p:nvSpPr>
        <p:spPr>
          <a:xfrm>
            <a:off x="5389114" y="3672172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&lt;app </a:t>
            </a:r>
            <a:r>
              <a:rPr lang="fr-FR" sz="1200" dirty="0" err="1"/>
              <a:t>name</a:t>
            </a:r>
            <a:r>
              <a:rPr lang="fr-FR" sz="1200" dirty="0"/>
              <a:t>&gt; =&gt; </a:t>
            </a:r>
            <a:r>
              <a:rPr lang="fr-FR" sz="1200" dirty="0" err="1"/>
              <a:t>malicious</a:t>
            </a:r>
            <a:endParaRPr lang="en-US" sz="1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09EFB8-1B18-4198-A184-21B09490F119}"/>
              </a:ext>
            </a:extLst>
          </p:cNvPr>
          <p:cNvSpPr txBox="1"/>
          <p:nvPr/>
        </p:nvSpPr>
        <p:spPr>
          <a:xfrm>
            <a:off x="7715072" y="3718338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&lt;app </a:t>
            </a:r>
            <a:r>
              <a:rPr lang="fr-FR" sz="1200" dirty="0" err="1"/>
              <a:t>name</a:t>
            </a:r>
            <a:r>
              <a:rPr lang="fr-FR" sz="1200" dirty="0"/>
              <a:t>&gt; =&gt; </a:t>
            </a:r>
            <a:r>
              <a:rPr lang="fr-FR" sz="1200" dirty="0" err="1"/>
              <a:t>malicious</a:t>
            </a:r>
            <a:endParaRPr lang="en-US" sz="1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88C8232-14DE-4C74-B539-8630085A16B8}"/>
              </a:ext>
            </a:extLst>
          </p:cNvPr>
          <p:cNvSpPr txBox="1"/>
          <p:nvPr/>
        </p:nvSpPr>
        <p:spPr>
          <a:xfrm>
            <a:off x="7715072" y="3995337"/>
            <a:ext cx="2481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&lt;app </a:t>
            </a:r>
            <a:r>
              <a:rPr lang="fr-FR" sz="1200" dirty="0" err="1"/>
              <a:t>name</a:t>
            </a:r>
            <a:r>
              <a:rPr lang="fr-FR" sz="1200" dirty="0"/>
              <a:t>&gt; =&gt; </a:t>
            </a:r>
            <a:r>
              <a:rPr lang="fr-FR" sz="1200" dirty="0" err="1"/>
              <a:t>vulnerability</a:t>
            </a:r>
            <a:r>
              <a:rPr lang="fr-FR" sz="1200" dirty="0"/>
              <a:t> &lt;score&gt;</a:t>
            </a:r>
            <a:endParaRPr lang="en-US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A4334B9-E964-4628-BC41-1C32E8F9CA4B}"/>
              </a:ext>
            </a:extLst>
          </p:cNvPr>
          <p:cNvSpPr txBox="1"/>
          <p:nvPr/>
        </p:nvSpPr>
        <p:spPr>
          <a:xfrm>
            <a:off x="7741169" y="4272336"/>
            <a:ext cx="1322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unsafe</a:t>
            </a:r>
            <a:r>
              <a:rPr lang="fr-FR" sz="1200" dirty="0"/>
              <a:t> wifi =&gt; </a:t>
            </a:r>
            <a:r>
              <a:rPr lang="fr-FR" sz="1200" dirty="0" err="1"/>
              <a:t>ssid</a:t>
            </a:r>
            <a:endParaRPr lang="en-US" sz="12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4258243-9619-4BFA-8304-638D066EFC4E}"/>
              </a:ext>
            </a:extLst>
          </p:cNvPr>
          <p:cNvSpPr txBox="1"/>
          <p:nvPr/>
        </p:nvSpPr>
        <p:spPr>
          <a:xfrm>
            <a:off x="7767266" y="4549335"/>
            <a:ext cx="1849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Rooted</a:t>
            </a:r>
            <a:r>
              <a:rPr lang="fr-FR" sz="1200" dirty="0"/>
              <a:t> </a:t>
            </a:r>
            <a:r>
              <a:rPr lang="fr-FR" sz="1200" dirty="0" err="1"/>
              <a:t>device</a:t>
            </a:r>
            <a:r>
              <a:rPr lang="fr-FR" sz="1200" dirty="0"/>
              <a:t>  =&gt; </a:t>
            </a:r>
            <a:r>
              <a:rPr lang="fr-FR" sz="1200" dirty="0" err="1"/>
              <a:t>details</a:t>
            </a:r>
            <a:r>
              <a:rPr lang="fr-FR" sz="1200" dirty="0"/>
              <a:t> ?</a:t>
            </a:r>
            <a:endParaRPr lang="en-US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E9E5303-3BC8-4647-BD51-0C746C9CFD01}"/>
              </a:ext>
            </a:extLst>
          </p:cNvPr>
          <p:cNvSpPr txBox="1"/>
          <p:nvPr/>
        </p:nvSpPr>
        <p:spPr>
          <a:xfrm>
            <a:off x="82424" y="2905375"/>
            <a:ext cx="2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Display  a score </a:t>
            </a:r>
            <a:r>
              <a:rPr lang="fr-FR" sz="1100" dirty="0" err="1"/>
              <a:t>with</a:t>
            </a:r>
            <a:r>
              <a:rPr lang="fr-FR" sz="1100" dirty="0"/>
              <a:t> a </a:t>
            </a:r>
            <a:r>
              <a:rPr lang="fr-FR" sz="1100" dirty="0" err="1"/>
              <a:t>bg</a:t>
            </a:r>
            <a:r>
              <a:rPr lang="fr-FR" sz="1100" dirty="0"/>
              <a:t> </a:t>
            </a:r>
            <a:r>
              <a:rPr lang="fr-FR" sz="1100" dirty="0" err="1"/>
              <a:t>color</a:t>
            </a:r>
            <a:r>
              <a:rPr lang="fr-FR" sz="1100" dirty="0"/>
              <a:t>,</a:t>
            </a:r>
          </a:p>
          <a:p>
            <a:r>
              <a:rPr lang="fr-FR" sz="1100" dirty="0" err="1"/>
              <a:t>list</a:t>
            </a:r>
            <a:r>
              <a:rPr lang="fr-FR" sz="1100" dirty="0"/>
              <a:t> of </a:t>
            </a:r>
            <a:r>
              <a:rPr lang="fr-FR" sz="1100" dirty="0" err="1"/>
              <a:t>threats</a:t>
            </a:r>
            <a:r>
              <a:rPr lang="fr-FR" sz="1100" dirty="0"/>
              <a:t> </a:t>
            </a:r>
            <a:r>
              <a:rPr lang="fr-FR" sz="1100" dirty="0" err="1"/>
              <a:t>below</a:t>
            </a:r>
            <a:r>
              <a:rPr lang="fr-FR" sz="1100" dirty="0"/>
              <a:t> the score</a:t>
            </a:r>
          </a:p>
          <a:p>
            <a:r>
              <a:rPr lang="fr-FR" sz="1100" dirty="0" err="1"/>
              <a:t>Each</a:t>
            </a:r>
            <a:r>
              <a:rPr lang="fr-FR" sz="1100" dirty="0"/>
              <a:t> </a:t>
            </a:r>
            <a:r>
              <a:rPr lang="fr-FR" sz="1100" dirty="0" err="1"/>
              <a:t>threat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clickable</a:t>
            </a:r>
            <a:r>
              <a:rPr lang="fr-FR" sz="1100" dirty="0"/>
              <a:t> and </a:t>
            </a:r>
            <a:r>
              <a:rPr lang="fr-FR" sz="1100" dirty="0" err="1"/>
              <a:t>redirect</a:t>
            </a:r>
            <a:r>
              <a:rPr lang="fr-FR" sz="1100" dirty="0"/>
              <a:t> to the </a:t>
            </a:r>
            <a:r>
              <a:rPr lang="fr-FR" sz="1100" dirty="0" err="1"/>
              <a:t>dedicated</a:t>
            </a:r>
            <a:r>
              <a:rPr lang="fr-FR" sz="1100" dirty="0"/>
              <a:t> page</a:t>
            </a:r>
          </a:p>
          <a:p>
            <a:endParaRPr lang="fr-FR" sz="1100" dirty="0"/>
          </a:p>
          <a:p>
            <a:endParaRPr lang="fr-FR" sz="1100" dirty="0"/>
          </a:p>
          <a:p>
            <a:endParaRPr lang="fr-FR" sz="1100" dirty="0"/>
          </a:p>
          <a:p>
            <a:endParaRPr lang="fr-FR" sz="1100" dirty="0"/>
          </a:p>
          <a:p>
            <a:endParaRPr lang="fr-FR" sz="1100" dirty="0"/>
          </a:p>
          <a:p>
            <a:r>
              <a:rPr lang="fr-FR" sz="1100" dirty="0"/>
              <a:t>This </a:t>
            </a:r>
            <a:r>
              <a:rPr lang="fr-FR" sz="1100" dirty="0" err="1"/>
              <a:t>is</a:t>
            </a:r>
            <a:r>
              <a:rPr lang="fr-FR" sz="1100" dirty="0"/>
              <a:t> a prototype design. </a:t>
            </a:r>
            <a:r>
              <a:rPr lang="fr-FR" sz="1100" dirty="0" err="1"/>
              <a:t>Colors</a:t>
            </a:r>
            <a:r>
              <a:rPr lang="fr-FR" sz="1100" dirty="0"/>
              <a:t>, </a:t>
            </a:r>
            <a:r>
              <a:rPr lang="fr-FR" sz="1100" dirty="0" err="1"/>
              <a:t>icons</a:t>
            </a:r>
            <a:r>
              <a:rPr lang="fr-FR" sz="1100" dirty="0"/>
              <a:t>, and éléments can </a:t>
            </a:r>
            <a:r>
              <a:rPr lang="fr-FR" sz="1100" dirty="0" err="1"/>
              <a:t>be</a:t>
            </a:r>
            <a:r>
              <a:rPr lang="fr-FR" sz="1100" dirty="0"/>
              <a:t> </a:t>
            </a:r>
            <a:r>
              <a:rPr lang="fr-FR" sz="1100" dirty="0" err="1"/>
              <a:t>adjusted</a:t>
            </a:r>
            <a:r>
              <a:rPr lang="fr-FR" sz="1100" dirty="0"/>
              <a:t> for a </a:t>
            </a:r>
            <a:r>
              <a:rPr lang="fr-FR" sz="1100" dirty="0" err="1"/>
              <a:t>better</a:t>
            </a:r>
            <a:r>
              <a:rPr lang="fr-FR" sz="1100" dirty="0"/>
              <a:t> </a:t>
            </a:r>
            <a:r>
              <a:rPr lang="fr-FR" sz="1100" dirty="0" err="1"/>
              <a:t>Ui</a:t>
            </a:r>
            <a:r>
              <a:rPr lang="fr-FR" sz="1100" dirty="0"/>
              <a:t> </a:t>
            </a:r>
            <a:r>
              <a:rPr lang="fr-FR" sz="1100" dirty="0" err="1"/>
              <a:t>experience</a:t>
            </a:r>
            <a:r>
              <a:rPr lang="fr-FR" sz="1100" dirty="0"/>
              <a:t>.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8F175477-A8F4-4C9E-B2E9-9C4C6B0B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2" y="116476"/>
            <a:ext cx="693963" cy="689397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DD9BB6A-FD7E-419A-8461-972E095B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65" y="4819836"/>
            <a:ext cx="378568" cy="376077"/>
          </a:xfrm>
          <a:prstGeom prst="rect">
            <a:avLst/>
          </a:prstGeom>
        </p:spPr>
      </p:pic>
      <p:grpSp>
        <p:nvGrpSpPr>
          <p:cNvPr id="42" name="Google Shape;646;p39">
            <a:extLst>
              <a:ext uri="{FF2B5EF4-FFF2-40B4-BE49-F238E27FC236}">
                <a16:creationId xmlns:a16="http://schemas.microsoft.com/office/drawing/2014/main" id="{46744F11-682E-4E3F-9EC9-E37D8920BC3B}"/>
              </a:ext>
            </a:extLst>
          </p:cNvPr>
          <p:cNvGrpSpPr/>
          <p:nvPr/>
        </p:nvGrpSpPr>
        <p:grpSpPr>
          <a:xfrm>
            <a:off x="2884217" y="4935890"/>
            <a:ext cx="324844" cy="295244"/>
            <a:chOff x="4562200" y="4968250"/>
            <a:chExt cx="549550" cy="499475"/>
          </a:xfrm>
        </p:grpSpPr>
        <p:sp>
          <p:nvSpPr>
            <p:cNvPr id="43" name="Google Shape;647;p39">
              <a:extLst>
                <a:ext uri="{FF2B5EF4-FFF2-40B4-BE49-F238E27FC236}">
                  <a16:creationId xmlns:a16="http://schemas.microsoft.com/office/drawing/2014/main" id="{0FD2BDDE-D003-4336-BC01-F5A81BB86B99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8;p39">
              <a:extLst>
                <a:ext uri="{FF2B5EF4-FFF2-40B4-BE49-F238E27FC236}">
                  <a16:creationId xmlns:a16="http://schemas.microsoft.com/office/drawing/2014/main" id="{FF11E094-5E82-4FF5-A641-A0A1C10BC9FD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9;p39">
              <a:extLst>
                <a:ext uri="{FF2B5EF4-FFF2-40B4-BE49-F238E27FC236}">
                  <a16:creationId xmlns:a16="http://schemas.microsoft.com/office/drawing/2014/main" id="{CA4DD6ED-744A-49EF-9548-4166CA7F1F30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0;p39">
              <a:extLst>
                <a:ext uri="{FF2B5EF4-FFF2-40B4-BE49-F238E27FC236}">
                  <a16:creationId xmlns:a16="http://schemas.microsoft.com/office/drawing/2014/main" id="{E915D53E-A262-47C0-9D72-6F217EB5D6D6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1;p39">
              <a:extLst>
                <a:ext uri="{FF2B5EF4-FFF2-40B4-BE49-F238E27FC236}">
                  <a16:creationId xmlns:a16="http://schemas.microsoft.com/office/drawing/2014/main" id="{5719C565-8024-4D3A-9E22-5A86DB827340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17;p32">
            <a:extLst>
              <a:ext uri="{FF2B5EF4-FFF2-40B4-BE49-F238E27FC236}">
                <a16:creationId xmlns:a16="http://schemas.microsoft.com/office/drawing/2014/main" id="{F3045B09-1A4A-4443-B2AE-D9523D75C861}"/>
              </a:ext>
            </a:extLst>
          </p:cNvPr>
          <p:cNvGrpSpPr/>
          <p:nvPr/>
        </p:nvGrpSpPr>
        <p:grpSpPr>
          <a:xfrm>
            <a:off x="2773108" y="252995"/>
            <a:ext cx="2481705" cy="5543797"/>
            <a:chOff x="2547150" y="238125"/>
            <a:chExt cx="2525675" cy="5238750"/>
          </a:xfrm>
        </p:grpSpPr>
        <p:sp>
          <p:nvSpPr>
            <p:cNvPr id="49" name="Google Shape;318;p32">
              <a:extLst>
                <a:ext uri="{FF2B5EF4-FFF2-40B4-BE49-F238E27FC236}">
                  <a16:creationId xmlns:a16="http://schemas.microsoft.com/office/drawing/2014/main" id="{D8F6023F-14BA-4208-8206-39440886A7E7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9;p32">
              <a:extLst>
                <a:ext uri="{FF2B5EF4-FFF2-40B4-BE49-F238E27FC236}">
                  <a16:creationId xmlns:a16="http://schemas.microsoft.com/office/drawing/2014/main" id="{4E7ED8D0-C509-4912-B3E8-73B5B3A32B2D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0;p32">
              <a:extLst>
                <a:ext uri="{FF2B5EF4-FFF2-40B4-BE49-F238E27FC236}">
                  <a16:creationId xmlns:a16="http://schemas.microsoft.com/office/drawing/2014/main" id="{0D3D2D82-9CDB-4DE8-802F-106A247F879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1;p32">
              <a:extLst>
                <a:ext uri="{FF2B5EF4-FFF2-40B4-BE49-F238E27FC236}">
                  <a16:creationId xmlns:a16="http://schemas.microsoft.com/office/drawing/2014/main" id="{070C0617-5EF3-4858-8BEF-F34586209D70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Image 52">
            <a:extLst>
              <a:ext uri="{FF2B5EF4-FFF2-40B4-BE49-F238E27FC236}">
                <a16:creationId xmlns:a16="http://schemas.microsoft.com/office/drawing/2014/main" id="{661F971B-EB28-40AA-8D4A-EB7DFADD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31" y="4937295"/>
            <a:ext cx="276578" cy="276578"/>
          </a:xfrm>
          <a:prstGeom prst="rect">
            <a:avLst/>
          </a:prstGeom>
          <a:effectLst/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A3AE343-5C46-4F53-A311-4D68BB947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32" y="4942096"/>
            <a:ext cx="276579" cy="276579"/>
          </a:xfrm>
          <a:prstGeom prst="rect">
            <a:avLst/>
          </a:prstGeom>
          <a:effectLst/>
        </p:spPr>
      </p:pic>
      <p:sp>
        <p:nvSpPr>
          <p:cNvPr id="55" name="Google Shape;560;p39">
            <a:extLst>
              <a:ext uri="{FF2B5EF4-FFF2-40B4-BE49-F238E27FC236}">
                <a16:creationId xmlns:a16="http://schemas.microsoft.com/office/drawing/2014/main" id="{0FBFD714-54CF-4ACD-89EB-DA30047C69DB}"/>
              </a:ext>
            </a:extLst>
          </p:cNvPr>
          <p:cNvSpPr/>
          <p:nvPr/>
        </p:nvSpPr>
        <p:spPr>
          <a:xfrm>
            <a:off x="3381803" y="4926364"/>
            <a:ext cx="208361" cy="305625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6B5E76D-C204-4C6B-91D6-F0B08C9BB793}"/>
              </a:ext>
            </a:extLst>
          </p:cNvPr>
          <p:cNvCxnSpPr/>
          <p:nvPr/>
        </p:nvCxnSpPr>
        <p:spPr>
          <a:xfrm flipV="1">
            <a:off x="2925004" y="5350669"/>
            <a:ext cx="117675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B0EEFC26-F885-42AC-BD81-8DED29FFC6B0}"/>
              </a:ext>
            </a:extLst>
          </p:cNvPr>
          <p:cNvCxnSpPr>
            <a:cxnSpLocks/>
          </p:cNvCxnSpPr>
          <p:nvPr/>
        </p:nvCxnSpPr>
        <p:spPr>
          <a:xfrm flipH="1" flipV="1">
            <a:off x="3485983" y="5376863"/>
            <a:ext cx="153659" cy="106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759BA0F0-EC0C-4205-BCF7-82D7A883C139}"/>
              </a:ext>
            </a:extLst>
          </p:cNvPr>
          <p:cNvCxnSpPr>
            <a:cxnSpLocks/>
          </p:cNvCxnSpPr>
          <p:nvPr/>
        </p:nvCxnSpPr>
        <p:spPr>
          <a:xfrm flipV="1">
            <a:off x="4306243" y="5391293"/>
            <a:ext cx="210277" cy="60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74A14A3D-45FB-4B0E-A75F-5B36AD5F73BD}"/>
              </a:ext>
            </a:extLst>
          </p:cNvPr>
          <p:cNvCxnSpPr/>
          <p:nvPr/>
        </p:nvCxnSpPr>
        <p:spPr>
          <a:xfrm flipH="1" flipV="1">
            <a:off x="4972051" y="5376863"/>
            <a:ext cx="58174" cy="83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525FAA68-42A7-4D4E-A47C-39B2F69CB1A6}"/>
              </a:ext>
            </a:extLst>
          </p:cNvPr>
          <p:cNvSpPr txBox="1"/>
          <p:nvPr/>
        </p:nvSpPr>
        <p:spPr>
          <a:xfrm>
            <a:off x="2377973" y="6117473"/>
            <a:ext cx="1095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Package </a:t>
            </a:r>
            <a:r>
              <a:rPr lang="fr-FR" sz="800" dirty="0" err="1"/>
              <a:t>analysis</a:t>
            </a:r>
            <a:r>
              <a:rPr lang="fr-FR" sz="800" dirty="0"/>
              <a:t> </a:t>
            </a:r>
            <a:r>
              <a:rPr lang="fr-FR" sz="800" dirty="0" err="1"/>
              <a:t>view</a:t>
            </a:r>
            <a:endParaRPr lang="en-US" sz="800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DF059939-09BF-46E9-B97F-20AA047E5687}"/>
              </a:ext>
            </a:extLst>
          </p:cNvPr>
          <p:cNvSpPr txBox="1"/>
          <p:nvPr/>
        </p:nvSpPr>
        <p:spPr>
          <a:xfrm>
            <a:off x="2877425" y="644287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Vulnerabilities</a:t>
            </a:r>
            <a:r>
              <a:rPr lang="fr-FR" sz="800" dirty="0"/>
              <a:t> </a:t>
            </a:r>
            <a:r>
              <a:rPr lang="fr-FR" sz="800" dirty="0" err="1"/>
              <a:t>view</a:t>
            </a:r>
            <a:endParaRPr lang="en-US" sz="800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13C0241D-DFED-4F8D-AC46-2B411BBB51D5}"/>
              </a:ext>
            </a:extLst>
          </p:cNvPr>
          <p:cNvSpPr txBox="1"/>
          <p:nvPr/>
        </p:nvSpPr>
        <p:spPr>
          <a:xfrm>
            <a:off x="3737021" y="6017445"/>
            <a:ext cx="1080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Context</a:t>
            </a:r>
            <a:r>
              <a:rPr lang="fr-FR" sz="800" dirty="0"/>
              <a:t> </a:t>
            </a:r>
            <a:r>
              <a:rPr lang="fr-FR" sz="800" dirty="0" err="1"/>
              <a:t>analysis</a:t>
            </a:r>
            <a:r>
              <a:rPr lang="fr-FR" sz="800" dirty="0"/>
              <a:t> </a:t>
            </a:r>
            <a:r>
              <a:rPr lang="fr-FR" sz="800" dirty="0" err="1"/>
              <a:t>view</a:t>
            </a:r>
            <a:endParaRPr lang="en-US" sz="8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1475C72-41A0-43F1-BE65-81D7CC9C2237}"/>
              </a:ext>
            </a:extLst>
          </p:cNvPr>
          <p:cNvSpPr txBox="1"/>
          <p:nvPr/>
        </p:nvSpPr>
        <p:spPr>
          <a:xfrm>
            <a:off x="4771981" y="6232889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Settings</a:t>
            </a:r>
            <a:endParaRPr lang="en-US" sz="800" dirty="0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A574816-1090-4054-9782-9647F678E292}"/>
              </a:ext>
            </a:extLst>
          </p:cNvPr>
          <p:cNvCxnSpPr/>
          <p:nvPr/>
        </p:nvCxnSpPr>
        <p:spPr>
          <a:xfrm>
            <a:off x="2377973" y="0"/>
            <a:ext cx="0" cy="68580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B9041CBD-0F1D-4871-BCDD-5C502F81874B}"/>
              </a:ext>
            </a:extLst>
          </p:cNvPr>
          <p:cNvSpPr txBox="1"/>
          <p:nvPr/>
        </p:nvSpPr>
        <p:spPr>
          <a:xfrm>
            <a:off x="257660" y="914669"/>
            <a:ext cx="17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sentinel</a:t>
            </a:r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425E6C4-1CEB-4F51-A284-55D86EA11174}"/>
              </a:ext>
            </a:extLst>
          </p:cNvPr>
          <p:cNvSpPr txBox="1"/>
          <p:nvPr/>
        </p:nvSpPr>
        <p:spPr>
          <a:xfrm>
            <a:off x="70189" y="1731037"/>
            <a:ext cx="2209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Overview</a:t>
            </a:r>
            <a:r>
              <a:rPr lang="fr-FR" sz="1400" dirty="0"/>
              <a:t>, click the middle </a:t>
            </a:r>
            <a:r>
              <a:rPr lang="fr-FR" sz="1400" dirty="0" err="1"/>
              <a:t>button</a:t>
            </a:r>
            <a:r>
              <a:rPr lang="fr-FR" sz="1400" dirty="0"/>
              <a:t> to come back on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view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1951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863D2E9-1328-4C97-8E2C-B94C8DD6C868}"/>
              </a:ext>
            </a:extLst>
          </p:cNvPr>
          <p:cNvSpPr/>
          <p:nvPr/>
        </p:nvSpPr>
        <p:spPr>
          <a:xfrm>
            <a:off x="2785147" y="453005"/>
            <a:ext cx="2441196" cy="53437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043AED-194D-43AC-B34D-30F9B59358EB}"/>
              </a:ext>
            </a:extLst>
          </p:cNvPr>
          <p:cNvSpPr/>
          <p:nvPr/>
        </p:nvSpPr>
        <p:spPr>
          <a:xfrm>
            <a:off x="2785147" y="4869764"/>
            <a:ext cx="2441196" cy="419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698312D-F684-4752-9365-1FC5D7761DD7}"/>
              </a:ext>
            </a:extLst>
          </p:cNvPr>
          <p:cNvSpPr/>
          <p:nvPr/>
        </p:nvSpPr>
        <p:spPr>
          <a:xfrm>
            <a:off x="3775047" y="4767684"/>
            <a:ext cx="494950" cy="480383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4F1AD2-6C77-48A3-92D2-D081366ED190}"/>
              </a:ext>
            </a:extLst>
          </p:cNvPr>
          <p:cNvSpPr txBox="1"/>
          <p:nvPr/>
        </p:nvSpPr>
        <p:spPr>
          <a:xfrm>
            <a:off x="5649947" y="1284001"/>
            <a:ext cx="3151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&lt;app </a:t>
            </a:r>
            <a:r>
              <a:rPr lang="fr-FR" sz="1200" dirty="0" err="1"/>
              <a:t>name</a:t>
            </a:r>
            <a:r>
              <a:rPr lang="fr-FR" sz="1200" dirty="0"/>
              <a:t>, version ?, </a:t>
            </a:r>
            <a:r>
              <a:rPr lang="fr-FR" sz="1200" dirty="0" err="1"/>
              <a:t>publisher</a:t>
            </a:r>
            <a:r>
              <a:rPr lang="fr-FR" sz="1200" dirty="0"/>
              <a:t> ? </a:t>
            </a:r>
            <a:r>
              <a:rPr lang="fr-FR" sz="1200" dirty="0" err="1"/>
              <a:t>Analysis</a:t>
            </a:r>
            <a:r>
              <a:rPr lang="fr-FR" sz="1200" dirty="0"/>
              <a:t> date</a:t>
            </a:r>
            <a:endParaRPr lang="en-US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E9E5303-3BC8-4647-BD51-0C746C9CFD01}"/>
              </a:ext>
            </a:extLst>
          </p:cNvPr>
          <p:cNvSpPr txBox="1"/>
          <p:nvPr/>
        </p:nvSpPr>
        <p:spPr>
          <a:xfrm>
            <a:off x="82424" y="2905375"/>
            <a:ext cx="220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List </a:t>
            </a:r>
            <a:r>
              <a:rPr lang="fr-FR" sz="1100" dirty="0" err="1"/>
              <a:t>malicious</a:t>
            </a:r>
            <a:r>
              <a:rPr lang="fr-FR" sz="1100" dirty="0"/>
              <a:t> apps </a:t>
            </a:r>
            <a:r>
              <a:rPr lang="fr-FR" sz="1100" dirty="0" err="1"/>
              <a:t>detected</a:t>
            </a:r>
            <a:r>
              <a:rPr lang="fr-FR" sz="1100" dirty="0"/>
              <a:t>, show a logo if </a:t>
            </a:r>
            <a:r>
              <a:rPr lang="fr-FR" sz="1100" dirty="0" err="1"/>
              <a:t>nothing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detected</a:t>
            </a:r>
            <a:endParaRPr lang="fr-FR" sz="1100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8F175477-A8F4-4C9E-B2E9-9C4C6B0B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2" y="116476"/>
            <a:ext cx="693963" cy="689397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DD9BB6A-FD7E-419A-8461-972E095B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65" y="4819836"/>
            <a:ext cx="378568" cy="376077"/>
          </a:xfrm>
          <a:prstGeom prst="rect">
            <a:avLst/>
          </a:prstGeom>
        </p:spPr>
      </p:pic>
      <p:grpSp>
        <p:nvGrpSpPr>
          <p:cNvPr id="42" name="Google Shape;646;p39">
            <a:extLst>
              <a:ext uri="{FF2B5EF4-FFF2-40B4-BE49-F238E27FC236}">
                <a16:creationId xmlns:a16="http://schemas.microsoft.com/office/drawing/2014/main" id="{46744F11-682E-4E3F-9EC9-E37D8920BC3B}"/>
              </a:ext>
            </a:extLst>
          </p:cNvPr>
          <p:cNvGrpSpPr/>
          <p:nvPr/>
        </p:nvGrpSpPr>
        <p:grpSpPr>
          <a:xfrm>
            <a:off x="2884217" y="4935890"/>
            <a:ext cx="324844" cy="295244"/>
            <a:chOff x="4562200" y="4968250"/>
            <a:chExt cx="549550" cy="499475"/>
          </a:xfrm>
        </p:grpSpPr>
        <p:sp>
          <p:nvSpPr>
            <p:cNvPr id="43" name="Google Shape;647;p39">
              <a:extLst>
                <a:ext uri="{FF2B5EF4-FFF2-40B4-BE49-F238E27FC236}">
                  <a16:creationId xmlns:a16="http://schemas.microsoft.com/office/drawing/2014/main" id="{0FD2BDDE-D003-4336-BC01-F5A81BB86B99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8;p39">
              <a:extLst>
                <a:ext uri="{FF2B5EF4-FFF2-40B4-BE49-F238E27FC236}">
                  <a16:creationId xmlns:a16="http://schemas.microsoft.com/office/drawing/2014/main" id="{FF11E094-5E82-4FF5-A641-A0A1C10BC9FD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9;p39">
              <a:extLst>
                <a:ext uri="{FF2B5EF4-FFF2-40B4-BE49-F238E27FC236}">
                  <a16:creationId xmlns:a16="http://schemas.microsoft.com/office/drawing/2014/main" id="{CA4DD6ED-744A-49EF-9548-4166CA7F1F30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0;p39">
              <a:extLst>
                <a:ext uri="{FF2B5EF4-FFF2-40B4-BE49-F238E27FC236}">
                  <a16:creationId xmlns:a16="http://schemas.microsoft.com/office/drawing/2014/main" id="{E915D53E-A262-47C0-9D72-6F217EB5D6D6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1;p39">
              <a:extLst>
                <a:ext uri="{FF2B5EF4-FFF2-40B4-BE49-F238E27FC236}">
                  <a16:creationId xmlns:a16="http://schemas.microsoft.com/office/drawing/2014/main" id="{5719C565-8024-4D3A-9E22-5A86DB827340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17;p32">
            <a:extLst>
              <a:ext uri="{FF2B5EF4-FFF2-40B4-BE49-F238E27FC236}">
                <a16:creationId xmlns:a16="http://schemas.microsoft.com/office/drawing/2014/main" id="{F3045B09-1A4A-4443-B2AE-D9523D75C861}"/>
              </a:ext>
            </a:extLst>
          </p:cNvPr>
          <p:cNvGrpSpPr/>
          <p:nvPr/>
        </p:nvGrpSpPr>
        <p:grpSpPr>
          <a:xfrm>
            <a:off x="2773108" y="252995"/>
            <a:ext cx="2481705" cy="5543797"/>
            <a:chOff x="2547150" y="238125"/>
            <a:chExt cx="2525675" cy="5238750"/>
          </a:xfrm>
        </p:grpSpPr>
        <p:sp>
          <p:nvSpPr>
            <p:cNvPr id="49" name="Google Shape;318;p32">
              <a:extLst>
                <a:ext uri="{FF2B5EF4-FFF2-40B4-BE49-F238E27FC236}">
                  <a16:creationId xmlns:a16="http://schemas.microsoft.com/office/drawing/2014/main" id="{D8F6023F-14BA-4208-8206-39440886A7E7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9;p32">
              <a:extLst>
                <a:ext uri="{FF2B5EF4-FFF2-40B4-BE49-F238E27FC236}">
                  <a16:creationId xmlns:a16="http://schemas.microsoft.com/office/drawing/2014/main" id="{4E7ED8D0-C509-4912-B3E8-73B5B3A32B2D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0;p32">
              <a:extLst>
                <a:ext uri="{FF2B5EF4-FFF2-40B4-BE49-F238E27FC236}">
                  <a16:creationId xmlns:a16="http://schemas.microsoft.com/office/drawing/2014/main" id="{0D3D2D82-9CDB-4DE8-802F-106A247F879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1;p32">
              <a:extLst>
                <a:ext uri="{FF2B5EF4-FFF2-40B4-BE49-F238E27FC236}">
                  <a16:creationId xmlns:a16="http://schemas.microsoft.com/office/drawing/2014/main" id="{070C0617-5EF3-4858-8BEF-F34586209D70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Image 52">
            <a:extLst>
              <a:ext uri="{FF2B5EF4-FFF2-40B4-BE49-F238E27FC236}">
                <a16:creationId xmlns:a16="http://schemas.microsoft.com/office/drawing/2014/main" id="{661F971B-EB28-40AA-8D4A-EB7DFADD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31" y="4937295"/>
            <a:ext cx="276578" cy="276578"/>
          </a:xfrm>
          <a:prstGeom prst="rect">
            <a:avLst/>
          </a:prstGeom>
          <a:effectLst/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A3AE343-5C46-4F53-A311-4D68BB947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32" y="4942096"/>
            <a:ext cx="276579" cy="276579"/>
          </a:xfrm>
          <a:prstGeom prst="rect">
            <a:avLst/>
          </a:prstGeom>
          <a:effectLst/>
        </p:spPr>
      </p:pic>
      <p:sp>
        <p:nvSpPr>
          <p:cNvPr id="55" name="Google Shape;560;p39">
            <a:extLst>
              <a:ext uri="{FF2B5EF4-FFF2-40B4-BE49-F238E27FC236}">
                <a16:creationId xmlns:a16="http://schemas.microsoft.com/office/drawing/2014/main" id="{0FBFD714-54CF-4ACD-89EB-DA30047C69DB}"/>
              </a:ext>
            </a:extLst>
          </p:cNvPr>
          <p:cNvSpPr/>
          <p:nvPr/>
        </p:nvSpPr>
        <p:spPr>
          <a:xfrm>
            <a:off x="3381803" y="4926364"/>
            <a:ext cx="208361" cy="305625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A574816-1090-4054-9782-9647F678E292}"/>
              </a:ext>
            </a:extLst>
          </p:cNvPr>
          <p:cNvCxnSpPr/>
          <p:nvPr/>
        </p:nvCxnSpPr>
        <p:spPr>
          <a:xfrm>
            <a:off x="2377973" y="0"/>
            <a:ext cx="0" cy="68580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B9041CBD-0F1D-4871-BCDD-5C502F81874B}"/>
              </a:ext>
            </a:extLst>
          </p:cNvPr>
          <p:cNvSpPr txBox="1"/>
          <p:nvPr/>
        </p:nvSpPr>
        <p:spPr>
          <a:xfrm>
            <a:off x="257660" y="914669"/>
            <a:ext cx="17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sentinel</a:t>
            </a:r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425E6C4-1CEB-4F51-A284-55D86EA11174}"/>
              </a:ext>
            </a:extLst>
          </p:cNvPr>
          <p:cNvSpPr txBox="1"/>
          <p:nvPr/>
        </p:nvSpPr>
        <p:spPr>
          <a:xfrm>
            <a:off x="70189" y="1731037"/>
            <a:ext cx="220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Applications</a:t>
            </a: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4DCD52-35F9-4031-87CF-17E8453C32A1}"/>
              </a:ext>
            </a:extLst>
          </p:cNvPr>
          <p:cNvSpPr txBox="1"/>
          <p:nvPr/>
        </p:nvSpPr>
        <p:spPr>
          <a:xfrm>
            <a:off x="3239642" y="730003"/>
            <a:ext cx="157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Malicious</a:t>
            </a:r>
            <a:r>
              <a:rPr lang="fr-FR" dirty="0"/>
              <a:t> apps</a:t>
            </a:r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7D0FDAB-08F6-481B-A3D6-1ED067FF7388}"/>
              </a:ext>
            </a:extLst>
          </p:cNvPr>
          <p:cNvCxnSpPr/>
          <p:nvPr/>
        </p:nvCxnSpPr>
        <p:spPr>
          <a:xfrm>
            <a:off x="2884217" y="1088804"/>
            <a:ext cx="2203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613;p39">
            <a:extLst>
              <a:ext uri="{FF2B5EF4-FFF2-40B4-BE49-F238E27FC236}">
                <a16:creationId xmlns:a16="http://schemas.microsoft.com/office/drawing/2014/main" id="{2B405DCD-6E67-437B-83A4-4846A8F41BEE}"/>
              </a:ext>
            </a:extLst>
          </p:cNvPr>
          <p:cNvSpPr/>
          <p:nvPr/>
        </p:nvSpPr>
        <p:spPr>
          <a:xfrm>
            <a:off x="3835765" y="155394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74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863D2E9-1328-4C97-8E2C-B94C8DD6C868}"/>
              </a:ext>
            </a:extLst>
          </p:cNvPr>
          <p:cNvSpPr/>
          <p:nvPr/>
        </p:nvSpPr>
        <p:spPr>
          <a:xfrm>
            <a:off x="2785147" y="453005"/>
            <a:ext cx="2441196" cy="53437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043AED-194D-43AC-B34D-30F9B59358EB}"/>
              </a:ext>
            </a:extLst>
          </p:cNvPr>
          <p:cNvSpPr/>
          <p:nvPr/>
        </p:nvSpPr>
        <p:spPr>
          <a:xfrm>
            <a:off x="2785147" y="4869764"/>
            <a:ext cx="2441196" cy="419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698312D-F684-4752-9365-1FC5D7761DD7}"/>
              </a:ext>
            </a:extLst>
          </p:cNvPr>
          <p:cNvSpPr/>
          <p:nvPr/>
        </p:nvSpPr>
        <p:spPr>
          <a:xfrm>
            <a:off x="3775047" y="4767684"/>
            <a:ext cx="494950" cy="480383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4F1AD2-6C77-48A3-92D2-D081366ED190}"/>
              </a:ext>
            </a:extLst>
          </p:cNvPr>
          <p:cNvSpPr txBox="1"/>
          <p:nvPr/>
        </p:nvSpPr>
        <p:spPr>
          <a:xfrm>
            <a:off x="5649947" y="1284001"/>
            <a:ext cx="2574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Soft </a:t>
            </a:r>
            <a:r>
              <a:rPr lang="fr-FR" sz="1200" dirty="0" err="1"/>
              <a:t>name</a:t>
            </a:r>
            <a:r>
              <a:rPr lang="fr-FR" sz="1200" dirty="0"/>
              <a:t>, version, </a:t>
            </a:r>
            <a:r>
              <a:rPr lang="fr-FR" sz="1200" dirty="0" err="1"/>
              <a:t>publisher</a:t>
            </a:r>
            <a:r>
              <a:rPr lang="fr-FR" sz="1200" dirty="0"/>
              <a:t> ? </a:t>
            </a:r>
          </a:p>
          <a:p>
            <a:r>
              <a:rPr lang="fr-FR" sz="1200" dirty="0" err="1"/>
              <a:t>Vulnerability</a:t>
            </a:r>
            <a:r>
              <a:rPr lang="fr-FR" sz="1200" dirty="0"/>
              <a:t> score, </a:t>
            </a:r>
            <a:r>
              <a:rPr lang="fr-FR" sz="1200" dirty="0" err="1"/>
              <a:t>vulnerability</a:t>
            </a:r>
            <a:r>
              <a:rPr lang="fr-FR" sz="1200" dirty="0"/>
              <a:t> </a:t>
            </a:r>
            <a:r>
              <a:rPr lang="fr-FR" sz="1200" dirty="0" err="1"/>
              <a:t>name</a:t>
            </a:r>
            <a:endParaRPr lang="fr-FR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E9E5303-3BC8-4647-BD51-0C746C9CFD01}"/>
              </a:ext>
            </a:extLst>
          </p:cNvPr>
          <p:cNvSpPr txBox="1"/>
          <p:nvPr/>
        </p:nvSpPr>
        <p:spPr>
          <a:xfrm>
            <a:off x="82424" y="2905375"/>
            <a:ext cx="2209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List </a:t>
            </a:r>
            <a:r>
              <a:rPr lang="fr-FR" sz="1100" dirty="0" err="1"/>
              <a:t>vulnerabilities</a:t>
            </a:r>
            <a:r>
              <a:rPr lang="fr-FR" sz="1100" dirty="0"/>
              <a:t> </a:t>
            </a:r>
            <a:r>
              <a:rPr lang="fr-FR" sz="1100" dirty="0" err="1"/>
              <a:t>detected</a:t>
            </a:r>
            <a:r>
              <a:rPr lang="fr-FR" sz="1100" dirty="0"/>
              <a:t>, </a:t>
            </a:r>
            <a:r>
              <a:rPr lang="fr-FR" sz="1100" dirty="0" err="1"/>
              <a:t>get</a:t>
            </a:r>
            <a:r>
              <a:rPr lang="fr-FR" sz="1100" dirty="0"/>
              <a:t> information </a:t>
            </a:r>
            <a:r>
              <a:rPr lang="fr-FR" sz="1100" dirty="0" err="1"/>
              <a:t>from</a:t>
            </a:r>
            <a:r>
              <a:rPr lang="fr-FR" sz="1100" dirty="0"/>
              <a:t> the </a:t>
            </a:r>
            <a:r>
              <a:rPr lang="fr-FR" sz="1100" dirty="0" err="1"/>
              <a:t>heartbeat</a:t>
            </a:r>
            <a:r>
              <a:rPr lang="fr-FR" sz="1100" dirty="0"/>
              <a:t> API. Show </a:t>
            </a:r>
            <a:r>
              <a:rPr lang="fr-FR" sz="1100" dirty="0" err="1"/>
              <a:t>vulnerability</a:t>
            </a:r>
            <a:r>
              <a:rPr lang="fr-FR" sz="1100" dirty="0"/>
              <a:t> </a:t>
            </a:r>
            <a:r>
              <a:rPr lang="fr-FR" sz="1100" dirty="0" err="1"/>
              <a:t>details</a:t>
            </a:r>
            <a:r>
              <a:rPr lang="fr-FR" sz="1100" dirty="0"/>
              <a:t> on click.</a:t>
            </a:r>
          </a:p>
          <a:p>
            <a:endParaRPr lang="fr-FR" sz="1100" dirty="0"/>
          </a:p>
          <a:p>
            <a:r>
              <a:rPr lang="fr-FR" sz="1100" dirty="0"/>
              <a:t>Show a logo if </a:t>
            </a:r>
            <a:r>
              <a:rPr lang="fr-FR" sz="1100" dirty="0" err="1"/>
              <a:t>nothing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detected</a:t>
            </a:r>
            <a:endParaRPr lang="fr-FR" sz="1100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8F175477-A8F4-4C9E-B2E9-9C4C6B0B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2" y="116476"/>
            <a:ext cx="693963" cy="689397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DD9BB6A-FD7E-419A-8461-972E095B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65" y="4819836"/>
            <a:ext cx="378568" cy="376077"/>
          </a:xfrm>
          <a:prstGeom prst="rect">
            <a:avLst/>
          </a:prstGeom>
        </p:spPr>
      </p:pic>
      <p:grpSp>
        <p:nvGrpSpPr>
          <p:cNvPr id="42" name="Google Shape;646;p39">
            <a:extLst>
              <a:ext uri="{FF2B5EF4-FFF2-40B4-BE49-F238E27FC236}">
                <a16:creationId xmlns:a16="http://schemas.microsoft.com/office/drawing/2014/main" id="{46744F11-682E-4E3F-9EC9-E37D8920BC3B}"/>
              </a:ext>
            </a:extLst>
          </p:cNvPr>
          <p:cNvGrpSpPr/>
          <p:nvPr/>
        </p:nvGrpSpPr>
        <p:grpSpPr>
          <a:xfrm>
            <a:off x="2884217" y="4935890"/>
            <a:ext cx="324844" cy="295244"/>
            <a:chOff x="4562200" y="4968250"/>
            <a:chExt cx="549550" cy="499475"/>
          </a:xfrm>
        </p:grpSpPr>
        <p:sp>
          <p:nvSpPr>
            <p:cNvPr id="43" name="Google Shape;647;p39">
              <a:extLst>
                <a:ext uri="{FF2B5EF4-FFF2-40B4-BE49-F238E27FC236}">
                  <a16:creationId xmlns:a16="http://schemas.microsoft.com/office/drawing/2014/main" id="{0FD2BDDE-D003-4336-BC01-F5A81BB86B99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8;p39">
              <a:extLst>
                <a:ext uri="{FF2B5EF4-FFF2-40B4-BE49-F238E27FC236}">
                  <a16:creationId xmlns:a16="http://schemas.microsoft.com/office/drawing/2014/main" id="{FF11E094-5E82-4FF5-A641-A0A1C10BC9FD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9;p39">
              <a:extLst>
                <a:ext uri="{FF2B5EF4-FFF2-40B4-BE49-F238E27FC236}">
                  <a16:creationId xmlns:a16="http://schemas.microsoft.com/office/drawing/2014/main" id="{CA4DD6ED-744A-49EF-9548-4166CA7F1F30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0;p39">
              <a:extLst>
                <a:ext uri="{FF2B5EF4-FFF2-40B4-BE49-F238E27FC236}">
                  <a16:creationId xmlns:a16="http://schemas.microsoft.com/office/drawing/2014/main" id="{E915D53E-A262-47C0-9D72-6F217EB5D6D6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1;p39">
              <a:extLst>
                <a:ext uri="{FF2B5EF4-FFF2-40B4-BE49-F238E27FC236}">
                  <a16:creationId xmlns:a16="http://schemas.microsoft.com/office/drawing/2014/main" id="{5719C565-8024-4D3A-9E22-5A86DB827340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17;p32">
            <a:extLst>
              <a:ext uri="{FF2B5EF4-FFF2-40B4-BE49-F238E27FC236}">
                <a16:creationId xmlns:a16="http://schemas.microsoft.com/office/drawing/2014/main" id="{F3045B09-1A4A-4443-B2AE-D9523D75C861}"/>
              </a:ext>
            </a:extLst>
          </p:cNvPr>
          <p:cNvGrpSpPr/>
          <p:nvPr/>
        </p:nvGrpSpPr>
        <p:grpSpPr>
          <a:xfrm>
            <a:off x="2773108" y="252995"/>
            <a:ext cx="2481705" cy="5543797"/>
            <a:chOff x="2547150" y="238125"/>
            <a:chExt cx="2525675" cy="5238750"/>
          </a:xfrm>
        </p:grpSpPr>
        <p:sp>
          <p:nvSpPr>
            <p:cNvPr id="49" name="Google Shape;318;p32">
              <a:extLst>
                <a:ext uri="{FF2B5EF4-FFF2-40B4-BE49-F238E27FC236}">
                  <a16:creationId xmlns:a16="http://schemas.microsoft.com/office/drawing/2014/main" id="{D8F6023F-14BA-4208-8206-39440886A7E7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9;p32">
              <a:extLst>
                <a:ext uri="{FF2B5EF4-FFF2-40B4-BE49-F238E27FC236}">
                  <a16:creationId xmlns:a16="http://schemas.microsoft.com/office/drawing/2014/main" id="{4E7ED8D0-C509-4912-B3E8-73B5B3A32B2D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0;p32">
              <a:extLst>
                <a:ext uri="{FF2B5EF4-FFF2-40B4-BE49-F238E27FC236}">
                  <a16:creationId xmlns:a16="http://schemas.microsoft.com/office/drawing/2014/main" id="{0D3D2D82-9CDB-4DE8-802F-106A247F879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1;p32">
              <a:extLst>
                <a:ext uri="{FF2B5EF4-FFF2-40B4-BE49-F238E27FC236}">
                  <a16:creationId xmlns:a16="http://schemas.microsoft.com/office/drawing/2014/main" id="{070C0617-5EF3-4858-8BEF-F34586209D70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Image 52">
            <a:extLst>
              <a:ext uri="{FF2B5EF4-FFF2-40B4-BE49-F238E27FC236}">
                <a16:creationId xmlns:a16="http://schemas.microsoft.com/office/drawing/2014/main" id="{661F971B-EB28-40AA-8D4A-EB7DFADD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31" y="4937295"/>
            <a:ext cx="276578" cy="276578"/>
          </a:xfrm>
          <a:prstGeom prst="rect">
            <a:avLst/>
          </a:prstGeom>
          <a:effectLst/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A3AE343-5C46-4F53-A311-4D68BB947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32" y="4942096"/>
            <a:ext cx="276579" cy="276579"/>
          </a:xfrm>
          <a:prstGeom prst="rect">
            <a:avLst/>
          </a:prstGeom>
          <a:effectLst/>
        </p:spPr>
      </p:pic>
      <p:sp>
        <p:nvSpPr>
          <p:cNvPr id="55" name="Google Shape;560;p39">
            <a:extLst>
              <a:ext uri="{FF2B5EF4-FFF2-40B4-BE49-F238E27FC236}">
                <a16:creationId xmlns:a16="http://schemas.microsoft.com/office/drawing/2014/main" id="{0FBFD714-54CF-4ACD-89EB-DA30047C69DB}"/>
              </a:ext>
            </a:extLst>
          </p:cNvPr>
          <p:cNvSpPr/>
          <p:nvPr/>
        </p:nvSpPr>
        <p:spPr>
          <a:xfrm>
            <a:off x="3381803" y="4926364"/>
            <a:ext cx="208361" cy="305625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A574816-1090-4054-9782-9647F678E292}"/>
              </a:ext>
            </a:extLst>
          </p:cNvPr>
          <p:cNvCxnSpPr/>
          <p:nvPr/>
        </p:nvCxnSpPr>
        <p:spPr>
          <a:xfrm>
            <a:off x="2377973" y="0"/>
            <a:ext cx="0" cy="68580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B9041CBD-0F1D-4871-BCDD-5C502F81874B}"/>
              </a:ext>
            </a:extLst>
          </p:cNvPr>
          <p:cNvSpPr txBox="1"/>
          <p:nvPr/>
        </p:nvSpPr>
        <p:spPr>
          <a:xfrm>
            <a:off x="257660" y="914669"/>
            <a:ext cx="17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sentinel</a:t>
            </a:r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425E6C4-1CEB-4F51-A284-55D86EA11174}"/>
              </a:ext>
            </a:extLst>
          </p:cNvPr>
          <p:cNvSpPr txBox="1"/>
          <p:nvPr/>
        </p:nvSpPr>
        <p:spPr>
          <a:xfrm>
            <a:off x="70189" y="1731037"/>
            <a:ext cx="220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Vulnerabilities</a:t>
            </a: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4DCD52-35F9-4031-87CF-17E8453C32A1}"/>
              </a:ext>
            </a:extLst>
          </p:cNvPr>
          <p:cNvSpPr txBox="1"/>
          <p:nvPr/>
        </p:nvSpPr>
        <p:spPr>
          <a:xfrm>
            <a:off x="3239642" y="730003"/>
            <a:ext cx="15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Vulnerabilities</a:t>
            </a:r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7D0FDAB-08F6-481B-A3D6-1ED067FF7388}"/>
              </a:ext>
            </a:extLst>
          </p:cNvPr>
          <p:cNvCxnSpPr/>
          <p:nvPr/>
        </p:nvCxnSpPr>
        <p:spPr>
          <a:xfrm>
            <a:off x="2884217" y="1088804"/>
            <a:ext cx="2203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613;p39">
            <a:extLst>
              <a:ext uri="{FF2B5EF4-FFF2-40B4-BE49-F238E27FC236}">
                <a16:creationId xmlns:a16="http://schemas.microsoft.com/office/drawing/2014/main" id="{2B405DCD-6E67-437B-83A4-4846A8F41BEE}"/>
              </a:ext>
            </a:extLst>
          </p:cNvPr>
          <p:cNvSpPr/>
          <p:nvPr/>
        </p:nvSpPr>
        <p:spPr>
          <a:xfrm>
            <a:off x="3835765" y="155394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02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863D2E9-1328-4C97-8E2C-B94C8DD6C868}"/>
              </a:ext>
            </a:extLst>
          </p:cNvPr>
          <p:cNvSpPr/>
          <p:nvPr/>
        </p:nvSpPr>
        <p:spPr>
          <a:xfrm>
            <a:off x="2785147" y="453005"/>
            <a:ext cx="2441196" cy="53437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043AED-194D-43AC-B34D-30F9B59358EB}"/>
              </a:ext>
            </a:extLst>
          </p:cNvPr>
          <p:cNvSpPr/>
          <p:nvPr/>
        </p:nvSpPr>
        <p:spPr>
          <a:xfrm>
            <a:off x="2785147" y="4869764"/>
            <a:ext cx="2441196" cy="419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698312D-F684-4752-9365-1FC5D7761DD7}"/>
              </a:ext>
            </a:extLst>
          </p:cNvPr>
          <p:cNvSpPr/>
          <p:nvPr/>
        </p:nvSpPr>
        <p:spPr>
          <a:xfrm>
            <a:off x="3775047" y="4767684"/>
            <a:ext cx="494950" cy="480383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4F1AD2-6C77-48A3-92D2-D081366ED190}"/>
              </a:ext>
            </a:extLst>
          </p:cNvPr>
          <p:cNvSpPr txBox="1"/>
          <p:nvPr/>
        </p:nvSpPr>
        <p:spPr>
          <a:xfrm>
            <a:off x="5649947" y="1550324"/>
            <a:ext cx="3256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This </a:t>
            </a:r>
            <a:r>
              <a:rPr lang="fr-FR" sz="1200" dirty="0" err="1"/>
              <a:t>device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rooted</a:t>
            </a:r>
            <a:r>
              <a:rPr lang="fr-FR" sz="1200" dirty="0"/>
              <a:t> | &lt;</a:t>
            </a:r>
            <a:r>
              <a:rPr lang="fr-FR" sz="1200" dirty="0" err="1"/>
              <a:t>rooted</a:t>
            </a:r>
            <a:r>
              <a:rPr lang="fr-FR" sz="1200" dirty="0"/>
              <a:t> </a:t>
            </a:r>
            <a:r>
              <a:rPr lang="fr-FR" sz="1200" dirty="0" err="1"/>
              <a:t>detection</a:t>
            </a:r>
            <a:r>
              <a:rPr lang="fr-FR" sz="1200" dirty="0"/>
              <a:t> </a:t>
            </a:r>
            <a:r>
              <a:rPr lang="fr-FR" sz="1200" dirty="0" err="1"/>
              <a:t>details</a:t>
            </a:r>
            <a:r>
              <a:rPr lang="fr-FR" sz="1200" dirty="0"/>
              <a:t>&gt;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err="1"/>
              <a:t>Your</a:t>
            </a:r>
            <a:r>
              <a:rPr lang="fr-FR" sz="1200" dirty="0"/>
              <a:t> are </a:t>
            </a:r>
            <a:r>
              <a:rPr lang="fr-FR" sz="1200" dirty="0" err="1"/>
              <a:t>connected</a:t>
            </a:r>
            <a:r>
              <a:rPr lang="fr-FR" sz="1200" dirty="0"/>
              <a:t> to an </a:t>
            </a:r>
            <a:r>
              <a:rPr lang="fr-FR" sz="1200" dirty="0" err="1"/>
              <a:t>unsafe</a:t>
            </a:r>
            <a:r>
              <a:rPr lang="fr-FR" sz="1200" dirty="0"/>
              <a:t> wifi:</a:t>
            </a:r>
          </a:p>
          <a:p>
            <a:r>
              <a:rPr lang="fr-FR" sz="1200" dirty="0"/>
              <a:t>Wifi </a:t>
            </a:r>
            <a:r>
              <a:rPr lang="fr-FR" sz="1200" dirty="0" err="1"/>
              <a:t>ssid</a:t>
            </a:r>
            <a:r>
              <a:rPr lang="fr-FR" sz="1200" dirty="0"/>
              <a:t> | </a:t>
            </a:r>
            <a:r>
              <a:rPr lang="fr-FR" sz="1200" dirty="0" err="1"/>
              <a:t>unsafe</a:t>
            </a:r>
            <a:r>
              <a:rPr lang="fr-FR" sz="1200" dirty="0"/>
              <a:t> </a:t>
            </a:r>
            <a:r>
              <a:rPr lang="fr-FR" sz="1200" dirty="0" err="1"/>
              <a:t>details</a:t>
            </a:r>
            <a:endParaRPr lang="en-US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E9E5303-3BC8-4647-BD51-0C746C9CFD01}"/>
              </a:ext>
            </a:extLst>
          </p:cNvPr>
          <p:cNvSpPr txBox="1"/>
          <p:nvPr/>
        </p:nvSpPr>
        <p:spPr>
          <a:xfrm>
            <a:off x="82424" y="2905375"/>
            <a:ext cx="22098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Show if the phone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rooted</a:t>
            </a:r>
            <a:r>
              <a:rPr lang="fr-FR" sz="1100" dirty="0"/>
              <a:t> </a:t>
            </a:r>
            <a:r>
              <a:rPr lang="fr-FR" sz="1100" dirty="0" err="1"/>
              <a:t>with</a:t>
            </a:r>
            <a:r>
              <a:rPr lang="fr-FR" sz="1100" dirty="0"/>
              <a:t> </a:t>
            </a:r>
            <a:r>
              <a:rPr lang="fr-FR" sz="1100" dirty="0" err="1"/>
              <a:t>details</a:t>
            </a:r>
            <a:r>
              <a:rPr lang="fr-FR" sz="1100" dirty="0"/>
              <a:t>,</a:t>
            </a:r>
          </a:p>
          <a:p>
            <a:endParaRPr lang="fr-FR" sz="1100" dirty="0"/>
          </a:p>
          <a:p>
            <a:r>
              <a:rPr lang="fr-FR" sz="1100" dirty="0"/>
              <a:t>Show if the wifi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unsafe</a:t>
            </a:r>
            <a:r>
              <a:rPr lang="fr-FR" sz="1100" dirty="0"/>
              <a:t> </a:t>
            </a:r>
            <a:r>
              <a:rPr lang="fr-FR" sz="1100" dirty="0" err="1"/>
              <a:t>with</a:t>
            </a:r>
            <a:r>
              <a:rPr lang="fr-FR" sz="1100" dirty="0"/>
              <a:t> </a:t>
            </a:r>
            <a:r>
              <a:rPr lang="fr-FR" sz="1100" dirty="0" err="1"/>
              <a:t>details</a:t>
            </a:r>
            <a:endParaRPr lang="fr-FR" sz="1100" dirty="0"/>
          </a:p>
          <a:p>
            <a:endParaRPr lang="fr-FR" sz="1100" dirty="0"/>
          </a:p>
          <a:p>
            <a:r>
              <a:rPr lang="fr-FR" sz="1100" dirty="0"/>
              <a:t>show a logo if </a:t>
            </a:r>
            <a:r>
              <a:rPr lang="fr-FR" sz="1100" dirty="0" err="1"/>
              <a:t>nothing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detected</a:t>
            </a:r>
            <a:endParaRPr lang="fr-FR" sz="1100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8F175477-A8F4-4C9E-B2E9-9C4C6B0B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2" y="116476"/>
            <a:ext cx="693963" cy="689397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DD9BB6A-FD7E-419A-8461-972E095B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65" y="4819836"/>
            <a:ext cx="378568" cy="376077"/>
          </a:xfrm>
          <a:prstGeom prst="rect">
            <a:avLst/>
          </a:prstGeom>
        </p:spPr>
      </p:pic>
      <p:grpSp>
        <p:nvGrpSpPr>
          <p:cNvPr id="42" name="Google Shape;646;p39">
            <a:extLst>
              <a:ext uri="{FF2B5EF4-FFF2-40B4-BE49-F238E27FC236}">
                <a16:creationId xmlns:a16="http://schemas.microsoft.com/office/drawing/2014/main" id="{46744F11-682E-4E3F-9EC9-E37D8920BC3B}"/>
              </a:ext>
            </a:extLst>
          </p:cNvPr>
          <p:cNvGrpSpPr/>
          <p:nvPr/>
        </p:nvGrpSpPr>
        <p:grpSpPr>
          <a:xfrm>
            <a:off x="2884217" y="4935890"/>
            <a:ext cx="324844" cy="295244"/>
            <a:chOff x="4562200" y="4968250"/>
            <a:chExt cx="549550" cy="499475"/>
          </a:xfrm>
        </p:grpSpPr>
        <p:sp>
          <p:nvSpPr>
            <p:cNvPr id="43" name="Google Shape;647;p39">
              <a:extLst>
                <a:ext uri="{FF2B5EF4-FFF2-40B4-BE49-F238E27FC236}">
                  <a16:creationId xmlns:a16="http://schemas.microsoft.com/office/drawing/2014/main" id="{0FD2BDDE-D003-4336-BC01-F5A81BB86B99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8;p39">
              <a:extLst>
                <a:ext uri="{FF2B5EF4-FFF2-40B4-BE49-F238E27FC236}">
                  <a16:creationId xmlns:a16="http://schemas.microsoft.com/office/drawing/2014/main" id="{FF11E094-5E82-4FF5-A641-A0A1C10BC9FD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9;p39">
              <a:extLst>
                <a:ext uri="{FF2B5EF4-FFF2-40B4-BE49-F238E27FC236}">
                  <a16:creationId xmlns:a16="http://schemas.microsoft.com/office/drawing/2014/main" id="{CA4DD6ED-744A-49EF-9548-4166CA7F1F30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0;p39">
              <a:extLst>
                <a:ext uri="{FF2B5EF4-FFF2-40B4-BE49-F238E27FC236}">
                  <a16:creationId xmlns:a16="http://schemas.microsoft.com/office/drawing/2014/main" id="{E915D53E-A262-47C0-9D72-6F217EB5D6D6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1;p39">
              <a:extLst>
                <a:ext uri="{FF2B5EF4-FFF2-40B4-BE49-F238E27FC236}">
                  <a16:creationId xmlns:a16="http://schemas.microsoft.com/office/drawing/2014/main" id="{5719C565-8024-4D3A-9E22-5A86DB827340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17;p32">
            <a:extLst>
              <a:ext uri="{FF2B5EF4-FFF2-40B4-BE49-F238E27FC236}">
                <a16:creationId xmlns:a16="http://schemas.microsoft.com/office/drawing/2014/main" id="{F3045B09-1A4A-4443-B2AE-D9523D75C861}"/>
              </a:ext>
            </a:extLst>
          </p:cNvPr>
          <p:cNvGrpSpPr/>
          <p:nvPr/>
        </p:nvGrpSpPr>
        <p:grpSpPr>
          <a:xfrm>
            <a:off x="2773108" y="252995"/>
            <a:ext cx="2481705" cy="5543797"/>
            <a:chOff x="2547150" y="238125"/>
            <a:chExt cx="2525675" cy="5238750"/>
          </a:xfrm>
        </p:grpSpPr>
        <p:sp>
          <p:nvSpPr>
            <p:cNvPr id="49" name="Google Shape;318;p32">
              <a:extLst>
                <a:ext uri="{FF2B5EF4-FFF2-40B4-BE49-F238E27FC236}">
                  <a16:creationId xmlns:a16="http://schemas.microsoft.com/office/drawing/2014/main" id="{D8F6023F-14BA-4208-8206-39440886A7E7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9;p32">
              <a:extLst>
                <a:ext uri="{FF2B5EF4-FFF2-40B4-BE49-F238E27FC236}">
                  <a16:creationId xmlns:a16="http://schemas.microsoft.com/office/drawing/2014/main" id="{4E7ED8D0-C509-4912-B3E8-73B5B3A32B2D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0;p32">
              <a:extLst>
                <a:ext uri="{FF2B5EF4-FFF2-40B4-BE49-F238E27FC236}">
                  <a16:creationId xmlns:a16="http://schemas.microsoft.com/office/drawing/2014/main" id="{0D3D2D82-9CDB-4DE8-802F-106A247F879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1;p32">
              <a:extLst>
                <a:ext uri="{FF2B5EF4-FFF2-40B4-BE49-F238E27FC236}">
                  <a16:creationId xmlns:a16="http://schemas.microsoft.com/office/drawing/2014/main" id="{070C0617-5EF3-4858-8BEF-F34586209D70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Image 52">
            <a:extLst>
              <a:ext uri="{FF2B5EF4-FFF2-40B4-BE49-F238E27FC236}">
                <a16:creationId xmlns:a16="http://schemas.microsoft.com/office/drawing/2014/main" id="{661F971B-EB28-40AA-8D4A-EB7DFADD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31" y="4937295"/>
            <a:ext cx="276578" cy="276578"/>
          </a:xfrm>
          <a:prstGeom prst="rect">
            <a:avLst/>
          </a:prstGeom>
          <a:effectLst/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A3AE343-5C46-4F53-A311-4D68BB947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32" y="4942096"/>
            <a:ext cx="276579" cy="276579"/>
          </a:xfrm>
          <a:prstGeom prst="rect">
            <a:avLst/>
          </a:prstGeom>
          <a:effectLst/>
        </p:spPr>
      </p:pic>
      <p:sp>
        <p:nvSpPr>
          <p:cNvPr id="55" name="Google Shape;560;p39">
            <a:extLst>
              <a:ext uri="{FF2B5EF4-FFF2-40B4-BE49-F238E27FC236}">
                <a16:creationId xmlns:a16="http://schemas.microsoft.com/office/drawing/2014/main" id="{0FBFD714-54CF-4ACD-89EB-DA30047C69DB}"/>
              </a:ext>
            </a:extLst>
          </p:cNvPr>
          <p:cNvSpPr/>
          <p:nvPr/>
        </p:nvSpPr>
        <p:spPr>
          <a:xfrm>
            <a:off x="3381803" y="4926364"/>
            <a:ext cx="208361" cy="305625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A574816-1090-4054-9782-9647F678E292}"/>
              </a:ext>
            </a:extLst>
          </p:cNvPr>
          <p:cNvCxnSpPr/>
          <p:nvPr/>
        </p:nvCxnSpPr>
        <p:spPr>
          <a:xfrm>
            <a:off x="2377973" y="0"/>
            <a:ext cx="0" cy="68580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B9041CBD-0F1D-4871-BCDD-5C502F81874B}"/>
              </a:ext>
            </a:extLst>
          </p:cNvPr>
          <p:cNvSpPr txBox="1"/>
          <p:nvPr/>
        </p:nvSpPr>
        <p:spPr>
          <a:xfrm>
            <a:off x="257660" y="914669"/>
            <a:ext cx="17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sentinel</a:t>
            </a:r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425E6C4-1CEB-4F51-A284-55D86EA11174}"/>
              </a:ext>
            </a:extLst>
          </p:cNvPr>
          <p:cNvSpPr txBox="1"/>
          <p:nvPr/>
        </p:nvSpPr>
        <p:spPr>
          <a:xfrm>
            <a:off x="70189" y="1731037"/>
            <a:ext cx="220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Environment</a:t>
            </a: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4DCD52-35F9-4031-87CF-17E8453C32A1}"/>
              </a:ext>
            </a:extLst>
          </p:cNvPr>
          <p:cNvSpPr txBox="1"/>
          <p:nvPr/>
        </p:nvSpPr>
        <p:spPr>
          <a:xfrm>
            <a:off x="3239642" y="73000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Environment</a:t>
            </a:r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7D0FDAB-08F6-481B-A3D6-1ED067FF7388}"/>
              </a:ext>
            </a:extLst>
          </p:cNvPr>
          <p:cNvCxnSpPr/>
          <p:nvPr/>
        </p:nvCxnSpPr>
        <p:spPr>
          <a:xfrm>
            <a:off x="2884217" y="1088804"/>
            <a:ext cx="2203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613;p39">
            <a:extLst>
              <a:ext uri="{FF2B5EF4-FFF2-40B4-BE49-F238E27FC236}">
                <a16:creationId xmlns:a16="http://schemas.microsoft.com/office/drawing/2014/main" id="{2B405DCD-6E67-437B-83A4-4846A8F41BEE}"/>
              </a:ext>
            </a:extLst>
          </p:cNvPr>
          <p:cNvSpPr/>
          <p:nvPr/>
        </p:nvSpPr>
        <p:spPr>
          <a:xfrm>
            <a:off x="3835765" y="155394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75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863D2E9-1328-4C97-8E2C-B94C8DD6C868}"/>
              </a:ext>
            </a:extLst>
          </p:cNvPr>
          <p:cNvSpPr/>
          <p:nvPr/>
        </p:nvSpPr>
        <p:spPr>
          <a:xfrm>
            <a:off x="2785147" y="453005"/>
            <a:ext cx="2441196" cy="53437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043AED-194D-43AC-B34D-30F9B59358EB}"/>
              </a:ext>
            </a:extLst>
          </p:cNvPr>
          <p:cNvSpPr/>
          <p:nvPr/>
        </p:nvSpPr>
        <p:spPr>
          <a:xfrm>
            <a:off x="2785147" y="4869764"/>
            <a:ext cx="2441196" cy="419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698312D-F684-4752-9365-1FC5D7761DD7}"/>
              </a:ext>
            </a:extLst>
          </p:cNvPr>
          <p:cNvSpPr/>
          <p:nvPr/>
        </p:nvSpPr>
        <p:spPr>
          <a:xfrm>
            <a:off x="3775047" y="4767684"/>
            <a:ext cx="494950" cy="480383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E9E5303-3BC8-4647-BD51-0C746C9CFD01}"/>
              </a:ext>
            </a:extLst>
          </p:cNvPr>
          <p:cNvSpPr txBox="1"/>
          <p:nvPr/>
        </p:nvSpPr>
        <p:spPr>
          <a:xfrm>
            <a:off x="82424" y="2905375"/>
            <a:ext cx="220987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If no settings has been set </a:t>
            </a:r>
            <a:r>
              <a:rPr lang="fr-FR" sz="1100" dirty="0" err="1"/>
              <a:t>before</a:t>
            </a:r>
            <a:r>
              <a:rPr lang="fr-FR" sz="1100" dirty="0"/>
              <a:t> or </a:t>
            </a:r>
            <a:r>
              <a:rPr lang="fr-FR" sz="1100" dirty="0" err="1"/>
              <a:t>when</a:t>
            </a:r>
            <a:r>
              <a:rPr lang="fr-FR" sz="1100" dirty="0"/>
              <a:t> the app starts for the first time, </a:t>
            </a:r>
            <a:r>
              <a:rPr lang="fr-FR" sz="1100" dirty="0" err="1"/>
              <a:t>this</a:t>
            </a:r>
            <a:r>
              <a:rPr lang="fr-FR" sz="1100" dirty="0"/>
              <a:t> </a:t>
            </a:r>
            <a:r>
              <a:rPr lang="fr-FR" sz="1100" dirty="0" err="1"/>
              <a:t>view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open by default.</a:t>
            </a:r>
          </a:p>
          <a:p>
            <a:r>
              <a:rPr lang="fr-FR" sz="1100" dirty="0" err="1"/>
              <a:t>We</a:t>
            </a:r>
            <a:r>
              <a:rPr lang="fr-FR" sz="1100" dirty="0"/>
              <a:t> </a:t>
            </a:r>
            <a:r>
              <a:rPr lang="fr-FR" sz="1100" dirty="0" err="1"/>
              <a:t>can’t</a:t>
            </a:r>
            <a:r>
              <a:rPr lang="fr-FR" sz="1100" dirty="0"/>
              <a:t> </a:t>
            </a:r>
            <a:r>
              <a:rPr lang="fr-FR" sz="1100" dirty="0" err="1"/>
              <a:t>access</a:t>
            </a:r>
            <a:r>
              <a:rPr lang="fr-FR" sz="1100" dirty="0"/>
              <a:t> </a:t>
            </a:r>
            <a:r>
              <a:rPr lang="fr-FR" sz="1100" dirty="0" err="1"/>
              <a:t>other</a:t>
            </a:r>
            <a:r>
              <a:rPr lang="fr-FR" sz="1100" dirty="0"/>
              <a:t> pages </a:t>
            </a:r>
            <a:r>
              <a:rPr lang="fr-FR" sz="1100" dirty="0" err="1"/>
              <a:t>until</a:t>
            </a:r>
            <a:r>
              <a:rPr lang="fr-FR" sz="1100" dirty="0"/>
              <a:t> </a:t>
            </a:r>
            <a:r>
              <a:rPr lang="fr-FR" sz="1100" dirty="0" err="1"/>
              <a:t>we</a:t>
            </a:r>
            <a:r>
              <a:rPr lang="fr-FR" sz="1100" dirty="0"/>
              <a:t> have </a:t>
            </a:r>
            <a:r>
              <a:rPr lang="fr-FR" sz="1100" dirty="0" err="1"/>
              <a:t>some</a:t>
            </a:r>
            <a:r>
              <a:rPr lang="fr-FR" sz="1100" dirty="0"/>
              <a:t> </a:t>
            </a:r>
            <a:r>
              <a:rPr lang="fr-FR" sz="1100" dirty="0" err="1"/>
              <a:t>valid</a:t>
            </a:r>
            <a:r>
              <a:rPr lang="fr-FR" sz="1100" dirty="0"/>
              <a:t> settings.</a:t>
            </a:r>
          </a:p>
          <a:p>
            <a:endParaRPr lang="fr-FR" sz="1100" dirty="0"/>
          </a:p>
          <a:p>
            <a:r>
              <a:rPr lang="fr-FR" sz="1100" dirty="0"/>
              <a:t>Console URL </a:t>
            </a:r>
            <a:r>
              <a:rPr lang="fr-FR" sz="1100" dirty="0" err="1"/>
              <a:t>is</a:t>
            </a:r>
            <a:r>
              <a:rPr lang="fr-FR" sz="1100" dirty="0"/>
              <a:t> the </a:t>
            </a:r>
            <a:r>
              <a:rPr lang="fr-FR" sz="1100" dirty="0" err="1"/>
              <a:t>target</a:t>
            </a:r>
            <a:r>
              <a:rPr lang="fr-FR" sz="1100" dirty="0"/>
              <a:t> for the API</a:t>
            </a:r>
          </a:p>
          <a:p>
            <a:r>
              <a:rPr lang="fr-FR" sz="1100" dirty="0"/>
              <a:t>Key </a:t>
            </a:r>
            <a:r>
              <a:rPr lang="fr-FR" sz="1100" dirty="0" err="1"/>
              <a:t>is</a:t>
            </a:r>
            <a:r>
              <a:rPr lang="fr-FR" sz="1100" dirty="0"/>
              <a:t> an ID </a:t>
            </a:r>
            <a:r>
              <a:rPr lang="fr-FR" sz="1100" dirty="0" err="1"/>
              <a:t>checked</a:t>
            </a:r>
            <a:r>
              <a:rPr lang="fr-FR" sz="1100" dirty="0"/>
              <a:t> on the backend.</a:t>
            </a:r>
          </a:p>
          <a:p>
            <a:endParaRPr lang="fr-FR" sz="1100" dirty="0"/>
          </a:p>
          <a:p>
            <a:r>
              <a:rPr lang="fr-FR" sz="1100" dirty="0" err="1"/>
              <a:t>It’s</a:t>
            </a:r>
            <a:r>
              <a:rPr lang="fr-FR" sz="1100" dirty="0"/>
              <a:t> possible to auto </a:t>
            </a:r>
            <a:r>
              <a:rPr lang="fr-FR" sz="1100" dirty="0" err="1"/>
              <a:t>fill</a:t>
            </a:r>
            <a:r>
              <a:rPr lang="fr-FR" sz="1100" dirty="0"/>
              <a:t> </a:t>
            </a:r>
            <a:r>
              <a:rPr lang="fr-FR" sz="1100" dirty="0" err="1"/>
              <a:t>this</a:t>
            </a:r>
            <a:r>
              <a:rPr lang="fr-FR" sz="1100" dirty="0"/>
              <a:t> </a:t>
            </a:r>
            <a:r>
              <a:rPr lang="fr-FR" sz="1100" dirty="0" err="1"/>
              <a:t>parameters</a:t>
            </a:r>
            <a:r>
              <a:rPr lang="fr-FR" sz="1100" dirty="0"/>
              <a:t> by scanning a QR code (QR Code </a:t>
            </a:r>
            <a:r>
              <a:rPr lang="fr-FR" sz="1100" dirty="0" err="1"/>
              <a:t>button</a:t>
            </a:r>
            <a:r>
              <a:rPr lang="fr-FR" sz="1100" dirty="0"/>
              <a:t>)</a:t>
            </a:r>
          </a:p>
          <a:p>
            <a:endParaRPr lang="fr-FR" sz="1100" dirty="0"/>
          </a:p>
          <a:p>
            <a:r>
              <a:rPr lang="fr-FR" sz="1100" dirty="0"/>
              <a:t>The </a:t>
            </a:r>
            <a:r>
              <a:rPr lang="fr-FR" sz="1100" dirty="0" err="1"/>
              <a:t>Request</a:t>
            </a:r>
            <a:r>
              <a:rPr lang="fr-FR" sz="1100" dirty="0"/>
              <a:t> </a:t>
            </a:r>
            <a:r>
              <a:rPr lang="fr-FR" sz="1100" dirty="0" err="1"/>
              <a:t>button</a:t>
            </a:r>
            <a:r>
              <a:rPr lang="fr-FR" sz="1100" dirty="0"/>
              <a:t> </a:t>
            </a:r>
            <a:r>
              <a:rPr lang="fr-FR" sz="1100" dirty="0" err="1"/>
              <a:t>redirect</a:t>
            </a:r>
            <a:r>
              <a:rPr lang="fr-FR" sz="1100" dirty="0"/>
              <a:t> to an URL in a browser : http://example.com </a:t>
            </a:r>
          </a:p>
          <a:p>
            <a:endParaRPr lang="fr-FR" sz="1100" dirty="0"/>
          </a:p>
          <a:p>
            <a:r>
              <a:rPr lang="fr-FR" sz="1100" dirty="0" err="1"/>
              <a:t>When</a:t>
            </a:r>
            <a:r>
              <a:rPr lang="fr-FR" sz="1100" dirty="0"/>
              <a:t> Apply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clicked</a:t>
            </a:r>
            <a:r>
              <a:rPr lang="fr-FR" sz="1100" dirty="0"/>
              <a:t>, </a:t>
            </a:r>
            <a:r>
              <a:rPr lang="fr-FR" sz="1100" dirty="0" err="1"/>
              <a:t>send</a:t>
            </a:r>
            <a:r>
              <a:rPr lang="fr-FR" sz="1100" dirty="0"/>
              <a:t> the first </a:t>
            </a:r>
            <a:r>
              <a:rPr lang="fr-FR" sz="1100" dirty="0" err="1"/>
              <a:t>heartbeat</a:t>
            </a:r>
            <a:r>
              <a:rPr lang="fr-FR" sz="1100" dirty="0"/>
              <a:t> has </a:t>
            </a:r>
            <a:r>
              <a:rPr lang="fr-FR" sz="1100" dirty="0" err="1"/>
              <a:t>documented</a:t>
            </a:r>
            <a:r>
              <a:rPr lang="fr-FR" sz="1100" dirty="0"/>
              <a:t> in the API doc</a:t>
            </a:r>
          </a:p>
          <a:p>
            <a:endParaRPr lang="fr-FR" sz="1100" dirty="0"/>
          </a:p>
          <a:p>
            <a:endParaRPr lang="fr-FR" sz="1100" dirty="0"/>
          </a:p>
          <a:p>
            <a:endParaRPr lang="fr-FR" sz="1100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8F175477-A8F4-4C9E-B2E9-9C4C6B0B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2" y="116476"/>
            <a:ext cx="693963" cy="689397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DD9BB6A-FD7E-419A-8461-972E095B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65" y="4819836"/>
            <a:ext cx="378568" cy="376077"/>
          </a:xfrm>
          <a:prstGeom prst="rect">
            <a:avLst/>
          </a:prstGeom>
        </p:spPr>
      </p:pic>
      <p:grpSp>
        <p:nvGrpSpPr>
          <p:cNvPr id="42" name="Google Shape;646;p39">
            <a:extLst>
              <a:ext uri="{FF2B5EF4-FFF2-40B4-BE49-F238E27FC236}">
                <a16:creationId xmlns:a16="http://schemas.microsoft.com/office/drawing/2014/main" id="{46744F11-682E-4E3F-9EC9-E37D8920BC3B}"/>
              </a:ext>
            </a:extLst>
          </p:cNvPr>
          <p:cNvGrpSpPr/>
          <p:nvPr/>
        </p:nvGrpSpPr>
        <p:grpSpPr>
          <a:xfrm>
            <a:off x="2884217" y="4935890"/>
            <a:ext cx="324844" cy="295244"/>
            <a:chOff x="4562200" y="4968250"/>
            <a:chExt cx="549550" cy="499475"/>
          </a:xfrm>
        </p:grpSpPr>
        <p:sp>
          <p:nvSpPr>
            <p:cNvPr id="43" name="Google Shape;647;p39">
              <a:extLst>
                <a:ext uri="{FF2B5EF4-FFF2-40B4-BE49-F238E27FC236}">
                  <a16:creationId xmlns:a16="http://schemas.microsoft.com/office/drawing/2014/main" id="{0FD2BDDE-D003-4336-BC01-F5A81BB86B99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8;p39">
              <a:extLst>
                <a:ext uri="{FF2B5EF4-FFF2-40B4-BE49-F238E27FC236}">
                  <a16:creationId xmlns:a16="http://schemas.microsoft.com/office/drawing/2014/main" id="{FF11E094-5E82-4FF5-A641-A0A1C10BC9FD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9;p39">
              <a:extLst>
                <a:ext uri="{FF2B5EF4-FFF2-40B4-BE49-F238E27FC236}">
                  <a16:creationId xmlns:a16="http://schemas.microsoft.com/office/drawing/2014/main" id="{CA4DD6ED-744A-49EF-9548-4166CA7F1F30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0;p39">
              <a:extLst>
                <a:ext uri="{FF2B5EF4-FFF2-40B4-BE49-F238E27FC236}">
                  <a16:creationId xmlns:a16="http://schemas.microsoft.com/office/drawing/2014/main" id="{E915D53E-A262-47C0-9D72-6F217EB5D6D6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1;p39">
              <a:extLst>
                <a:ext uri="{FF2B5EF4-FFF2-40B4-BE49-F238E27FC236}">
                  <a16:creationId xmlns:a16="http://schemas.microsoft.com/office/drawing/2014/main" id="{5719C565-8024-4D3A-9E22-5A86DB827340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17;p32">
            <a:extLst>
              <a:ext uri="{FF2B5EF4-FFF2-40B4-BE49-F238E27FC236}">
                <a16:creationId xmlns:a16="http://schemas.microsoft.com/office/drawing/2014/main" id="{F3045B09-1A4A-4443-B2AE-D9523D75C861}"/>
              </a:ext>
            </a:extLst>
          </p:cNvPr>
          <p:cNvGrpSpPr/>
          <p:nvPr/>
        </p:nvGrpSpPr>
        <p:grpSpPr>
          <a:xfrm>
            <a:off x="2773108" y="252995"/>
            <a:ext cx="2481705" cy="5543797"/>
            <a:chOff x="2547150" y="238125"/>
            <a:chExt cx="2525675" cy="5238750"/>
          </a:xfrm>
        </p:grpSpPr>
        <p:sp>
          <p:nvSpPr>
            <p:cNvPr id="49" name="Google Shape;318;p32">
              <a:extLst>
                <a:ext uri="{FF2B5EF4-FFF2-40B4-BE49-F238E27FC236}">
                  <a16:creationId xmlns:a16="http://schemas.microsoft.com/office/drawing/2014/main" id="{D8F6023F-14BA-4208-8206-39440886A7E7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9;p32">
              <a:extLst>
                <a:ext uri="{FF2B5EF4-FFF2-40B4-BE49-F238E27FC236}">
                  <a16:creationId xmlns:a16="http://schemas.microsoft.com/office/drawing/2014/main" id="{4E7ED8D0-C509-4912-B3E8-73B5B3A32B2D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0;p32">
              <a:extLst>
                <a:ext uri="{FF2B5EF4-FFF2-40B4-BE49-F238E27FC236}">
                  <a16:creationId xmlns:a16="http://schemas.microsoft.com/office/drawing/2014/main" id="{0D3D2D82-9CDB-4DE8-802F-106A247F879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1;p32">
              <a:extLst>
                <a:ext uri="{FF2B5EF4-FFF2-40B4-BE49-F238E27FC236}">
                  <a16:creationId xmlns:a16="http://schemas.microsoft.com/office/drawing/2014/main" id="{070C0617-5EF3-4858-8BEF-F34586209D70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Image 52">
            <a:extLst>
              <a:ext uri="{FF2B5EF4-FFF2-40B4-BE49-F238E27FC236}">
                <a16:creationId xmlns:a16="http://schemas.microsoft.com/office/drawing/2014/main" id="{661F971B-EB28-40AA-8D4A-EB7DFADD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31" y="4937295"/>
            <a:ext cx="276578" cy="276578"/>
          </a:xfrm>
          <a:prstGeom prst="rect">
            <a:avLst/>
          </a:prstGeom>
          <a:effectLst/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A3AE343-5C46-4F53-A311-4D68BB947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32" y="4942096"/>
            <a:ext cx="276579" cy="276579"/>
          </a:xfrm>
          <a:prstGeom prst="rect">
            <a:avLst/>
          </a:prstGeom>
          <a:effectLst/>
        </p:spPr>
      </p:pic>
      <p:sp>
        <p:nvSpPr>
          <p:cNvPr id="55" name="Google Shape;560;p39">
            <a:extLst>
              <a:ext uri="{FF2B5EF4-FFF2-40B4-BE49-F238E27FC236}">
                <a16:creationId xmlns:a16="http://schemas.microsoft.com/office/drawing/2014/main" id="{0FBFD714-54CF-4ACD-89EB-DA30047C69DB}"/>
              </a:ext>
            </a:extLst>
          </p:cNvPr>
          <p:cNvSpPr/>
          <p:nvPr/>
        </p:nvSpPr>
        <p:spPr>
          <a:xfrm>
            <a:off x="3381803" y="4926364"/>
            <a:ext cx="208361" cy="305625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A574816-1090-4054-9782-9647F678E292}"/>
              </a:ext>
            </a:extLst>
          </p:cNvPr>
          <p:cNvCxnSpPr/>
          <p:nvPr/>
        </p:nvCxnSpPr>
        <p:spPr>
          <a:xfrm>
            <a:off x="2377973" y="0"/>
            <a:ext cx="0" cy="68580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B9041CBD-0F1D-4871-BCDD-5C502F81874B}"/>
              </a:ext>
            </a:extLst>
          </p:cNvPr>
          <p:cNvSpPr txBox="1"/>
          <p:nvPr/>
        </p:nvSpPr>
        <p:spPr>
          <a:xfrm>
            <a:off x="257660" y="914669"/>
            <a:ext cx="17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sentinel</a:t>
            </a:r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425E6C4-1CEB-4F51-A284-55D86EA11174}"/>
              </a:ext>
            </a:extLst>
          </p:cNvPr>
          <p:cNvSpPr txBox="1"/>
          <p:nvPr/>
        </p:nvSpPr>
        <p:spPr>
          <a:xfrm>
            <a:off x="70189" y="1731037"/>
            <a:ext cx="220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Settings</a:t>
            </a: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4DCD52-35F9-4031-87CF-17E8453C32A1}"/>
              </a:ext>
            </a:extLst>
          </p:cNvPr>
          <p:cNvSpPr txBox="1"/>
          <p:nvPr/>
        </p:nvSpPr>
        <p:spPr>
          <a:xfrm>
            <a:off x="3239642" y="730003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Settings</a:t>
            </a:r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7D0FDAB-08F6-481B-A3D6-1ED067FF7388}"/>
              </a:ext>
            </a:extLst>
          </p:cNvPr>
          <p:cNvCxnSpPr/>
          <p:nvPr/>
        </p:nvCxnSpPr>
        <p:spPr>
          <a:xfrm>
            <a:off x="2884217" y="1088804"/>
            <a:ext cx="2203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590B4B0-2644-46B5-911D-111BF9732B2A}"/>
              </a:ext>
            </a:extLst>
          </p:cNvPr>
          <p:cNvSpPr/>
          <p:nvPr/>
        </p:nvSpPr>
        <p:spPr>
          <a:xfrm>
            <a:off x="3209061" y="1241509"/>
            <a:ext cx="1548882" cy="37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 URL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47BDDC-E3C3-4C9E-ABCF-091127014ECF}"/>
              </a:ext>
            </a:extLst>
          </p:cNvPr>
          <p:cNvSpPr/>
          <p:nvPr/>
        </p:nvSpPr>
        <p:spPr>
          <a:xfrm>
            <a:off x="3209061" y="1807254"/>
            <a:ext cx="1548882" cy="37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Key</a:t>
            </a:r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522BBFC-6CF4-4AA9-BCA3-7EB42334F90D}"/>
              </a:ext>
            </a:extLst>
          </p:cNvPr>
          <p:cNvSpPr/>
          <p:nvPr/>
        </p:nvSpPr>
        <p:spPr>
          <a:xfrm>
            <a:off x="3300536" y="3288581"/>
            <a:ext cx="1415583" cy="37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QR Code</a:t>
            </a:r>
            <a:endParaRPr lang="en-US" sz="1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B52A1CB-81EE-489A-90C4-AC8E457F8564}"/>
              </a:ext>
            </a:extLst>
          </p:cNvPr>
          <p:cNvSpPr/>
          <p:nvPr/>
        </p:nvSpPr>
        <p:spPr>
          <a:xfrm>
            <a:off x="3274782" y="4139263"/>
            <a:ext cx="1548882" cy="563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Request</a:t>
            </a:r>
            <a:r>
              <a:rPr lang="fr-FR" sz="1400" dirty="0"/>
              <a:t> a console </a:t>
            </a:r>
            <a:r>
              <a:rPr lang="fr-FR" sz="1400" dirty="0" err="1"/>
              <a:t>access</a:t>
            </a:r>
            <a:endParaRPr lang="en-US" sz="14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56B3B17-09DE-41C1-B0ED-19E2933455B5}"/>
              </a:ext>
            </a:extLst>
          </p:cNvPr>
          <p:cNvSpPr/>
          <p:nvPr/>
        </p:nvSpPr>
        <p:spPr>
          <a:xfrm>
            <a:off x="3346402" y="2413681"/>
            <a:ext cx="1308407" cy="291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Apply</a:t>
            </a:r>
            <a:endParaRPr lang="en-US" sz="1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DD5004F-C102-465C-9D34-03B216EB3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189" y="2167187"/>
            <a:ext cx="1485900" cy="14763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323C0ED-E974-449B-AC0D-BB18F90313FB}"/>
              </a:ext>
            </a:extLst>
          </p:cNvPr>
          <p:cNvSpPr txBox="1"/>
          <p:nvPr/>
        </p:nvSpPr>
        <p:spPr>
          <a:xfrm>
            <a:off x="6757258" y="1700259"/>
            <a:ext cx="184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QR Code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6F5D894-89B8-4D8D-A24B-CB8F3793145E}"/>
              </a:ext>
            </a:extLst>
          </p:cNvPr>
          <p:cNvSpPr txBox="1"/>
          <p:nvPr/>
        </p:nvSpPr>
        <p:spPr>
          <a:xfrm>
            <a:off x="5744448" y="377137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example.com:443|068d0e60-dc06-401d-a63d-478372cab0fe</a:t>
            </a:r>
          </a:p>
        </p:txBody>
      </p:sp>
    </p:spTree>
    <p:extLst>
      <p:ext uri="{BB962C8B-B14F-4D97-AF65-F5344CB8AC3E}">
        <p14:creationId xmlns:p14="http://schemas.microsoft.com/office/powerpoint/2010/main" val="29659925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362</Words>
  <Application>Microsoft Office PowerPoint</Application>
  <PresentationFormat>Grand écran</PresentationFormat>
  <Paragraphs>80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Team Nucleon</dc:creator>
  <cp:lastModifiedBy>Team Nucleon</cp:lastModifiedBy>
  <cp:revision>2</cp:revision>
  <dcterms:created xsi:type="dcterms:W3CDTF">2022-02-08T13:09:49Z</dcterms:created>
  <dcterms:modified xsi:type="dcterms:W3CDTF">2022-02-08T15:05:04Z</dcterms:modified>
</cp:coreProperties>
</file>