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0" r:id="rId3"/>
    <p:sldId id="295" r:id="rId4"/>
    <p:sldId id="271" r:id="rId5"/>
    <p:sldId id="257" r:id="rId6"/>
    <p:sldId id="258" r:id="rId7"/>
    <p:sldId id="272" r:id="rId8"/>
    <p:sldId id="273" r:id="rId9"/>
    <p:sldId id="274" r:id="rId10"/>
    <p:sldId id="275" r:id="rId11"/>
    <p:sldId id="276" r:id="rId12"/>
    <p:sldId id="277" r:id="rId13"/>
    <p:sldId id="297" r:id="rId14"/>
    <p:sldId id="296" r:id="rId15"/>
    <p:sldId id="288" r:id="rId16"/>
    <p:sldId id="289" r:id="rId17"/>
    <p:sldId id="290" r:id="rId18"/>
    <p:sldId id="291" r:id="rId19"/>
    <p:sldId id="293" r:id="rId20"/>
    <p:sldId id="285" r:id="rId21"/>
    <p:sldId id="278" r:id="rId22"/>
    <p:sldId id="29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701F"/>
    <a:srgbClr val="008200"/>
    <a:srgbClr val="A2CC2F"/>
    <a:srgbClr val="7CDA57"/>
    <a:srgbClr val="A1CB30"/>
    <a:srgbClr val="268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/>
    <p:restoredTop sz="94741"/>
  </p:normalViewPr>
  <p:slideViewPr>
    <p:cSldViewPr snapToGrid="0" snapToObjects="1">
      <p:cViewPr varScale="1">
        <p:scale>
          <a:sx n="103" d="100"/>
          <a:sy n="103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C504-D67C-734B-9E85-AE6FAB0C0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BD6A6-AFAD-C848-BCF0-F9AB1DFEE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76983-B7F9-F145-A987-FC4B8467A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1477-031B-9C45-A630-CD5D88BEA8D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F75D4-57E2-3546-87EE-8E7A6455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D5B01-0F92-0646-9AB3-03B4F515A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82DA-3E42-9849-A19F-8F46748F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0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24E42-B840-D44D-9CDF-25D78CEC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19D1D-83F3-5345-AFC7-3C393F776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96071-76B1-214A-B58E-31AAA2B16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1477-031B-9C45-A630-CD5D88BEA8D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5C9FD-2D63-5B4A-9713-EF54EA788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44DD1-0C61-F041-B79C-5AFF010C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82DA-3E42-9849-A19F-8F46748F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2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CC30F-B936-2344-B524-57E0A73DD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87F98-115D-AE43-AF18-D7B27369B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C2D36-578C-854E-9B99-55E362C4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1477-031B-9C45-A630-CD5D88BEA8D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76C9D-002F-554A-8798-00855574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7C671-F268-EE43-B789-47FAF127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82DA-3E42-9849-A19F-8F46748F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6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E496-73B0-B14B-B8A2-A23193BB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3880E-B567-6D41-B711-86BE171F2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05CED-9264-9045-BB0C-B8937BC4B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1477-031B-9C45-A630-CD5D88BEA8D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98C00-3F67-DD41-9BB2-04EFE354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B258D-04FA-B242-A9AA-142EAB4D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82DA-3E42-9849-A19F-8F46748F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2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2B71-5015-7C4A-9E56-EE95173E5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23D37-579E-E741-AA52-28985C71B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9A27B-1152-A54A-8971-37A0B59A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1477-031B-9C45-A630-CD5D88BEA8D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14B0D-FB2E-CA4C-8D52-3E5FFBF4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3E39B-3D39-BC4C-B488-5C3F5E1D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82DA-3E42-9849-A19F-8F46748F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F041-8789-1443-B935-621CC3BF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17E9A-C8E0-E044-B40B-1F0C7DA02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C1DC4-08B8-6144-9275-DCB2458DB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40205-4D24-D349-A10F-11EF7C7E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1477-031B-9C45-A630-CD5D88BEA8D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8A8BF-EA7F-D24E-9511-15B78E11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62198-95F4-A743-ADED-9EC4F453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82DA-3E42-9849-A19F-8F46748F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16CF-4486-7844-987A-1F5CAFE52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43049-0A6A-E447-951F-A8A108528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F8F3A-0FD8-C840-95A3-FFADFF99A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AF20D-4B62-954D-A45D-102AABB71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F4C60-3236-A947-BD1B-408203AFE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6069B2-F4ED-5845-8DDC-72E41CC3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1477-031B-9C45-A630-CD5D88BEA8D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8AD6D-9589-EC46-B46B-47850642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93EB4D-1267-564F-9973-AAC04FB1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82DA-3E42-9849-A19F-8F46748F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3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501D-14F9-C24A-A53F-48C80677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05CAF-1F43-8249-9EB6-B9559F0F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1477-031B-9C45-A630-CD5D88BEA8D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C24F6-94C2-084F-BE52-01030875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76763-1ECC-F941-87B8-D428A67A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82DA-3E42-9849-A19F-8F46748F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6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6014CA-86AF-624E-A8D8-02BF2AF1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1477-031B-9C45-A630-CD5D88BEA8D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90332F-AA51-5544-95FF-43266EE9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4E31C-814C-5641-9A6A-C6F44F98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82DA-3E42-9849-A19F-8F46748F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1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68BF-8A93-7546-8986-B6109DEE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C0E9D-8C37-3146-B2CA-4D1D40ECD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CE73B-868E-FA42-956D-3ACFB8344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C6407-E138-4843-9427-EC0BC7B87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1477-031B-9C45-A630-CD5D88BEA8D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A07A7-AE73-9847-968C-3028A154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BDECA-F0DA-A54C-8D84-BE9A4D8E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82DA-3E42-9849-A19F-8F46748F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1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624B-13F1-CC43-B992-130B99AB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FB29AE-DAD1-9E4F-915A-BF0930D02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CC9BC-6105-5C49-A4E7-0407902D3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842B7-6DE6-154D-A2FD-4DAB2750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1477-031B-9C45-A630-CD5D88BEA8D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B84DF-D03F-FD4B-BBA3-96467F9F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0A4F9-B1EC-2745-94D7-776BF052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82DA-3E42-9849-A19F-8F46748F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2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5CB31-7726-334A-B176-487267E02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3A48-92AE-7B43-8275-FF3FB7D24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4BA49-04B3-0F4F-9FEA-6ADC05E61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91477-031B-9C45-A630-CD5D88BEA8D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E129D-7374-084F-AA3C-D77FB1662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B33B4-4467-9940-9E36-339C2A79D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282DA-3E42-9849-A19F-8F46748F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7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2.sv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iff"/><Relationship Id="rId2" Type="http://schemas.openxmlformats.org/officeDocument/2006/relationships/image" Target="../media/image30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tiff"/><Relationship Id="rId4" Type="http://schemas.openxmlformats.org/officeDocument/2006/relationships/image" Target="../media/image32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14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1BB4-C7A8-CC40-9F69-AFE3E4B9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1309"/>
            <a:ext cx="10515600" cy="2722459"/>
          </a:xfrm>
        </p:spPr>
        <p:txBody>
          <a:bodyPr>
            <a:noAutofit/>
          </a:bodyPr>
          <a:lstStyle/>
          <a:p>
            <a:pPr algn="ctr"/>
            <a:r>
              <a:rPr lang="en-US" sz="16200" dirty="0">
                <a:latin typeface="SignPainter-HouseScript" panose="02000006070000020004" pitchFamily="2" charset="0"/>
                <a:ea typeface="Menlo" panose="020B0609030804020204" pitchFamily="49" charset="0"/>
                <a:cs typeface="Gautami" panose="020B0502040204020203" pitchFamily="34" charset="0"/>
              </a:rPr>
              <a:t>Woodlands</a:t>
            </a:r>
            <a:r>
              <a:rPr lang="en-US" sz="6600" dirty="0">
                <a:latin typeface="SignPainter-HouseScript" panose="02000006070000020004" pitchFamily="2" charset="0"/>
                <a:cs typeface="Gautami" panose="020B0502040204020203" pitchFamily="34" charset="0"/>
              </a:rPr>
              <a:t>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2922BA5-DA70-1B46-BEB1-18C5F27BA90E}"/>
              </a:ext>
            </a:extLst>
          </p:cNvPr>
          <p:cNvSpPr/>
          <p:nvPr/>
        </p:nvSpPr>
        <p:spPr>
          <a:xfrm>
            <a:off x="4067908" y="464413"/>
            <a:ext cx="4248965" cy="4119310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0">
            <a:solidFill>
              <a:srgbClr val="1D7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528C8-8B86-BA45-AC0C-2C3F124C46B2}"/>
              </a:ext>
            </a:extLst>
          </p:cNvPr>
          <p:cNvSpPr txBox="1"/>
          <p:nvPr/>
        </p:nvSpPr>
        <p:spPr>
          <a:xfrm>
            <a:off x="323557" y="464413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Everything in this presentation is for ideation purposes only, fonts, colors, and app name are all open to discussion.</a:t>
            </a:r>
          </a:p>
        </p:txBody>
      </p:sp>
    </p:spTree>
    <p:extLst>
      <p:ext uri="{BB962C8B-B14F-4D97-AF65-F5344CB8AC3E}">
        <p14:creationId xmlns:p14="http://schemas.microsoft.com/office/powerpoint/2010/main" val="3602428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D0C1-4455-6144-BDD0-0D36EA250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031"/>
          </a:xfrm>
        </p:spPr>
        <p:txBody>
          <a:bodyPr/>
          <a:lstStyle/>
          <a:p>
            <a:r>
              <a:rPr lang="en-US" dirty="0"/>
              <a:t>Home Screen Viewing </a:t>
            </a:r>
          </a:p>
        </p:txBody>
      </p:sp>
      <p:pic>
        <p:nvPicPr>
          <p:cNvPr id="7" name="Content Placeholder 6" descr="A picture containing standing, water, person, green&#10;&#10;Description automatically generated">
            <a:extLst>
              <a:ext uri="{FF2B5EF4-FFF2-40B4-BE49-F238E27FC236}">
                <a16:creationId xmlns:a16="http://schemas.microsoft.com/office/drawing/2014/main" id="{69EFDF7C-80D2-AA4D-8332-3CB2AA15F3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25576" y="1948823"/>
            <a:ext cx="2278396" cy="4465358"/>
          </a:xfr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06D96C2-2169-CA48-A5E2-74199A4909DB}"/>
              </a:ext>
            </a:extLst>
          </p:cNvPr>
          <p:cNvSpPr/>
          <p:nvPr/>
        </p:nvSpPr>
        <p:spPr>
          <a:xfrm>
            <a:off x="1887415" y="1567543"/>
            <a:ext cx="2579078" cy="484663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A6078AD-62F1-9E4D-9773-F0D4FF7E3E84}"/>
              </a:ext>
            </a:extLst>
          </p:cNvPr>
          <p:cNvSpPr/>
          <p:nvPr/>
        </p:nvSpPr>
        <p:spPr>
          <a:xfrm>
            <a:off x="2631754" y="1567543"/>
            <a:ext cx="1066039" cy="14402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11E6158D-70E3-F247-807B-7D8B10218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165" y="2472101"/>
            <a:ext cx="472589" cy="671574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06C00E-F504-5C42-8C87-78C3E91DA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072" y="2960288"/>
            <a:ext cx="472589" cy="671574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0BB2B09-77B3-C446-AD47-B85860666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287" y="3551654"/>
            <a:ext cx="472589" cy="671574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C3A93B4-77EC-4F45-A85C-8DA59DEE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804" y="3077501"/>
            <a:ext cx="472589" cy="671574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38FB0A-308E-8D43-B6B7-EFEC6F282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343" y="3121069"/>
            <a:ext cx="472589" cy="671574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28B6C0F-6F5E-4E47-9D2E-AF7B0BD8C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798" y="2624501"/>
            <a:ext cx="472589" cy="671574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DB366A3-03CA-394B-A959-9B0BFA3AB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030" y="4277032"/>
            <a:ext cx="472589" cy="671574"/>
          </a:xfrm>
          <a:prstGeom prst="rect">
            <a:avLst/>
          </a:prstGeom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E7AC98F-B190-F940-9774-65391C46E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632" y="2624501"/>
            <a:ext cx="472589" cy="671574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AF6B916-30AD-C94A-ABC0-F5792500C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698" y="3583501"/>
            <a:ext cx="472589" cy="671574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C9318F9-DD78-4D43-B4C9-835646209B62}"/>
              </a:ext>
            </a:extLst>
          </p:cNvPr>
          <p:cNvGrpSpPr/>
          <p:nvPr/>
        </p:nvGrpSpPr>
        <p:grpSpPr>
          <a:xfrm>
            <a:off x="3364822" y="3780465"/>
            <a:ext cx="266807" cy="407998"/>
            <a:chOff x="6293223" y="2033951"/>
            <a:chExt cx="952500" cy="1181100"/>
          </a:xfrm>
        </p:grpSpPr>
        <p:pic>
          <p:nvPicPr>
            <p:cNvPr id="36" name="Picture 35" descr="A picture containing mirror, sunglasses&#10;&#10;Description automatically generated">
              <a:extLst>
                <a:ext uri="{FF2B5EF4-FFF2-40B4-BE49-F238E27FC236}">
                  <a16:creationId xmlns:a16="http://schemas.microsoft.com/office/drawing/2014/main" id="{957E40CC-E7BF-6C48-BEBA-76DD54335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3223" y="2033951"/>
              <a:ext cx="952500" cy="1181100"/>
            </a:xfrm>
            <a:prstGeom prst="rect">
              <a:avLst/>
            </a:prstGeom>
          </p:spPr>
        </p:pic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84E29D5-76EF-C841-9667-1AE753809E83}"/>
                </a:ext>
              </a:extLst>
            </p:cNvPr>
            <p:cNvSpPr/>
            <p:nvPr/>
          </p:nvSpPr>
          <p:spPr>
            <a:xfrm>
              <a:off x="6340929" y="2084614"/>
              <a:ext cx="506185" cy="620486"/>
            </a:xfrm>
            <a:custGeom>
              <a:avLst/>
              <a:gdLst>
                <a:gd name="connsiteX0" fmla="*/ 0 w 495300"/>
                <a:gd name="connsiteY0" fmla="*/ 0 h 620486"/>
                <a:gd name="connsiteX1" fmla="*/ 0 w 495300"/>
                <a:gd name="connsiteY1" fmla="*/ 0 h 620486"/>
                <a:gd name="connsiteX2" fmla="*/ 5443 w 495300"/>
                <a:gd name="connsiteY2" fmla="*/ 65314 h 620486"/>
                <a:gd name="connsiteX3" fmla="*/ 16329 w 495300"/>
                <a:gd name="connsiteY3" fmla="*/ 163286 h 620486"/>
                <a:gd name="connsiteX4" fmla="*/ 27215 w 495300"/>
                <a:gd name="connsiteY4" fmla="*/ 272143 h 620486"/>
                <a:gd name="connsiteX5" fmla="*/ 32658 w 495300"/>
                <a:gd name="connsiteY5" fmla="*/ 293914 h 620486"/>
                <a:gd name="connsiteX6" fmla="*/ 38100 w 495300"/>
                <a:gd name="connsiteY6" fmla="*/ 321129 h 620486"/>
                <a:gd name="connsiteX7" fmla="*/ 48986 w 495300"/>
                <a:gd name="connsiteY7" fmla="*/ 353786 h 620486"/>
                <a:gd name="connsiteX8" fmla="*/ 65315 w 495300"/>
                <a:gd name="connsiteY8" fmla="*/ 408214 h 620486"/>
                <a:gd name="connsiteX9" fmla="*/ 87086 w 495300"/>
                <a:gd name="connsiteY9" fmla="*/ 440872 h 620486"/>
                <a:gd name="connsiteX10" fmla="*/ 92529 w 495300"/>
                <a:gd name="connsiteY10" fmla="*/ 457200 h 620486"/>
                <a:gd name="connsiteX11" fmla="*/ 108858 w 495300"/>
                <a:gd name="connsiteY11" fmla="*/ 473529 h 620486"/>
                <a:gd name="connsiteX12" fmla="*/ 130629 w 495300"/>
                <a:gd name="connsiteY12" fmla="*/ 506186 h 620486"/>
                <a:gd name="connsiteX13" fmla="*/ 163286 w 495300"/>
                <a:gd name="connsiteY13" fmla="*/ 527957 h 620486"/>
                <a:gd name="connsiteX14" fmla="*/ 179615 w 495300"/>
                <a:gd name="connsiteY14" fmla="*/ 538843 h 620486"/>
                <a:gd name="connsiteX15" fmla="*/ 190500 w 495300"/>
                <a:gd name="connsiteY15" fmla="*/ 555172 h 620486"/>
                <a:gd name="connsiteX16" fmla="*/ 223158 w 495300"/>
                <a:gd name="connsiteY16" fmla="*/ 566057 h 620486"/>
                <a:gd name="connsiteX17" fmla="*/ 239486 w 495300"/>
                <a:gd name="connsiteY17" fmla="*/ 571500 h 620486"/>
                <a:gd name="connsiteX18" fmla="*/ 272143 w 495300"/>
                <a:gd name="connsiteY18" fmla="*/ 582386 h 620486"/>
                <a:gd name="connsiteX19" fmla="*/ 304800 w 495300"/>
                <a:gd name="connsiteY19" fmla="*/ 598714 h 620486"/>
                <a:gd name="connsiteX20" fmla="*/ 321129 w 495300"/>
                <a:gd name="connsiteY20" fmla="*/ 609600 h 620486"/>
                <a:gd name="connsiteX21" fmla="*/ 402772 w 495300"/>
                <a:gd name="connsiteY21" fmla="*/ 620486 h 620486"/>
                <a:gd name="connsiteX22" fmla="*/ 468086 w 495300"/>
                <a:gd name="connsiteY22" fmla="*/ 615043 h 620486"/>
                <a:gd name="connsiteX23" fmla="*/ 478972 w 495300"/>
                <a:gd name="connsiteY23" fmla="*/ 598714 h 620486"/>
                <a:gd name="connsiteX24" fmla="*/ 489858 w 495300"/>
                <a:gd name="connsiteY24" fmla="*/ 560614 h 620486"/>
                <a:gd name="connsiteX25" fmla="*/ 495300 w 495300"/>
                <a:gd name="connsiteY25" fmla="*/ 544286 h 620486"/>
                <a:gd name="connsiteX26" fmla="*/ 489858 w 495300"/>
                <a:gd name="connsiteY26" fmla="*/ 419100 h 620486"/>
                <a:gd name="connsiteX27" fmla="*/ 478972 w 495300"/>
                <a:gd name="connsiteY27" fmla="*/ 386443 h 620486"/>
                <a:gd name="connsiteX28" fmla="*/ 468086 w 495300"/>
                <a:gd name="connsiteY28" fmla="*/ 353786 h 620486"/>
                <a:gd name="connsiteX29" fmla="*/ 451758 w 495300"/>
                <a:gd name="connsiteY29" fmla="*/ 304800 h 620486"/>
                <a:gd name="connsiteX30" fmla="*/ 446315 w 495300"/>
                <a:gd name="connsiteY30" fmla="*/ 288472 h 620486"/>
                <a:gd name="connsiteX31" fmla="*/ 440872 w 495300"/>
                <a:gd name="connsiteY31" fmla="*/ 272143 h 620486"/>
                <a:gd name="connsiteX32" fmla="*/ 419100 w 495300"/>
                <a:gd name="connsiteY32" fmla="*/ 239486 h 620486"/>
                <a:gd name="connsiteX33" fmla="*/ 408215 w 495300"/>
                <a:gd name="connsiteY33" fmla="*/ 223157 h 620486"/>
                <a:gd name="connsiteX34" fmla="*/ 391886 w 495300"/>
                <a:gd name="connsiteY34" fmla="*/ 212272 h 620486"/>
                <a:gd name="connsiteX35" fmla="*/ 353786 w 495300"/>
                <a:gd name="connsiteY35" fmla="*/ 174172 h 620486"/>
                <a:gd name="connsiteX36" fmla="*/ 321129 w 495300"/>
                <a:gd name="connsiteY36" fmla="*/ 152400 h 620486"/>
                <a:gd name="connsiteX37" fmla="*/ 304800 w 495300"/>
                <a:gd name="connsiteY37" fmla="*/ 141514 h 620486"/>
                <a:gd name="connsiteX38" fmla="*/ 288472 w 495300"/>
                <a:gd name="connsiteY38" fmla="*/ 136072 h 620486"/>
                <a:gd name="connsiteX39" fmla="*/ 255815 w 495300"/>
                <a:gd name="connsiteY39" fmla="*/ 114300 h 620486"/>
                <a:gd name="connsiteX40" fmla="*/ 239486 w 495300"/>
                <a:gd name="connsiteY40" fmla="*/ 103414 h 620486"/>
                <a:gd name="connsiteX41" fmla="*/ 223158 w 495300"/>
                <a:gd name="connsiteY41" fmla="*/ 97972 h 620486"/>
                <a:gd name="connsiteX42" fmla="*/ 206829 w 495300"/>
                <a:gd name="connsiteY42" fmla="*/ 87086 h 620486"/>
                <a:gd name="connsiteX43" fmla="*/ 195943 w 495300"/>
                <a:gd name="connsiteY43" fmla="*/ 70757 h 620486"/>
                <a:gd name="connsiteX44" fmla="*/ 163286 w 495300"/>
                <a:gd name="connsiteY44" fmla="*/ 59872 h 620486"/>
                <a:gd name="connsiteX45" fmla="*/ 152400 w 495300"/>
                <a:gd name="connsiteY45" fmla="*/ 43543 h 620486"/>
                <a:gd name="connsiteX46" fmla="*/ 136072 w 495300"/>
                <a:gd name="connsiteY46" fmla="*/ 38100 h 620486"/>
                <a:gd name="connsiteX47" fmla="*/ 119743 w 495300"/>
                <a:gd name="connsiteY47" fmla="*/ 27214 h 620486"/>
                <a:gd name="connsiteX48" fmla="*/ 87086 w 495300"/>
                <a:gd name="connsiteY48" fmla="*/ 16329 h 620486"/>
                <a:gd name="connsiteX49" fmla="*/ 54429 w 495300"/>
                <a:gd name="connsiteY49" fmla="*/ 5443 h 620486"/>
                <a:gd name="connsiteX50" fmla="*/ 38100 w 495300"/>
                <a:gd name="connsiteY50" fmla="*/ 0 h 620486"/>
                <a:gd name="connsiteX51" fmla="*/ 0 w 495300"/>
                <a:gd name="connsiteY51" fmla="*/ 0 h 62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95300" h="620486">
                  <a:moveTo>
                    <a:pt x="0" y="0"/>
                  </a:moveTo>
                  <a:lnTo>
                    <a:pt x="0" y="0"/>
                  </a:lnTo>
                  <a:cubicBezTo>
                    <a:pt x="1814" y="21771"/>
                    <a:pt x="3767" y="43532"/>
                    <a:pt x="5443" y="65314"/>
                  </a:cubicBezTo>
                  <a:cubicBezTo>
                    <a:pt x="12083" y="151632"/>
                    <a:pt x="4515" y="116029"/>
                    <a:pt x="16329" y="163286"/>
                  </a:cubicBezTo>
                  <a:cubicBezTo>
                    <a:pt x="20089" y="215930"/>
                    <a:pt x="18655" y="229347"/>
                    <a:pt x="27215" y="272143"/>
                  </a:cubicBezTo>
                  <a:cubicBezTo>
                    <a:pt x="28682" y="279478"/>
                    <a:pt x="31035" y="286612"/>
                    <a:pt x="32658" y="293914"/>
                  </a:cubicBezTo>
                  <a:cubicBezTo>
                    <a:pt x="34665" y="302945"/>
                    <a:pt x="35666" y="312204"/>
                    <a:pt x="38100" y="321129"/>
                  </a:cubicBezTo>
                  <a:cubicBezTo>
                    <a:pt x="41119" y="332199"/>
                    <a:pt x="46203" y="342654"/>
                    <a:pt x="48986" y="353786"/>
                  </a:cubicBezTo>
                  <a:cubicBezTo>
                    <a:pt x="52029" y="365957"/>
                    <a:pt x="60014" y="400263"/>
                    <a:pt x="65315" y="408214"/>
                  </a:cubicBezTo>
                  <a:cubicBezTo>
                    <a:pt x="72572" y="419100"/>
                    <a:pt x="82949" y="428460"/>
                    <a:pt x="87086" y="440872"/>
                  </a:cubicBezTo>
                  <a:cubicBezTo>
                    <a:pt x="88900" y="446315"/>
                    <a:pt x="89347" y="452426"/>
                    <a:pt x="92529" y="457200"/>
                  </a:cubicBezTo>
                  <a:cubicBezTo>
                    <a:pt x="96799" y="463605"/>
                    <a:pt x="104132" y="467453"/>
                    <a:pt x="108858" y="473529"/>
                  </a:cubicBezTo>
                  <a:cubicBezTo>
                    <a:pt x="116890" y="483856"/>
                    <a:pt x="119743" y="498929"/>
                    <a:pt x="130629" y="506186"/>
                  </a:cubicBezTo>
                  <a:lnTo>
                    <a:pt x="163286" y="527957"/>
                  </a:lnTo>
                  <a:lnTo>
                    <a:pt x="179615" y="538843"/>
                  </a:lnTo>
                  <a:cubicBezTo>
                    <a:pt x="183243" y="544286"/>
                    <a:pt x="184953" y="551705"/>
                    <a:pt x="190500" y="555172"/>
                  </a:cubicBezTo>
                  <a:cubicBezTo>
                    <a:pt x="200231" y="561254"/>
                    <a:pt x="212272" y="562429"/>
                    <a:pt x="223158" y="566057"/>
                  </a:cubicBezTo>
                  <a:lnTo>
                    <a:pt x="239486" y="571500"/>
                  </a:lnTo>
                  <a:cubicBezTo>
                    <a:pt x="239487" y="571500"/>
                    <a:pt x="272142" y="582385"/>
                    <a:pt x="272143" y="582386"/>
                  </a:cubicBezTo>
                  <a:cubicBezTo>
                    <a:pt x="293245" y="596454"/>
                    <a:pt x="282266" y="591204"/>
                    <a:pt x="304800" y="598714"/>
                  </a:cubicBezTo>
                  <a:cubicBezTo>
                    <a:pt x="310243" y="602343"/>
                    <a:pt x="315278" y="606674"/>
                    <a:pt x="321129" y="609600"/>
                  </a:cubicBezTo>
                  <a:cubicBezTo>
                    <a:pt x="343362" y="620716"/>
                    <a:pt x="388179" y="619270"/>
                    <a:pt x="402772" y="620486"/>
                  </a:cubicBezTo>
                  <a:cubicBezTo>
                    <a:pt x="424543" y="618672"/>
                    <a:pt x="447080" y="621045"/>
                    <a:pt x="468086" y="615043"/>
                  </a:cubicBezTo>
                  <a:cubicBezTo>
                    <a:pt x="474376" y="613246"/>
                    <a:pt x="476046" y="604565"/>
                    <a:pt x="478972" y="598714"/>
                  </a:cubicBezTo>
                  <a:cubicBezTo>
                    <a:pt x="483323" y="590013"/>
                    <a:pt x="487533" y="568753"/>
                    <a:pt x="489858" y="560614"/>
                  </a:cubicBezTo>
                  <a:cubicBezTo>
                    <a:pt x="491434" y="555098"/>
                    <a:pt x="493486" y="549729"/>
                    <a:pt x="495300" y="544286"/>
                  </a:cubicBezTo>
                  <a:cubicBezTo>
                    <a:pt x="493486" y="502557"/>
                    <a:pt x="494156" y="460646"/>
                    <a:pt x="489858" y="419100"/>
                  </a:cubicBezTo>
                  <a:cubicBezTo>
                    <a:pt x="488677" y="407686"/>
                    <a:pt x="482601" y="397329"/>
                    <a:pt x="478972" y="386443"/>
                  </a:cubicBezTo>
                  <a:lnTo>
                    <a:pt x="468086" y="353786"/>
                  </a:lnTo>
                  <a:lnTo>
                    <a:pt x="451758" y="304800"/>
                  </a:lnTo>
                  <a:lnTo>
                    <a:pt x="446315" y="288472"/>
                  </a:lnTo>
                  <a:cubicBezTo>
                    <a:pt x="444501" y="283029"/>
                    <a:pt x="444055" y="276917"/>
                    <a:pt x="440872" y="272143"/>
                  </a:cubicBezTo>
                  <a:lnTo>
                    <a:pt x="419100" y="239486"/>
                  </a:lnTo>
                  <a:cubicBezTo>
                    <a:pt x="415471" y="234043"/>
                    <a:pt x="413658" y="226785"/>
                    <a:pt x="408215" y="223157"/>
                  </a:cubicBezTo>
                  <a:lnTo>
                    <a:pt x="391886" y="212272"/>
                  </a:lnTo>
                  <a:cubicBezTo>
                    <a:pt x="382306" y="183531"/>
                    <a:pt x="391217" y="199126"/>
                    <a:pt x="353786" y="174172"/>
                  </a:cubicBezTo>
                  <a:lnTo>
                    <a:pt x="321129" y="152400"/>
                  </a:lnTo>
                  <a:cubicBezTo>
                    <a:pt x="315686" y="148771"/>
                    <a:pt x="311006" y="143582"/>
                    <a:pt x="304800" y="141514"/>
                  </a:cubicBezTo>
                  <a:lnTo>
                    <a:pt x="288472" y="136072"/>
                  </a:lnTo>
                  <a:lnTo>
                    <a:pt x="255815" y="114300"/>
                  </a:lnTo>
                  <a:cubicBezTo>
                    <a:pt x="250372" y="110671"/>
                    <a:pt x="245692" y="105482"/>
                    <a:pt x="239486" y="103414"/>
                  </a:cubicBezTo>
                  <a:lnTo>
                    <a:pt x="223158" y="97972"/>
                  </a:lnTo>
                  <a:cubicBezTo>
                    <a:pt x="217715" y="94343"/>
                    <a:pt x="211455" y="91712"/>
                    <a:pt x="206829" y="87086"/>
                  </a:cubicBezTo>
                  <a:cubicBezTo>
                    <a:pt x="202203" y="82460"/>
                    <a:pt x="201490" y="74224"/>
                    <a:pt x="195943" y="70757"/>
                  </a:cubicBezTo>
                  <a:cubicBezTo>
                    <a:pt x="186213" y="64676"/>
                    <a:pt x="163286" y="59872"/>
                    <a:pt x="163286" y="59872"/>
                  </a:cubicBezTo>
                  <a:cubicBezTo>
                    <a:pt x="159657" y="54429"/>
                    <a:pt x="157508" y="47630"/>
                    <a:pt x="152400" y="43543"/>
                  </a:cubicBezTo>
                  <a:cubicBezTo>
                    <a:pt x="147920" y="39959"/>
                    <a:pt x="141203" y="40666"/>
                    <a:pt x="136072" y="38100"/>
                  </a:cubicBezTo>
                  <a:cubicBezTo>
                    <a:pt x="130221" y="35174"/>
                    <a:pt x="125721" y="29871"/>
                    <a:pt x="119743" y="27214"/>
                  </a:cubicBezTo>
                  <a:cubicBezTo>
                    <a:pt x="109257" y="22554"/>
                    <a:pt x="97972" y="19957"/>
                    <a:pt x="87086" y="16329"/>
                  </a:cubicBezTo>
                  <a:lnTo>
                    <a:pt x="54429" y="5443"/>
                  </a:lnTo>
                  <a:cubicBezTo>
                    <a:pt x="48986" y="3629"/>
                    <a:pt x="43837" y="0"/>
                    <a:pt x="381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8745B9C-235C-6A4D-A16E-1A34ADEB930A}"/>
                </a:ext>
              </a:extLst>
            </p:cNvPr>
            <p:cNvSpPr/>
            <p:nvPr/>
          </p:nvSpPr>
          <p:spPr>
            <a:xfrm>
              <a:off x="6825343" y="2198914"/>
              <a:ext cx="381000" cy="506186"/>
            </a:xfrm>
            <a:custGeom>
              <a:avLst/>
              <a:gdLst>
                <a:gd name="connsiteX0" fmla="*/ 353786 w 370114"/>
                <a:gd name="connsiteY0" fmla="*/ 0 h 506186"/>
                <a:gd name="connsiteX1" fmla="*/ 353786 w 370114"/>
                <a:gd name="connsiteY1" fmla="*/ 0 h 506186"/>
                <a:gd name="connsiteX2" fmla="*/ 310243 w 370114"/>
                <a:gd name="connsiteY2" fmla="*/ 21772 h 506186"/>
                <a:gd name="connsiteX3" fmla="*/ 277586 w 370114"/>
                <a:gd name="connsiteY3" fmla="*/ 32657 h 506186"/>
                <a:gd name="connsiteX4" fmla="*/ 244928 w 370114"/>
                <a:gd name="connsiteY4" fmla="*/ 54429 h 506186"/>
                <a:gd name="connsiteX5" fmla="*/ 228600 w 370114"/>
                <a:gd name="connsiteY5" fmla="*/ 59872 h 506186"/>
                <a:gd name="connsiteX6" fmla="*/ 212271 w 370114"/>
                <a:gd name="connsiteY6" fmla="*/ 70757 h 506186"/>
                <a:gd name="connsiteX7" fmla="*/ 179614 w 370114"/>
                <a:gd name="connsiteY7" fmla="*/ 81643 h 506186"/>
                <a:gd name="connsiteX8" fmla="*/ 146957 w 370114"/>
                <a:gd name="connsiteY8" fmla="*/ 103415 h 506186"/>
                <a:gd name="connsiteX9" fmla="*/ 130628 w 370114"/>
                <a:gd name="connsiteY9" fmla="*/ 119743 h 506186"/>
                <a:gd name="connsiteX10" fmla="*/ 97971 w 370114"/>
                <a:gd name="connsiteY10" fmla="*/ 141515 h 506186"/>
                <a:gd name="connsiteX11" fmla="*/ 70757 w 370114"/>
                <a:gd name="connsiteY11" fmla="*/ 163286 h 506186"/>
                <a:gd name="connsiteX12" fmla="*/ 59871 w 370114"/>
                <a:gd name="connsiteY12" fmla="*/ 179615 h 506186"/>
                <a:gd name="connsiteX13" fmla="*/ 43543 w 370114"/>
                <a:gd name="connsiteY13" fmla="*/ 190500 h 506186"/>
                <a:gd name="connsiteX14" fmla="*/ 27214 w 370114"/>
                <a:gd name="connsiteY14" fmla="*/ 223157 h 506186"/>
                <a:gd name="connsiteX15" fmla="*/ 21771 w 370114"/>
                <a:gd name="connsiteY15" fmla="*/ 239486 h 506186"/>
                <a:gd name="connsiteX16" fmla="*/ 21771 w 370114"/>
                <a:gd name="connsiteY16" fmla="*/ 391886 h 506186"/>
                <a:gd name="connsiteX17" fmla="*/ 10886 w 370114"/>
                <a:gd name="connsiteY17" fmla="*/ 424543 h 506186"/>
                <a:gd name="connsiteX18" fmla="*/ 0 w 370114"/>
                <a:gd name="connsiteY18" fmla="*/ 462643 h 506186"/>
                <a:gd name="connsiteX19" fmla="*/ 5443 w 370114"/>
                <a:gd name="connsiteY19" fmla="*/ 484415 h 506186"/>
                <a:gd name="connsiteX20" fmla="*/ 38100 w 370114"/>
                <a:gd name="connsiteY20" fmla="*/ 506186 h 506186"/>
                <a:gd name="connsiteX21" fmla="*/ 125186 w 370114"/>
                <a:gd name="connsiteY21" fmla="*/ 500743 h 506186"/>
                <a:gd name="connsiteX22" fmla="*/ 174171 w 370114"/>
                <a:gd name="connsiteY22" fmla="*/ 478972 h 506186"/>
                <a:gd name="connsiteX23" fmla="*/ 206828 w 370114"/>
                <a:gd name="connsiteY23" fmla="*/ 468086 h 506186"/>
                <a:gd name="connsiteX24" fmla="*/ 255814 w 370114"/>
                <a:gd name="connsiteY24" fmla="*/ 435429 h 506186"/>
                <a:gd name="connsiteX25" fmla="*/ 272143 w 370114"/>
                <a:gd name="connsiteY25" fmla="*/ 424543 h 506186"/>
                <a:gd name="connsiteX26" fmla="*/ 293914 w 370114"/>
                <a:gd name="connsiteY26" fmla="*/ 391886 h 506186"/>
                <a:gd name="connsiteX27" fmla="*/ 304800 w 370114"/>
                <a:gd name="connsiteY27" fmla="*/ 375557 h 506186"/>
                <a:gd name="connsiteX28" fmla="*/ 310243 w 370114"/>
                <a:gd name="connsiteY28" fmla="*/ 359229 h 506186"/>
                <a:gd name="connsiteX29" fmla="*/ 321128 w 370114"/>
                <a:gd name="connsiteY29" fmla="*/ 342900 h 506186"/>
                <a:gd name="connsiteX30" fmla="*/ 332014 w 370114"/>
                <a:gd name="connsiteY30" fmla="*/ 310243 h 506186"/>
                <a:gd name="connsiteX31" fmla="*/ 342900 w 370114"/>
                <a:gd name="connsiteY31" fmla="*/ 277586 h 506186"/>
                <a:gd name="connsiteX32" fmla="*/ 348343 w 370114"/>
                <a:gd name="connsiteY32" fmla="*/ 261257 h 506186"/>
                <a:gd name="connsiteX33" fmla="*/ 353786 w 370114"/>
                <a:gd name="connsiteY33" fmla="*/ 201386 h 506186"/>
                <a:gd name="connsiteX34" fmla="*/ 359228 w 370114"/>
                <a:gd name="connsiteY34" fmla="*/ 179615 h 506186"/>
                <a:gd name="connsiteX35" fmla="*/ 364671 w 370114"/>
                <a:gd name="connsiteY35" fmla="*/ 141515 h 506186"/>
                <a:gd name="connsiteX36" fmla="*/ 370114 w 370114"/>
                <a:gd name="connsiteY36" fmla="*/ 108857 h 506186"/>
                <a:gd name="connsiteX37" fmla="*/ 353786 w 370114"/>
                <a:gd name="connsiteY37" fmla="*/ 0 h 5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70114" h="506186">
                  <a:moveTo>
                    <a:pt x="353786" y="0"/>
                  </a:moveTo>
                  <a:lnTo>
                    <a:pt x="353786" y="0"/>
                  </a:lnTo>
                  <a:cubicBezTo>
                    <a:pt x="339272" y="7257"/>
                    <a:pt x="325159" y="15380"/>
                    <a:pt x="310243" y="21772"/>
                  </a:cubicBezTo>
                  <a:cubicBezTo>
                    <a:pt x="299696" y="26292"/>
                    <a:pt x="277586" y="32657"/>
                    <a:pt x="277586" y="32657"/>
                  </a:cubicBezTo>
                  <a:cubicBezTo>
                    <a:pt x="266700" y="39914"/>
                    <a:pt x="257340" y="50291"/>
                    <a:pt x="244928" y="54429"/>
                  </a:cubicBezTo>
                  <a:cubicBezTo>
                    <a:pt x="239485" y="56243"/>
                    <a:pt x="233731" y="57306"/>
                    <a:pt x="228600" y="59872"/>
                  </a:cubicBezTo>
                  <a:cubicBezTo>
                    <a:pt x="222749" y="62797"/>
                    <a:pt x="218249" y="68100"/>
                    <a:pt x="212271" y="70757"/>
                  </a:cubicBezTo>
                  <a:cubicBezTo>
                    <a:pt x="201785" y="75417"/>
                    <a:pt x="179614" y="81643"/>
                    <a:pt x="179614" y="81643"/>
                  </a:cubicBezTo>
                  <a:cubicBezTo>
                    <a:pt x="168728" y="88900"/>
                    <a:pt x="156208" y="94164"/>
                    <a:pt x="146957" y="103415"/>
                  </a:cubicBezTo>
                  <a:cubicBezTo>
                    <a:pt x="141514" y="108858"/>
                    <a:pt x="136704" y="115017"/>
                    <a:pt x="130628" y="119743"/>
                  </a:cubicBezTo>
                  <a:cubicBezTo>
                    <a:pt x="120301" y="127775"/>
                    <a:pt x="97971" y="141515"/>
                    <a:pt x="97971" y="141515"/>
                  </a:cubicBezTo>
                  <a:cubicBezTo>
                    <a:pt x="66777" y="188307"/>
                    <a:pt x="108314" y="133241"/>
                    <a:pt x="70757" y="163286"/>
                  </a:cubicBezTo>
                  <a:cubicBezTo>
                    <a:pt x="65649" y="167373"/>
                    <a:pt x="64497" y="174989"/>
                    <a:pt x="59871" y="179615"/>
                  </a:cubicBezTo>
                  <a:cubicBezTo>
                    <a:pt x="55246" y="184240"/>
                    <a:pt x="48986" y="186872"/>
                    <a:pt x="43543" y="190500"/>
                  </a:cubicBezTo>
                  <a:cubicBezTo>
                    <a:pt x="29862" y="231544"/>
                    <a:pt x="48317" y="180952"/>
                    <a:pt x="27214" y="223157"/>
                  </a:cubicBezTo>
                  <a:cubicBezTo>
                    <a:pt x="24648" y="228289"/>
                    <a:pt x="23585" y="234043"/>
                    <a:pt x="21771" y="239486"/>
                  </a:cubicBezTo>
                  <a:cubicBezTo>
                    <a:pt x="26872" y="305796"/>
                    <a:pt x="31594" y="323123"/>
                    <a:pt x="21771" y="391886"/>
                  </a:cubicBezTo>
                  <a:cubicBezTo>
                    <a:pt x="20148" y="403245"/>
                    <a:pt x="14514" y="413657"/>
                    <a:pt x="10886" y="424543"/>
                  </a:cubicBezTo>
                  <a:cubicBezTo>
                    <a:pt x="3077" y="447972"/>
                    <a:pt x="6836" y="435301"/>
                    <a:pt x="0" y="462643"/>
                  </a:cubicBezTo>
                  <a:cubicBezTo>
                    <a:pt x="1814" y="469900"/>
                    <a:pt x="517" y="478785"/>
                    <a:pt x="5443" y="484415"/>
                  </a:cubicBezTo>
                  <a:cubicBezTo>
                    <a:pt x="14058" y="494261"/>
                    <a:pt x="38100" y="506186"/>
                    <a:pt x="38100" y="506186"/>
                  </a:cubicBezTo>
                  <a:cubicBezTo>
                    <a:pt x="67129" y="504372"/>
                    <a:pt x="96367" y="504673"/>
                    <a:pt x="125186" y="500743"/>
                  </a:cubicBezTo>
                  <a:cubicBezTo>
                    <a:pt x="171939" y="494367"/>
                    <a:pt x="143797" y="492471"/>
                    <a:pt x="174171" y="478972"/>
                  </a:cubicBezTo>
                  <a:cubicBezTo>
                    <a:pt x="184657" y="474312"/>
                    <a:pt x="197280" y="474451"/>
                    <a:pt x="206828" y="468086"/>
                  </a:cubicBezTo>
                  <a:lnTo>
                    <a:pt x="255814" y="435429"/>
                  </a:lnTo>
                  <a:lnTo>
                    <a:pt x="272143" y="424543"/>
                  </a:lnTo>
                  <a:lnTo>
                    <a:pt x="293914" y="391886"/>
                  </a:lnTo>
                  <a:cubicBezTo>
                    <a:pt x="297543" y="386443"/>
                    <a:pt x="302731" y="381763"/>
                    <a:pt x="304800" y="375557"/>
                  </a:cubicBezTo>
                  <a:cubicBezTo>
                    <a:pt x="306614" y="370114"/>
                    <a:pt x="307677" y="364360"/>
                    <a:pt x="310243" y="359229"/>
                  </a:cubicBezTo>
                  <a:cubicBezTo>
                    <a:pt x="313168" y="353378"/>
                    <a:pt x="318471" y="348878"/>
                    <a:pt x="321128" y="342900"/>
                  </a:cubicBezTo>
                  <a:cubicBezTo>
                    <a:pt x="325788" y="332414"/>
                    <a:pt x="328385" y="321129"/>
                    <a:pt x="332014" y="310243"/>
                  </a:cubicBezTo>
                  <a:lnTo>
                    <a:pt x="342900" y="277586"/>
                  </a:lnTo>
                  <a:lnTo>
                    <a:pt x="348343" y="261257"/>
                  </a:lnTo>
                  <a:cubicBezTo>
                    <a:pt x="350157" y="241300"/>
                    <a:pt x="351138" y="221250"/>
                    <a:pt x="353786" y="201386"/>
                  </a:cubicBezTo>
                  <a:cubicBezTo>
                    <a:pt x="354775" y="193971"/>
                    <a:pt x="357890" y="186975"/>
                    <a:pt x="359228" y="179615"/>
                  </a:cubicBezTo>
                  <a:cubicBezTo>
                    <a:pt x="361523" y="166993"/>
                    <a:pt x="362720" y="154195"/>
                    <a:pt x="364671" y="141515"/>
                  </a:cubicBezTo>
                  <a:cubicBezTo>
                    <a:pt x="366349" y="130607"/>
                    <a:pt x="368300" y="119743"/>
                    <a:pt x="370114" y="108857"/>
                  </a:cubicBezTo>
                  <a:cubicBezTo>
                    <a:pt x="364488" y="30098"/>
                    <a:pt x="356507" y="18143"/>
                    <a:pt x="353786" y="0"/>
                  </a:cubicBez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2645AD-9547-4641-A9E5-EC16A8DB2244}"/>
              </a:ext>
            </a:extLst>
          </p:cNvPr>
          <p:cNvGrpSpPr/>
          <p:nvPr/>
        </p:nvGrpSpPr>
        <p:grpSpPr>
          <a:xfrm>
            <a:off x="2096439" y="3121069"/>
            <a:ext cx="266807" cy="407998"/>
            <a:chOff x="6293223" y="2033951"/>
            <a:chExt cx="952500" cy="1181100"/>
          </a:xfrm>
        </p:grpSpPr>
        <p:pic>
          <p:nvPicPr>
            <p:cNvPr id="40" name="Picture 39" descr="A picture containing mirror, sunglasses&#10;&#10;Description automatically generated">
              <a:extLst>
                <a:ext uri="{FF2B5EF4-FFF2-40B4-BE49-F238E27FC236}">
                  <a16:creationId xmlns:a16="http://schemas.microsoft.com/office/drawing/2014/main" id="{B6B02D32-5531-6749-A409-5449CBF10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3223" y="2033951"/>
              <a:ext cx="952500" cy="1181100"/>
            </a:xfrm>
            <a:prstGeom prst="rect">
              <a:avLst/>
            </a:prstGeom>
          </p:spPr>
        </p:pic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C6EDCBFB-49C5-BD40-A44C-983B44CBF082}"/>
                </a:ext>
              </a:extLst>
            </p:cNvPr>
            <p:cNvSpPr/>
            <p:nvPr/>
          </p:nvSpPr>
          <p:spPr>
            <a:xfrm>
              <a:off x="6340929" y="2084614"/>
              <a:ext cx="506185" cy="620486"/>
            </a:xfrm>
            <a:custGeom>
              <a:avLst/>
              <a:gdLst>
                <a:gd name="connsiteX0" fmla="*/ 0 w 495300"/>
                <a:gd name="connsiteY0" fmla="*/ 0 h 620486"/>
                <a:gd name="connsiteX1" fmla="*/ 0 w 495300"/>
                <a:gd name="connsiteY1" fmla="*/ 0 h 620486"/>
                <a:gd name="connsiteX2" fmla="*/ 5443 w 495300"/>
                <a:gd name="connsiteY2" fmla="*/ 65314 h 620486"/>
                <a:gd name="connsiteX3" fmla="*/ 16329 w 495300"/>
                <a:gd name="connsiteY3" fmla="*/ 163286 h 620486"/>
                <a:gd name="connsiteX4" fmla="*/ 27215 w 495300"/>
                <a:gd name="connsiteY4" fmla="*/ 272143 h 620486"/>
                <a:gd name="connsiteX5" fmla="*/ 32658 w 495300"/>
                <a:gd name="connsiteY5" fmla="*/ 293914 h 620486"/>
                <a:gd name="connsiteX6" fmla="*/ 38100 w 495300"/>
                <a:gd name="connsiteY6" fmla="*/ 321129 h 620486"/>
                <a:gd name="connsiteX7" fmla="*/ 48986 w 495300"/>
                <a:gd name="connsiteY7" fmla="*/ 353786 h 620486"/>
                <a:gd name="connsiteX8" fmla="*/ 65315 w 495300"/>
                <a:gd name="connsiteY8" fmla="*/ 408214 h 620486"/>
                <a:gd name="connsiteX9" fmla="*/ 87086 w 495300"/>
                <a:gd name="connsiteY9" fmla="*/ 440872 h 620486"/>
                <a:gd name="connsiteX10" fmla="*/ 92529 w 495300"/>
                <a:gd name="connsiteY10" fmla="*/ 457200 h 620486"/>
                <a:gd name="connsiteX11" fmla="*/ 108858 w 495300"/>
                <a:gd name="connsiteY11" fmla="*/ 473529 h 620486"/>
                <a:gd name="connsiteX12" fmla="*/ 130629 w 495300"/>
                <a:gd name="connsiteY12" fmla="*/ 506186 h 620486"/>
                <a:gd name="connsiteX13" fmla="*/ 163286 w 495300"/>
                <a:gd name="connsiteY13" fmla="*/ 527957 h 620486"/>
                <a:gd name="connsiteX14" fmla="*/ 179615 w 495300"/>
                <a:gd name="connsiteY14" fmla="*/ 538843 h 620486"/>
                <a:gd name="connsiteX15" fmla="*/ 190500 w 495300"/>
                <a:gd name="connsiteY15" fmla="*/ 555172 h 620486"/>
                <a:gd name="connsiteX16" fmla="*/ 223158 w 495300"/>
                <a:gd name="connsiteY16" fmla="*/ 566057 h 620486"/>
                <a:gd name="connsiteX17" fmla="*/ 239486 w 495300"/>
                <a:gd name="connsiteY17" fmla="*/ 571500 h 620486"/>
                <a:gd name="connsiteX18" fmla="*/ 272143 w 495300"/>
                <a:gd name="connsiteY18" fmla="*/ 582386 h 620486"/>
                <a:gd name="connsiteX19" fmla="*/ 304800 w 495300"/>
                <a:gd name="connsiteY19" fmla="*/ 598714 h 620486"/>
                <a:gd name="connsiteX20" fmla="*/ 321129 w 495300"/>
                <a:gd name="connsiteY20" fmla="*/ 609600 h 620486"/>
                <a:gd name="connsiteX21" fmla="*/ 402772 w 495300"/>
                <a:gd name="connsiteY21" fmla="*/ 620486 h 620486"/>
                <a:gd name="connsiteX22" fmla="*/ 468086 w 495300"/>
                <a:gd name="connsiteY22" fmla="*/ 615043 h 620486"/>
                <a:gd name="connsiteX23" fmla="*/ 478972 w 495300"/>
                <a:gd name="connsiteY23" fmla="*/ 598714 h 620486"/>
                <a:gd name="connsiteX24" fmla="*/ 489858 w 495300"/>
                <a:gd name="connsiteY24" fmla="*/ 560614 h 620486"/>
                <a:gd name="connsiteX25" fmla="*/ 495300 w 495300"/>
                <a:gd name="connsiteY25" fmla="*/ 544286 h 620486"/>
                <a:gd name="connsiteX26" fmla="*/ 489858 w 495300"/>
                <a:gd name="connsiteY26" fmla="*/ 419100 h 620486"/>
                <a:gd name="connsiteX27" fmla="*/ 478972 w 495300"/>
                <a:gd name="connsiteY27" fmla="*/ 386443 h 620486"/>
                <a:gd name="connsiteX28" fmla="*/ 468086 w 495300"/>
                <a:gd name="connsiteY28" fmla="*/ 353786 h 620486"/>
                <a:gd name="connsiteX29" fmla="*/ 451758 w 495300"/>
                <a:gd name="connsiteY29" fmla="*/ 304800 h 620486"/>
                <a:gd name="connsiteX30" fmla="*/ 446315 w 495300"/>
                <a:gd name="connsiteY30" fmla="*/ 288472 h 620486"/>
                <a:gd name="connsiteX31" fmla="*/ 440872 w 495300"/>
                <a:gd name="connsiteY31" fmla="*/ 272143 h 620486"/>
                <a:gd name="connsiteX32" fmla="*/ 419100 w 495300"/>
                <a:gd name="connsiteY32" fmla="*/ 239486 h 620486"/>
                <a:gd name="connsiteX33" fmla="*/ 408215 w 495300"/>
                <a:gd name="connsiteY33" fmla="*/ 223157 h 620486"/>
                <a:gd name="connsiteX34" fmla="*/ 391886 w 495300"/>
                <a:gd name="connsiteY34" fmla="*/ 212272 h 620486"/>
                <a:gd name="connsiteX35" fmla="*/ 353786 w 495300"/>
                <a:gd name="connsiteY35" fmla="*/ 174172 h 620486"/>
                <a:gd name="connsiteX36" fmla="*/ 321129 w 495300"/>
                <a:gd name="connsiteY36" fmla="*/ 152400 h 620486"/>
                <a:gd name="connsiteX37" fmla="*/ 304800 w 495300"/>
                <a:gd name="connsiteY37" fmla="*/ 141514 h 620486"/>
                <a:gd name="connsiteX38" fmla="*/ 288472 w 495300"/>
                <a:gd name="connsiteY38" fmla="*/ 136072 h 620486"/>
                <a:gd name="connsiteX39" fmla="*/ 255815 w 495300"/>
                <a:gd name="connsiteY39" fmla="*/ 114300 h 620486"/>
                <a:gd name="connsiteX40" fmla="*/ 239486 w 495300"/>
                <a:gd name="connsiteY40" fmla="*/ 103414 h 620486"/>
                <a:gd name="connsiteX41" fmla="*/ 223158 w 495300"/>
                <a:gd name="connsiteY41" fmla="*/ 97972 h 620486"/>
                <a:gd name="connsiteX42" fmla="*/ 206829 w 495300"/>
                <a:gd name="connsiteY42" fmla="*/ 87086 h 620486"/>
                <a:gd name="connsiteX43" fmla="*/ 195943 w 495300"/>
                <a:gd name="connsiteY43" fmla="*/ 70757 h 620486"/>
                <a:gd name="connsiteX44" fmla="*/ 163286 w 495300"/>
                <a:gd name="connsiteY44" fmla="*/ 59872 h 620486"/>
                <a:gd name="connsiteX45" fmla="*/ 152400 w 495300"/>
                <a:gd name="connsiteY45" fmla="*/ 43543 h 620486"/>
                <a:gd name="connsiteX46" fmla="*/ 136072 w 495300"/>
                <a:gd name="connsiteY46" fmla="*/ 38100 h 620486"/>
                <a:gd name="connsiteX47" fmla="*/ 119743 w 495300"/>
                <a:gd name="connsiteY47" fmla="*/ 27214 h 620486"/>
                <a:gd name="connsiteX48" fmla="*/ 87086 w 495300"/>
                <a:gd name="connsiteY48" fmla="*/ 16329 h 620486"/>
                <a:gd name="connsiteX49" fmla="*/ 54429 w 495300"/>
                <a:gd name="connsiteY49" fmla="*/ 5443 h 620486"/>
                <a:gd name="connsiteX50" fmla="*/ 38100 w 495300"/>
                <a:gd name="connsiteY50" fmla="*/ 0 h 620486"/>
                <a:gd name="connsiteX51" fmla="*/ 0 w 495300"/>
                <a:gd name="connsiteY51" fmla="*/ 0 h 62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95300" h="620486">
                  <a:moveTo>
                    <a:pt x="0" y="0"/>
                  </a:moveTo>
                  <a:lnTo>
                    <a:pt x="0" y="0"/>
                  </a:lnTo>
                  <a:cubicBezTo>
                    <a:pt x="1814" y="21771"/>
                    <a:pt x="3767" y="43532"/>
                    <a:pt x="5443" y="65314"/>
                  </a:cubicBezTo>
                  <a:cubicBezTo>
                    <a:pt x="12083" y="151632"/>
                    <a:pt x="4515" y="116029"/>
                    <a:pt x="16329" y="163286"/>
                  </a:cubicBezTo>
                  <a:cubicBezTo>
                    <a:pt x="20089" y="215930"/>
                    <a:pt x="18655" y="229347"/>
                    <a:pt x="27215" y="272143"/>
                  </a:cubicBezTo>
                  <a:cubicBezTo>
                    <a:pt x="28682" y="279478"/>
                    <a:pt x="31035" y="286612"/>
                    <a:pt x="32658" y="293914"/>
                  </a:cubicBezTo>
                  <a:cubicBezTo>
                    <a:pt x="34665" y="302945"/>
                    <a:pt x="35666" y="312204"/>
                    <a:pt x="38100" y="321129"/>
                  </a:cubicBezTo>
                  <a:cubicBezTo>
                    <a:pt x="41119" y="332199"/>
                    <a:pt x="46203" y="342654"/>
                    <a:pt x="48986" y="353786"/>
                  </a:cubicBezTo>
                  <a:cubicBezTo>
                    <a:pt x="52029" y="365957"/>
                    <a:pt x="60014" y="400263"/>
                    <a:pt x="65315" y="408214"/>
                  </a:cubicBezTo>
                  <a:cubicBezTo>
                    <a:pt x="72572" y="419100"/>
                    <a:pt x="82949" y="428460"/>
                    <a:pt x="87086" y="440872"/>
                  </a:cubicBezTo>
                  <a:cubicBezTo>
                    <a:pt x="88900" y="446315"/>
                    <a:pt x="89347" y="452426"/>
                    <a:pt x="92529" y="457200"/>
                  </a:cubicBezTo>
                  <a:cubicBezTo>
                    <a:pt x="96799" y="463605"/>
                    <a:pt x="104132" y="467453"/>
                    <a:pt x="108858" y="473529"/>
                  </a:cubicBezTo>
                  <a:cubicBezTo>
                    <a:pt x="116890" y="483856"/>
                    <a:pt x="119743" y="498929"/>
                    <a:pt x="130629" y="506186"/>
                  </a:cubicBezTo>
                  <a:lnTo>
                    <a:pt x="163286" y="527957"/>
                  </a:lnTo>
                  <a:lnTo>
                    <a:pt x="179615" y="538843"/>
                  </a:lnTo>
                  <a:cubicBezTo>
                    <a:pt x="183243" y="544286"/>
                    <a:pt x="184953" y="551705"/>
                    <a:pt x="190500" y="555172"/>
                  </a:cubicBezTo>
                  <a:cubicBezTo>
                    <a:pt x="200231" y="561254"/>
                    <a:pt x="212272" y="562429"/>
                    <a:pt x="223158" y="566057"/>
                  </a:cubicBezTo>
                  <a:lnTo>
                    <a:pt x="239486" y="571500"/>
                  </a:lnTo>
                  <a:cubicBezTo>
                    <a:pt x="239487" y="571500"/>
                    <a:pt x="272142" y="582385"/>
                    <a:pt x="272143" y="582386"/>
                  </a:cubicBezTo>
                  <a:cubicBezTo>
                    <a:pt x="293245" y="596454"/>
                    <a:pt x="282266" y="591204"/>
                    <a:pt x="304800" y="598714"/>
                  </a:cubicBezTo>
                  <a:cubicBezTo>
                    <a:pt x="310243" y="602343"/>
                    <a:pt x="315278" y="606674"/>
                    <a:pt x="321129" y="609600"/>
                  </a:cubicBezTo>
                  <a:cubicBezTo>
                    <a:pt x="343362" y="620716"/>
                    <a:pt x="388179" y="619270"/>
                    <a:pt x="402772" y="620486"/>
                  </a:cubicBezTo>
                  <a:cubicBezTo>
                    <a:pt x="424543" y="618672"/>
                    <a:pt x="447080" y="621045"/>
                    <a:pt x="468086" y="615043"/>
                  </a:cubicBezTo>
                  <a:cubicBezTo>
                    <a:pt x="474376" y="613246"/>
                    <a:pt x="476046" y="604565"/>
                    <a:pt x="478972" y="598714"/>
                  </a:cubicBezTo>
                  <a:cubicBezTo>
                    <a:pt x="483323" y="590013"/>
                    <a:pt x="487533" y="568753"/>
                    <a:pt x="489858" y="560614"/>
                  </a:cubicBezTo>
                  <a:cubicBezTo>
                    <a:pt x="491434" y="555098"/>
                    <a:pt x="493486" y="549729"/>
                    <a:pt x="495300" y="544286"/>
                  </a:cubicBezTo>
                  <a:cubicBezTo>
                    <a:pt x="493486" y="502557"/>
                    <a:pt x="494156" y="460646"/>
                    <a:pt x="489858" y="419100"/>
                  </a:cubicBezTo>
                  <a:cubicBezTo>
                    <a:pt x="488677" y="407686"/>
                    <a:pt x="482601" y="397329"/>
                    <a:pt x="478972" y="386443"/>
                  </a:cubicBezTo>
                  <a:lnTo>
                    <a:pt x="468086" y="353786"/>
                  </a:lnTo>
                  <a:lnTo>
                    <a:pt x="451758" y="304800"/>
                  </a:lnTo>
                  <a:lnTo>
                    <a:pt x="446315" y="288472"/>
                  </a:lnTo>
                  <a:cubicBezTo>
                    <a:pt x="444501" y="283029"/>
                    <a:pt x="444055" y="276917"/>
                    <a:pt x="440872" y="272143"/>
                  </a:cubicBezTo>
                  <a:lnTo>
                    <a:pt x="419100" y="239486"/>
                  </a:lnTo>
                  <a:cubicBezTo>
                    <a:pt x="415471" y="234043"/>
                    <a:pt x="413658" y="226785"/>
                    <a:pt x="408215" y="223157"/>
                  </a:cubicBezTo>
                  <a:lnTo>
                    <a:pt x="391886" y="212272"/>
                  </a:lnTo>
                  <a:cubicBezTo>
                    <a:pt x="382306" y="183531"/>
                    <a:pt x="391217" y="199126"/>
                    <a:pt x="353786" y="174172"/>
                  </a:cubicBezTo>
                  <a:lnTo>
                    <a:pt x="321129" y="152400"/>
                  </a:lnTo>
                  <a:cubicBezTo>
                    <a:pt x="315686" y="148771"/>
                    <a:pt x="311006" y="143582"/>
                    <a:pt x="304800" y="141514"/>
                  </a:cubicBezTo>
                  <a:lnTo>
                    <a:pt x="288472" y="136072"/>
                  </a:lnTo>
                  <a:lnTo>
                    <a:pt x="255815" y="114300"/>
                  </a:lnTo>
                  <a:cubicBezTo>
                    <a:pt x="250372" y="110671"/>
                    <a:pt x="245692" y="105482"/>
                    <a:pt x="239486" y="103414"/>
                  </a:cubicBezTo>
                  <a:lnTo>
                    <a:pt x="223158" y="97972"/>
                  </a:lnTo>
                  <a:cubicBezTo>
                    <a:pt x="217715" y="94343"/>
                    <a:pt x="211455" y="91712"/>
                    <a:pt x="206829" y="87086"/>
                  </a:cubicBezTo>
                  <a:cubicBezTo>
                    <a:pt x="202203" y="82460"/>
                    <a:pt x="201490" y="74224"/>
                    <a:pt x="195943" y="70757"/>
                  </a:cubicBezTo>
                  <a:cubicBezTo>
                    <a:pt x="186213" y="64676"/>
                    <a:pt x="163286" y="59872"/>
                    <a:pt x="163286" y="59872"/>
                  </a:cubicBezTo>
                  <a:cubicBezTo>
                    <a:pt x="159657" y="54429"/>
                    <a:pt x="157508" y="47630"/>
                    <a:pt x="152400" y="43543"/>
                  </a:cubicBezTo>
                  <a:cubicBezTo>
                    <a:pt x="147920" y="39959"/>
                    <a:pt x="141203" y="40666"/>
                    <a:pt x="136072" y="38100"/>
                  </a:cubicBezTo>
                  <a:cubicBezTo>
                    <a:pt x="130221" y="35174"/>
                    <a:pt x="125721" y="29871"/>
                    <a:pt x="119743" y="27214"/>
                  </a:cubicBezTo>
                  <a:cubicBezTo>
                    <a:pt x="109257" y="22554"/>
                    <a:pt x="97972" y="19957"/>
                    <a:pt x="87086" y="16329"/>
                  </a:cubicBezTo>
                  <a:lnTo>
                    <a:pt x="54429" y="5443"/>
                  </a:lnTo>
                  <a:cubicBezTo>
                    <a:pt x="48986" y="3629"/>
                    <a:pt x="43837" y="0"/>
                    <a:pt x="381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EF3EAAEF-2BA4-B544-8D05-85B3BE883EF7}"/>
                </a:ext>
              </a:extLst>
            </p:cNvPr>
            <p:cNvSpPr/>
            <p:nvPr/>
          </p:nvSpPr>
          <p:spPr>
            <a:xfrm>
              <a:off x="6825343" y="2198914"/>
              <a:ext cx="381000" cy="506186"/>
            </a:xfrm>
            <a:custGeom>
              <a:avLst/>
              <a:gdLst>
                <a:gd name="connsiteX0" fmla="*/ 353786 w 370114"/>
                <a:gd name="connsiteY0" fmla="*/ 0 h 506186"/>
                <a:gd name="connsiteX1" fmla="*/ 353786 w 370114"/>
                <a:gd name="connsiteY1" fmla="*/ 0 h 506186"/>
                <a:gd name="connsiteX2" fmla="*/ 310243 w 370114"/>
                <a:gd name="connsiteY2" fmla="*/ 21772 h 506186"/>
                <a:gd name="connsiteX3" fmla="*/ 277586 w 370114"/>
                <a:gd name="connsiteY3" fmla="*/ 32657 h 506186"/>
                <a:gd name="connsiteX4" fmla="*/ 244928 w 370114"/>
                <a:gd name="connsiteY4" fmla="*/ 54429 h 506186"/>
                <a:gd name="connsiteX5" fmla="*/ 228600 w 370114"/>
                <a:gd name="connsiteY5" fmla="*/ 59872 h 506186"/>
                <a:gd name="connsiteX6" fmla="*/ 212271 w 370114"/>
                <a:gd name="connsiteY6" fmla="*/ 70757 h 506186"/>
                <a:gd name="connsiteX7" fmla="*/ 179614 w 370114"/>
                <a:gd name="connsiteY7" fmla="*/ 81643 h 506186"/>
                <a:gd name="connsiteX8" fmla="*/ 146957 w 370114"/>
                <a:gd name="connsiteY8" fmla="*/ 103415 h 506186"/>
                <a:gd name="connsiteX9" fmla="*/ 130628 w 370114"/>
                <a:gd name="connsiteY9" fmla="*/ 119743 h 506186"/>
                <a:gd name="connsiteX10" fmla="*/ 97971 w 370114"/>
                <a:gd name="connsiteY10" fmla="*/ 141515 h 506186"/>
                <a:gd name="connsiteX11" fmla="*/ 70757 w 370114"/>
                <a:gd name="connsiteY11" fmla="*/ 163286 h 506186"/>
                <a:gd name="connsiteX12" fmla="*/ 59871 w 370114"/>
                <a:gd name="connsiteY12" fmla="*/ 179615 h 506186"/>
                <a:gd name="connsiteX13" fmla="*/ 43543 w 370114"/>
                <a:gd name="connsiteY13" fmla="*/ 190500 h 506186"/>
                <a:gd name="connsiteX14" fmla="*/ 27214 w 370114"/>
                <a:gd name="connsiteY14" fmla="*/ 223157 h 506186"/>
                <a:gd name="connsiteX15" fmla="*/ 21771 w 370114"/>
                <a:gd name="connsiteY15" fmla="*/ 239486 h 506186"/>
                <a:gd name="connsiteX16" fmla="*/ 21771 w 370114"/>
                <a:gd name="connsiteY16" fmla="*/ 391886 h 506186"/>
                <a:gd name="connsiteX17" fmla="*/ 10886 w 370114"/>
                <a:gd name="connsiteY17" fmla="*/ 424543 h 506186"/>
                <a:gd name="connsiteX18" fmla="*/ 0 w 370114"/>
                <a:gd name="connsiteY18" fmla="*/ 462643 h 506186"/>
                <a:gd name="connsiteX19" fmla="*/ 5443 w 370114"/>
                <a:gd name="connsiteY19" fmla="*/ 484415 h 506186"/>
                <a:gd name="connsiteX20" fmla="*/ 38100 w 370114"/>
                <a:gd name="connsiteY20" fmla="*/ 506186 h 506186"/>
                <a:gd name="connsiteX21" fmla="*/ 125186 w 370114"/>
                <a:gd name="connsiteY21" fmla="*/ 500743 h 506186"/>
                <a:gd name="connsiteX22" fmla="*/ 174171 w 370114"/>
                <a:gd name="connsiteY22" fmla="*/ 478972 h 506186"/>
                <a:gd name="connsiteX23" fmla="*/ 206828 w 370114"/>
                <a:gd name="connsiteY23" fmla="*/ 468086 h 506186"/>
                <a:gd name="connsiteX24" fmla="*/ 255814 w 370114"/>
                <a:gd name="connsiteY24" fmla="*/ 435429 h 506186"/>
                <a:gd name="connsiteX25" fmla="*/ 272143 w 370114"/>
                <a:gd name="connsiteY25" fmla="*/ 424543 h 506186"/>
                <a:gd name="connsiteX26" fmla="*/ 293914 w 370114"/>
                <a:gd name="connsiteY26" fmla="*/ 391886 h 506186"/>
                <a:gd name="connsiteX27" fmla="*/ 304800 w 370114"/>
                <a:gd name="connsiteY27" fmla="*/ 375557 h 506186"/>
                <a:gd name="connsiteX28" fmla="*/ 310243 w 370114"/>
                <a:gd name="connsiteY28" fmla="*/ 359229 h 506186"/>
                <a:gd name="connsiteX29" fmla="*/ 321128 w 370114"/>
                <a:gd name="connsiteY29" fmla="*/ 342900 h 506186"/>
                <a:gd name="connsiteX30" fmla="*/ 332014 w 370114"/>
                <a:gd name="connsiteY30" fmla="*/ 310243 h 506186"/>
                <a:gd name="connsiteX31" fmla="*/ 342900 w 370114"/>
                <a:gd name="connsiteY31" fmla="*/ 277586 h 506186"/>
                <a:gd name="connsiteX32" fmla="*/ 348343 w 370114"/>
                <a:gd name="connsiteY32" fmla="*/ 261257 h 506186"/>
                <a:gd name="connsiteX33" fmla="*/ 353786 w 370114"/>
                <a:gd name="connsiteY33" fmla="*/ 201386 h 506186"/>
                <a:gd name="connsiteX34" fmla="*/ 359228 w 370114"/>
                <a:gd name="connsiteY34" fmla="*/ 179615 h 506186"/>
                <a:gd name="connsiteX35" fmla="*/ 364671 w 370114"/>
                <a:gd name="connsiteY35" fmla="*/ 141515 h 506186"/>
                <a:gd name="connsiteX36" fmla="*/ 370114 w 370114"/>
                <a:gd name="connsiteY36" fmla="*/ 108857 h 506186"/>
                <a:gd name="connsiteX37" fmla="*/ 353786 w 370114"/>
                <a:gd name="connsiteY37" fmla="*/ 0 h 5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70114" h="506186">
                  <a:moveTo>
                    <a:pt x="353786" y="0"/>
                  </a:moveTo>
                  <a:lnTo>
                    <a:pt x="353786" y="0"/>
                  </a:lnTo>
                  <a:cubicBezTo>
                    <a:pt x="339272" y="7257"/>
                    <a:pt x="325159" y="15380"/>
                    <a:pt x="310243" y="21772"/>
                  </a:cubicBezTo>
                  <a:cubicBezTo>
                    <a:pt x="299696" y="26292"/>
                    <a:pt x="277586" y="32657"/>
                    <a:pt x="277586" y="32657"/>
                  </a:cubicBezTo>
                  <a:cubicBezTo>
                    <a:pt x="266700" y="39914"/>
                    <a:pt x="257340" y="50291"/>
                    <a:pt x="244928" y="54429"/>
                  </a:cubicBezTo>
                  <a:cubicBezTo>
                    <a:pt x="239485" y="56243"/>
                    <a:pt x="233731" y="57306"/>
                    <a:pt x="228600" y="59872"/>
                  </a:cubicBezTo>
                  <a:cubicBezTo>
                    <a:pt x="222749" y="62797"/>
                    <a:pt x="218249" y="68100"/>
                    <a:pt x="212271" y="70757"/>
                  </a:cubicBezTo>
                  <a:cubicBezTo>
                    <a:pt x="201785" y="75417"/>
                    <a:pt x="179614" y="81643"/>
                    <a:pt x="179614" y="81643"/>
                  </a:cubicBezTo>
                  <a:cubicBezTo>
                    <a:pt x="168728" y="88900"/>
                    <a:pt x="156208" y="94164"/>
                    <a:pt x="146957" y="103415"/>
                  </a:cubicBezTo>
                  <a:cubicBezTo>
                    <a:pt x="141514" y="108858"/>
                    <a:pt x="136704" y="115017"/>
                    <a:pt x="130628" y="119743"/>
                  </a:cubicBezTo>
                  <a:cubicBezTo>
                    <a:pt x="120301" y="127775"/>
                    <a:pt x="97971" y="141515"/>
                    <a:pt x="97971" y="141515"/>
                  </a:cubicBezTo>
                  <a:cubicBezTo>
                    <a:pt x="66777" y="188307"/>
                    <a:pt x="108314" y="133241"/>
                    <a:pt x="70757" y="163286"/>
                  </a:cubicBezTo>
                  <a:cubicBezTo>
                    <a:pt x="65649" y="167373"/>
                    <a:pt x="64497" y="174989"/>
                    <a:pt x="59871" y="179615"/>
                  </a:cubicBezTo>
                  <a:cubicBezTo>
                    <a:pt x="55246" y="184240"/>
                    <a:pt x="48986" y="186872"/>
                    <a:pt x="43543" y="190500"/>
                  </a:cubicBezTo>
                  <a:cubicBezTo>
                    <a:pt x="29862" y="231544"/>
                    <a:pt x="48317" y="180952"/>
                    <a:pt x="27214" y="223157"/>
                  </a:cubicBezTo>
                  <a:cubicBezTo>
                    <a:pt x="24648" y="228289"/>
                    <a:pt x="23585" y="234043"/>
                    <a:pt x="21771" y="239486"/>
                  </a:cubicBezTo>
                  <a:cubicBezTo>
                    <a:pt x="26872" y="305796"/>
                    <a:pt x="31594" y="323123"/>
                    <a:pt x="21771" y="391886"/>
                  </a:cubicBezTo>
                  <a:cubicBezTo>
                    <a:pt x="20148" y="403245"/>
                    <a:pt x="14514" y="413657"/>
                    <a:pt x="10886" y="424543"/>
                  </a:cubicBezTo>
                  <a:cubicBezTo>
                    <a:pt x="3077" y="447972"/>
                    <a:pt x="6836" y="435301"/>
                    <a:pt x="0" y="462643"/>
                  </a:cubicBezTo>
                  <a:cubicBezTo>
                    <a:pt x="1814" y="469900"/>
                    <a:pt x="517" y="478785"/>
                    <a:pt x="5443" y="484415"/>
                  </a:cubicBezTo>
                  <a:cubicBezTo>
                    <a:pt x="14058" y="494261"/>
                    <a:pt x="38100" y="506186"/>
                    <a:pt x="38100" y="506186"/>
                  </a:cubicBezTo>
                  <a:cubicBezTo>
                    <a:pt x="67129" y="504372"/>
                    <a:pt x="96367" y="504673"/>
                    <a:pt x="125186" y="500743"/>
                  </a:cubicBezTo>
                  <a:cubicBezTo>
                    <a:pt x="171939" y="494367"/>
                    <a:pt x="143797" y="492471"/>
                    <a:pt x="174171" y="478972"/>
                  </a:cubicBezTo>
                  <a:cubicBezTo>
                    <a:pt x="184657" y="474312"/>
                    <a:pt x="197280" y="474451"/>
                    <a:pt x="206828" y="468086"/>
                  </a:cubicBezTo>
                  <a:lnTo>
                    <a:pt x="255814" y="435429"/>
                  </a:lnTo>
                  <a:lnTo>
                    <a:pt x="272143" y="424543"/>
                  </a:lnTo>
                  <a:lnTo>
                    <a:pt x="293914" y="391886"/>
                  </a:lnTo>
                  <a:cubicBezTo>
                    <a:pt x="297543" y="386443"/>
                    <a:pt x="302731" y="381763"/>
                    <a:pt x="304800" y="375557"/>
                  </a:cubicBezTo>
                  <a:cubicBezTo>
                    <a:pt x="306614" y="370114"/>
                    <a:pt x="307677" y="364360"/>
                    <a:pt x="310243" y="359229"/>
                  </a:cubicBezTo>
                  <a:cubicBezTo>
                    <a:pt x="313168" y="353378"/>
                    <a:pt x="318471" y="348878"/>
                    <a:pt x="321128" y="342900"/>
                  </a:cubicBezTo>
                  <a:cubicBezTo>
                    <a:pt x="325788" y="332414"/>
                    <a:pt x="328385" y="321129"/>
                    <a:pt x="332014" y="310243"/>
                  </a:cubicBezTo>
                  <a:lnTo>
                    <a:pt x="342900" y="277586"/>
                  </a:lnTo>
                  <a:lnTo>
                    <a:pt x="348343" y="261257"/>
                  </a:lnTo>
                  <a:cubicBezTo>
                    <a:pt x="350157" y="241300"/>
                    <a:pt x="351138" y="221250"/>
                    <a:pt x="353786" y="201386"/>
                  </a:cubicBezTo>
                  <a:cubicBezTo>
                    <a:pt x="354775" y="193971"/>
                    <a:pt x="357890" y="186975"/>
                    <a:pt x="359228" y="179615"/>
                  </a:cubicBezTo>
                  <a:cubicBezTo>
                    <a:pt x="361523" y="166993"/>
                    <a:pt x="362720" y="154195"/>
                    <a:pt x="364671" y="141515"/>
                  </a:cubicBezTo>
                  <a:cubicBezTo>
                    <a:pt x="366349" y="130607"/>
                    <a:pt x="368300" y="119743"/>
                    <a:pt x="370114" y="108857"/>
                  </a:cubicBezTo>
                  <a:cubicBezTo>
                    <a:pt x="364488" y="30098"/>
                    <a:pt x="356507" y="18143"/>
                    <a:pt x="353786" y="0"/>
                  </a:cubicBez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C2717EA-DB7C-2244-90DC-C612D7C0CEBF}"/>
              </a:ext>
            </a:extLst>
          </p:cNvPr>
          <p:cNvGrpSpPr/>
          <p:nvPr/>
        </p:nvGrpSpPr>
        <p:grpSpPr>
          <a:xfrm>
            <a:off x="2874895" y="4760416"/>
            <a:ext cx="266807" cy="407998"/>
            <a:chOff x="6293223" y="2033951"/>
            <a:chExt cx="952500" cy="1181100"/>
          </a:xfrm>
        </p:grpSpPr>
        <p:pic>
          <p:nvPicPr>
            <p:cNvPr id="44" name="Picture 43" descr="A picture containing mirror, sunglasses&#10;&#10;Description automatically generated">
              <a:extLst>
                <a:ext uri="{FF2B5EF4-FFF2-40B4-BE49-F238E27FC236}">
                  <a16:creationId xmlns:a16="http://schemas.microsoft.com/office/drawing/2014/main" id="{2E81600A-285E-054B-88E7-6C7FAF740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3223" y="2033951"/>
              <a:ext cx="952500" cy="1181100"/>
            </a:xfrm>
            <a:prstGeom prst="rect">
              <a:avLst/>
            </a:prstGeom>
          </p:spPr>
        </p:pic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605D10D-8026-5B4E-98C1-02765BA24047}"/>
                </a:ext>
              </a:extLst>
            </p:cNvPr>
            <p:cNvSpPr/>
            <p:nvPr/>
          </p:nvSpPr>
          <p:spPr>
            <a:xfrm>
              <a:off x="6340929" y="2084614"/>
              <a:ext cx="506185" cy="620486"/>
            </a:xfrm>
            <a:custGeom>
              <a:avLst/>
              <a:gdLst>
                <a:gd name="connsiteX0" fmla="*/ 0 w 495300"/>
                <a:gd name="connsiteY0" fmla="*/ 0 h 620486"/>
                <a:gd name="connsiteX1" fmla="*/ 0 w 495300"/>
                <a:gd name="connsiteY1" fmla="*/ 0 h 620486"/>
                <a:gd name="connsiteX2" fmla="*/ 5443 w 495300"/>
                <a:gd name="connsiteY2" fmla="*/ 65314 h 620486"/>
                <a:gd name="connsiteX3" fmla="*/ 16329 w 495300"/>
                <a:gd name="connsiteY3" fmla="*/ 163286 h 620486"/>
                <a:gd name="connsiteX4" fmla="*/ 27215 w 495300"/>
                <a:gd name="connsiteY4" fmla="*/ 272143 h 620486"/>
                <a:gd name="connsiteX5" fmla="*/ 32658 w 495300"/>
                <a:gd name="connsiteY5" fmla="*/ 293914 h 620486"/>
                <a:gd name="connsiteX6" fmla="*/ 38100 w 495300"/>
                <a:gd name="connsiteY6" fmla="*/ 321129 h 620486"/>
                <a:gd name="connsiteX7" fmla="*/ 48986 w 495300"/>
                <a:gd name="connsiteY7" fmla="*/ 353786 h 620486"/>
                <a:gd name="connsiteX8" fmla="*/ 65315 w 495300"/>
                <a:gd name="connsiteY8" fmla="*/ 408214 h 620486"/>
                <a:gd name="connsiteX9" fmla="*/ 87086 w 495300"/>
                <a:gd name="connsiteY9" fmla="*/ 440872 h 620486"/>
                <a:gd name="connsiteX10" fmla="*/ 92529 w 495300"/>
                <a:gd name="connsiteY10" fmla="*/ 457200 h 620486"/>
                <a:gd name="connsiteX11" fmla="*/ 108858 w 495300"/>
                <a:gd name="connsiteY11" fmla="*/ 473529 h 620486"/>
                <a:gd name="connsiteX12" fmla="*/ 130629 w 495300"/>
                <a:gd name="connsiteY12" fmla="*/ 506186 h 620486"/>
                <a:gd name="connsiteX13" fmla="*/ 163286 w 495300"/>
                <a:gd name="connsiteY13" fmla="*/ 527957 h 620486"/>
                <a:gd name="connsiteX14" fmla="*/ 179615 w 495300"/>
                <a:gd name="connsiteY14" fmla="*/ 538843 h 620486"/>
                <a:gd name="connsiteX15" fmla="*/ 190500 w 495300"/>
                <a:gd name="connsiteY15" fmla="*/ 555172 h 620486"/>
                <a:gd name="connsiteX16" fmla="*/ 223158 w 495300"/>
                <a:gd name="connsiteY16" fmla="*/ 566057 h 620486"/>
                <a:gd name="connsiteX17" fmla="*/ 239486 w 495300"/>
                <a:gd name="connsiteY17" fmla="*/ 571500 h 620486"/>
                <a:gd name="connsiteX18" fmla="*/ 272143 w 495300"/>
                <a:gd name="connsiteY18" fmla="*/ 582386 h 620486"/>
                <a:gd name="connsiteX19" fmla="*/ 304800 w 495300"/>
                <a:gd name="connsiteY19" fmla="*/ 598714 h 620486"/>
                <a:gd name="connsiteX20" fmla="*/ 321129 w 495300"/>
                <a:gd name="connsiteY20" fmla="*/ 609600 h 620486"/>
                <a:gd name="connsiteX21" fmla="*/ 402772 w 495300"/>
                <a:gd name="connsiteY21" fmla="*/ 620486 h 620486"/>
                <a:gd name="connsiteX22" fmla="*/ 468086 w 495300"/>
                <a:gd name="connsiteY22" fmla="*/ 615043 h 620486"/>
                <a:gd name="connsiteX23" fmla="*/ 478972 w 495300"/>
                <a:gd name="connsiteY23" fmla="*/ 598714 h 620486"/>
                <a:gd name="connsiteX24" fmla="*/ 489858 w 495300"/>
                <a:gd name="connsiteY24" fmla="*/ 560614 h 620486"/>
                <a:gd name="connsiteX25" fmla="*/ 495300 w 495300"/>
                <a:gd name="connsiteY25" fmla="*/ 544286 h 620486"/>
                <a:gd name="connsiteX26" fmla="*/ 489858 w 495300"/>
                <a:gd name="connsiteY26" fmla="*/ 419100 h 620486"/>
                <a:gd name="connsiteX27" fmla="*/ 478972 w 495300"/>
                <a:gd name="connsiteY27" fmla="*/ 386443 h 620486"/>
                <a:gd name="connsiteX28" fmla="*/ 468086 w 495300"/>
                <a:gd name="connsiteY28" fmla="*/ 353786 h 620486"/>
                <a:gd name="connsiteX29" fmla="*/ 451758 w 495300"/>
                <a:gd name="connsiteY29" fmla="*/ 304800 h 620486"/>
                <a:gd name="connsiteX30" fmla="*/ 446315 w 495300"/>
                <a:gd name="connsiteY30" fmla="*/ 288472 h 620486"/>
                <a:gd name="connsiteX31" fmla="*/ 440872 w 495300"/>
                <a:gd name="connsiteY31" fmla="*/ 272143 h 620486"/>
                <a:gd name="connsiteX32" fmla="*/ 419100 w 495300"/>
                <a:gd name="connsiteY32" fmla="*/ 239486 h 620486"/>
                <a:gd name="connsiteX33" fmla="*/ 408215 w 495300"/>
                <a:gd name="connsiteY33" fmla="*/ 223157 h 620486"/>
                <a:gd name="connsiteX34" fmla="*/ 391886 w 495300"/>
                <a:gd name="connsiteY34" fmla="*/ 212272 h 620486"/>
                <a:gd name="connsiteX35" fmla="*/ 353786 w 495300"/>
                <a:gd name="connsiteY35" fmla="*/ 174172 h 620486"/>
                <a:gd name="connsiteX36" fmla="*/ 321129 w 495300"/>
                <a:gd name="connsiteY36" fmla="*/ 152400 h 620486"/>
                <a:gd name="connsiteX37" fmla="*/ 304800 w 495300"/>
                <a:gd name="connsiteY37" fmla="*/ 141514 h 620486"/>
                <a:gd name="connsiteX38" fmla="*/ 288472 w 495300"/>
                <a:gd name="connsiteY38" fmla="*/ 136072 h 620486"/>
                <a:gd name="connsiteX39" fmla="*/ 255815 w 495300"/>
                <a:gd name="connsiteY39" fmla="*/ 114300 h 620486"/>
                <a:gd name="connsiteX40" fmla="*/ 239486 w 495300"/>
                <a:gd name="connsiteY40" fmla="*/ 103414 h 620486"/>
                <a:gd name="connsiteX41" fmla="*/ 223158 w 495300"/>
                <a:gd name="connsiteY41" fmla="*/ 97972 h 620486"/>
                <a:gd name="connsiteX42" fmla="*/ 206829 w 495300"/>
                <a:gd name="connsiteY42" fmla="*/ 87086 h 620486"/>
                <a:gd name="connsiteX43" fmla="*/ 195943 w 495300"/>
                <a:gd name="connsiteY43" fmla="*/ 70757 h 620486"/>
                <a:gd name="connsiteX44" fmla="*/ 163286 w 495300"/>
                <a:gd name="connsiteY44" fmla="*/ 59872 h 620486"/>
                <a:gd name="connsiteX45" fmla="*/ 152400 w 495300"/>
                <a:gd name="connsiteY45" fmla="*/ 43543 h 620486"/>
                <a:gd name="connsiteX46" fmla="*/ 136072 w 495300"/>
                <a:gd name="connsiteY46" fmla="*/ 38100 h 620486"/>
                <a:gd name="connsiteX47" fmla="*/ 119743 w 495300"/>
                <a:gd name="connsiteY47" fmla="*/ 27214 h 620486"/>
                <a:gd name="connsiteX48" fmla="*/ 87086 w 495300"/>
                <a:gd name="connsiteY48" fmla="*/ 16329 h 620486"/>
                <a:gd name="connsiteX49" fmla="*/ 54429 w 495300"/>
                <a:gd name="connsiteY49" fmla="*/ 5443 h 620486"/>
                <a:gd name="connsiteX50" fmla="*/ 38100 w 495300"/>
                <a:gd name="connsiteY50" fmla="*/ 0 h 620486"/>
                <a:gd name="connsiteX51" fmla="*/ 0 w 495300"/>
                <a:gd name="connsiteY51" fmla="*/ 0 h 62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95300" h="620486">
                  <a:moveTo>
                    <a:pt x="0" y="0"/>
                  </a:moveTo>
                  <a:lnTo>
                    <a:pt x="0" y="0"/>
                  </a:lnTo>
                  <a:cubicBezTo>
                    <a:pt x="1814" y="21771"/>
                    <a:pt x="3767" y="43532"/>
                    <a:pt x="5443" y="65314"/>
                  </a:cubicBezTo>
                  <a:cubicBezTo>
                    <a:pt x="12083" y="151632"/>
                    <a:pt x="4515" y="116029"/>
                    <a:pt x="16329" y="163286"/>
                  </a:cubicBezTo>
                  <a:cubicBezTo>
                    <a:pt x="20089" y="215930"/>
                    <a:pt x="18655" y="229347"/>
                    <a:pt x="27215" y="272143"/>
                  </a:cubicBezTo>
                  <a:cubicBezTo>
                    <a:pt x="28682" y="279478"/>
                    <a:pt x="31035" y="286612"/>
                    <a:pt x="32658" y="293914"/>
                  </a:cubicBezTo>
                  <a:cubicBezTo>
                    <a:pt x="34665" y="302945"/>
                    <a:pt x="35666" y="312204"/>
                    <a:pt x="38100" y="321129"/>
                  </a:cubicBezTo>
                  <a:cubicBezTo>
                    <a:pt x="41119" y="332199"/>
                    <a:pt x="46203" y="342654"/>
                    <a:pt x="48986" y="353786"/>
                  </a:cubicBezTo>
                  <a:cubicBezTo>
                    <a:pt x="52029" y="365957"/>
                    <a:pt x="60014" y="400263"/>
                    <a:pt x="65315" y="408214"/>
                  </a:cubicBezTo>
                  <a:cubicBezTo>
                    <a:pt x="72572" y="419100"/>
                    <a:pt x="82949" y="428460"/>
                    <a:pt x="87086" y="440872"/>
                  </a:cubicBezTo>
                  <a:cubicBezTo>
                    <a:pt x="88900" y="446315"/>
                    <a:pt x="89347" y="452426"/>
                    <a:pt x="92529" y="457200"/>
                  </a:cubicBezTo>
                  <a:cubicBezTo>
                    <a:pt x="96799" y="463605"/>
                    <a:pt x="104132" y="467453"/>
                    <a:pt x="108858" y="473529"/>
                  </a:cubicBezTo>
                  <a:cubicBezTo>
                    <a:pt x="116890" y="483856"/>
                    <a:pt x="119743" y="498929"/>
                    <a:pt x="130629" y="506186"/>
                  </a:cubicBezTo>
                  <a:lnTo>
                    <a:pt x="163286" y="527957"/>
                  </a:lnTo>
                  <a:lnTo>
                    <a:pt x="179615" y="538843"/>
                  </a:lnTo>
                  <a:cubicBezTo>
                    <a:pt x="183243" y="544286"/>
                    <a:pt x="184953" y="551705"/>
                    <a:pt x="190500" y="555172"/>
                  </a:cubicBezTo>
                  <a:cubicBezTo>
                    <a:pt x="200231" y="561254"/>
                    <a:pt x="212272" y="562429"/>
                    <a:pt x="223158" y="566057"/>
                  </a:cubicBezTo>
                  <a:lnTo>
                    <a:pt x="239486" y="571500"/>
                  </a:lnTo>
                  <a:cubicBezTo>
                    <a:pt x="239487" y="571500"/>
                    <a:pt x="272142" y="582385"/>
                    <a:pt x="272143" y="582386"/>
                  </a:cubicBezTo>
                  <a:cubicBezTo>
                    <a:pt x="293245" y="596454"/>
                    <a:pt x="282266" y="591204"/>
                    <a:pt x="304800" y="598714"/>
                  </a:cubicBezTo>
                  <a:cubicBezTo>
                    <a:pt x="310243" y="602343"/>
                    <a:pt x="315278" y="606674"/>
                    <a:pt x="321129" y="609600"/>
                  </a:cubicBezTo>
                  <a:cubicBezTo>
                    <a:pt x="343362" y="620716"/>
                    <a:pt x="388179" y="619270"/>
                    <a:pt x="402772" y="620486"/>
                  </a:cubicBezTo>
                  <a:cubicBezTo>
                    <a:pt x="424543" y="618672"/>
                    <a:pt x="447080" y="621045"/>
                    <a:pt x="468086" y="615043"/>
                  </a:cubicBezTo>
                  <a:cubicBezTo>
                    <a:pt x="474376" y="613246"/>
                    <a:pt x="476046" y="604565"/>
                    <a:pt x="478972" y="598714"/>
                  </a:cubicBezTo>
                  <a:cubicBezTo>
                    <a:pt x="483323" y="590013"/>
                    <a:pt x="487533" y="568753"/>
                    <a:pt x="489858" y="560614"/>
                  </a:cubicBezTo>
                  <a:cubicBezTo>
                    <a:pt x="491434" y="555098"/>
                    <a:pt x="493486" y="549729"/>
                    <a:pt x="495300" y="544286"/>
                  </a:cubicBezTo>
                  <a:cubicBezTo>
                    <a:pt x="493486" y="502557"/>
                    <a:pt x="494156" y="460646"/>
                    <a:pt x="489858" y="419100"/>
                  </a:cubicBezTo>
                  <a:cubicBezTo>
                    <a:pt x="488677" y="407686"/>
                    <a:pt x="482601" y="397329"/>
                    <a:pt x="478972" y="386443"/>
                  </a:cubicBezTo>
                  <a:lnTo>
                    <a:pt x="468086" y="353786"/>
                  </a:lnTo>
                  <a:lnTo>
                    <a:pt x="451758" y="304800"/>
                  </a:lnTo>
                  <a:lnTo>
                    <a:pt x="446315" y="288472"/>
                  </a:lnTo>
                  <a:cubicBezTo>
                    <a:pt x="444501" y="283029"/>
                    <a:pt x="444055" y="276917"/>
                    <a:pt x="440872" y="272143"/>
                  </a:cubicBezTo>
                  <a:lnTo>
                    <a:pt x="419100" y="239486"/>
                  </a:lnTo>
                  <a:cubicBezTo>
                    <a:pt x="415471" y="234043"/>
                    <a:pt x="413658" y="226785"/>
                    <a:pt x="408215" y="223157"/>
                  </a:cubicBezTo>
                  <a:lnTo>
                    <a:pt x="391886" y="212272"/>
                  </a:lnTo>
                  <a:cubicBezTo>
                    <a:pt x="382306" y="183531"/>
                    <a:pt x="391217" y="199126"/>
                    <a:pt x="353786" y="174172"/>
                  </a:cubicBezTo>
                  <a:lnTo>
                    <a:pt x="321129" y="152400"/>
                  </a:lnTo>
                  <a:cubicBezTo>
                    <a:pt x="315686" y="148771"/>
                    <a:pt x="311006" y="143582"/>
                    <a:pt x="304800" y="141514"/>
                  </a:cubicBezTo>
                  <a:lnTo>
                    <a:pt x="288472" y="136072"/>
                  </a:lnTo>
                  <a:lnTo>
                    <a:pt x="255815" y="114300"/>
                  </a:lnTo>
                  <a:cubicBezTo>
                    <a:pt x="250372" y="110671"/>
                    <a:pt x="245692" y="105482"/>
                    <a:pt x="239486" y="103414"/>
                  </a:cubicBezTo>
                  <a:lnTo>
                    <a:pt x="223158" y="97972"/>
                  </a:lnTo>
                  <a:cubicBezTo>
                    <a:pt x="217715" y="94343"/>
                    <a:pt x="211455" y="91712"/>
                    <a:pt x="206829" y="87086"/>
                  </a:cubicBezTo>
                  <a:cubicBezTo>
                    <a:pt x="202203" y="82460"/>
                    <a:pt x="201490" y="74224"/>
                    <a:pt x="195943" y="70757"/>
                  </a:cubicBezTo>
                  <a:cubicBezTo>
                    <a:pt x="186213" y="64676"/>
                    <a:pt x="163286" y="59872"/>
                    <a:pt x="163286" y="59872"/>
                  </a:cubicBezTo>
                  <a:cubicBezTo>
                    <a:pt x="159657" y="54429"/>
                    <a:pt x="157508" y="47630"/>
                    <a:pt x="152400" y="43543"/>
                  </a:cubicBezTo>
                  <a:cubicBezTo>
                    <a:pt x="147920" y="39959"/>
                    <a:pt x="141203" y="40666"/>
                    <a:pt x="136072" y="38100"/>
                  </a:cubicBezTo>
                  <a:cubicBezTo>
                    <a:pt x="130221" y="35174"/>
                    <a:pt x="125721" y="29871"/>
                    <a:pt x="119743" y="27214"/>
                  </a:cubicBezTo>
                  <a:cubicBezTo>
                    <a:pt x="109257" y="22554"/>
                    <a:pt x="97972" y="19957"/>
                    <a:pt x="87086" y="16329"/>
                  </a:cubicBezTo>
                  <a:lnTo>
                    <a:pt x="54429" y="5443"/>
                  </a:lnTo>
                  <a:cubicBezTo>
                    <a:pt x="48986" y="3629"/>
                    <a:pt x="43837" y="0"/>
                    <a:pt x="381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ABAB6297-8556-3446-AC6B-D3E1976F8991}"/>
                </a:ext>
              </a:extLst>
            </p:cNvPr>
            <p:cNvSpPr/>
            <p:nvPr/>
          </p:nvSpPr>
          <p:spPr>
            <a:xfrm>
              <a:off x="6825343" y="2198914"/>
              <a:ext cx="381000" cy="506186"/>
            </a:xfrm>
            <a:custGeom>
              <a:avLst/>
              <a:gdLst>
                <a:gd name="connsiteX0" fmla="*/ 353786 w 370114"/>
                <a:gd name="connsiteY0" fmla="*/ 0 h 506186"/>
                <a:gd name="connsiteX1" fmla="*/ 353786 w 370114"/>
                <a:gd name="connsiteY1" fmla="*/ 0 h 506186"/>
                <a:gd name="connsiteX2" fmla="*/ 310243 w 370114"/>
                <a:gd name="connsiteY2" fmla="*/ 21772 h 506186"/>
                <a:gd name="connsiteX3" fmla="*/ 277586 w 370114"/>
                <a:gd name="connsiteY3" fmla="*/ 32657 h 506186"/>
                <a:gd name="connsiteX4" fmla="*/ 244928 w 370114"/>
                <a:gd name="connsiteY4" fmla="*/ 54429 h 506186"/>
                <a:gd name="connsiteX5" fmla="*/ 228600 w 370114"/>
                <a:gd name="connsiteY5" fmla="*/ 59872 h 506186"/>
                <a:gd name="connsiteX6" fmla="*/ 212271 w 370114"/>
                <a:gd name="connsiteY6" fmla="*/ 70757 h 506186"/>
                <a:gd name="connsiteX7" fmla="*/ 179614 w 370114"/>
                <a:gd name="connsiteY7" fmla="*/ 81643 h 506186"/>
                <a:gd name="connsiteX8" fmla="*/ 146957 w 370114"/>
                <a:gd name="connsiteY8" fmla="*/ 103415 h 506186"/>
                <a:gd name="connsiteX9" fmla="*/ 130628 w 370114"/>
                <a:gd name="connsiteY9" fmla="*/ 119743 h 506186"/>
                <a:gd name="connsiteX10" fmla="*/ 97971 w 370114"/>
                <a:gd name="connsiteY10" fmla="*/ 141515 h 506186"/>
                <a:gd name="connsiteX11" fmla="*/ 70757 w 370114"/>
                <a:gd name="connsiteY11" fmla="*/ 163286 h 506186"/>
                <a:gd name="connsiteX12" fmla="*/ 59871 w 370114"/>
                <a:gd name="connsiteY12" fmla="*/ 179615 h 506186"/>
                <a:gd name="connsiteX13" fmla="*/ 43543 w 370114"/>
                <a:gd name="connsiteY13" fmla="*/ 190500 h 506186"/>
                <a:gd name="connsiteX14" fmla="*/ 27214 w 370114"/>
                <a:gd name="connsiteY14" fmla="*/ 223157 h 506186"/>
                <a:gd name="connsiteX15" fmla="*/ 21771 w 370114"/>
                <a:gd name="connsiteY15" fmla="*/ 239486 h 506186"/>
                <a:gd name="connsiteX16" fmla="*/ 21771 w 370114"/>
                <a:gd name="connsiteY16" fmla="*/ 391886 h 506186"/>
                <a:gd name="connsiteX17" fmla="*/ 10886 w 370114"/>
                <a:gd name="connsiteY17" fmla="*/ 424543 h 506186"/>
                <a:gd name="connsiteX18" fmla="*/ 0 w 370114"/>
                <a:gd name="connsiteY18" fmla="*/ 462643 h 506186"/>
                <a:gd name="connsiteX19" fmla="*/ 5443 w 370114"/>
                <a:gd name="connsiteY19" fmla="*/ 484415 h 506186"/>
                <a:gd name="connsiteX20" fmla="*/ 38100 w 370114"/>
                <a:gd name="connsiteY20" fmla="*/ 506186 h 506186"/>
                <a:gd name="connsiteX21" fmla="*/ 125186 w 370114"/>
                <a:gd name="connsiteY21" fmla="*/ 500743 h 506186"/>
                <a:gd name="connsiteX22" fmla="*/ 174171 w 370114"/>
                <a:gd name="connsiteY22" fmla="*/ 478972 h 506186"/>
                <a:gd name="connsiteX23" fmla="*/ 206828 w 370114"/>
                <a:gd name="connsiteY23" fmla="*/ 468086 h 506186"/>
                <a:gd name="connsiteX24" fmla="*/ 255814 w 370114"/>
                <a:gd name="connsiteY24" fmla="*/ 435429 h 506186"/>
                <a:gd name="connsiteX25" fmla="*/ 272143 w 370114"/>
                <a:gd name="connsiteY25" fmla="*/ 424543 h 506186"/>
                <a:gd name="connsiteX26" fmla="*/ 293914 w 370114"/>
                <a:gd name="connsiteY26" fmla="*/ 391886 h 506186"/>
                <a:gd name="connsiteX27" fmla="*/ 304800 w 370114"/>
                <a:gd name="connsiteY27" fmla="*/ 375557 h 506186"/>
                <a:gd name="connsiteX28" fmla="*/ 310243 w 370114"/>
                <a:gd name="connsiteY28" fmla="*/ 359229 h 506186"/>
                <a:gd name="connsiteX29" fmla="*/ 321128 w 370114"/>
                <a:gd name="connsiteY29" fmla="*/ 342900 h 506186"/>
                <a:gd name="connsiteX30" fmla="*/ 332014 w 370114"/>
                <a:gd name="connsiteY30" fmla="*/ 310243 h 506186"/>
                <a:gd name="connsiteX31" fmla="*/ 342900 w 370114"/>
                <a:gd name="connsiteY31" fmla="*/ 277586 h 506186"/>
                <a:gd name="connsiteX32" fmla="*/ 348343 w 370114"/>
                <a:gd name="connsiteY32" fmla="*/ 261257 h 506186"/>
                <a:gd name="connsiteX33" fmla="*/ 353786 w 370114"/>
                <a:gd name="connsiteY33" fmla="*/ 201386 h 506186"/>
                <a:gd name="connsiteX34" fmla="*/ 359228 w 370114"/>
                <a:gd name="connsiteY34" fmla="*/ 179615 h 506186"/>
                <a:gd name="connsiteX35" fmla="*/ 364671 w 370114"/>
                <a:gd name="connsiteY35" fmla="*/ 141515 h 506186"/>
                <a:gd name="connsiteX36" fmla="*/ 370114 w 370114"/>
                <a:gd name="connsiteY36" fmla="*/ 108857 h 506186"/>
                <a:gd name="connsiteX37" fmla="*/ 353786 w 370114"/>
                <a:gd name="connsiteY37" fmla="*/ 0 h 5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70114" h="506186">
                  <a:moveTo>
                    <a:pt x="353786" y="0"/>
                  </a:moveTo>
                  <a:lnTo>
                    <a:pt x="353786" y="0"/>
                  </a:lnTo>
                  <a:cubicBezTo>
                    <a:pt x="339272" y="7257"/>
                    <a:pt x="325159" y="15380"/>
                    <a:pt x="310243" y="21772"/>
                  </a:cubicBezTo>
                  <a:cubicBezTo>
                    <a:pt x="299696" y="26292"/>
                    <a:pt x="277586" y="32657"/>
                    <a:pt x="277586" y="32657"/>
                  </a:cubicBezTo>
                  <a:cubicBezTo>
                    <a:pt x="266700" y="39914"/>
                    <a:pt x="257340" y="50291"/>
                    <a:pt x="244928" y="54429"/>
                  </a:cubicBezTo>
                  <a:cubicBezTo>
                    <a:pt x="239485" y="56243"/>
                    <a:pt x="233731" y="57306"/>
                    <a:pt x="228600" y="59872"/>
                  </a:cubicBezTo>
                  <a:cubicBezTo>
                    <a:pt x="222749" y="62797"/>
                    <a:pt x="218249" y="68100"/>
                    <a:pt x="212271" y="70757"/>
                  </a:cubicBezTo>
                  <a:cubicBezTo>
                    <a:pt x="201785" y="75417"/>
                    <a:pt x="179614" y="81643"/>
                    <a:pt x="179614" y="81643"/>
                  </a:cubicBezTo>
                  <a:cubicBezTo>
                    <a:pt x="168728" y="88900"/>
                    <a:pt x="156208" y="94164"/>
                    <a:pt x="146957" y="103415"/>
                  </a:cubicBezTo>
                  <a:cubicBezTo>
                    <a:pt x="141514" y="108858"/>
                    <a:pt x="136704" y="115017"/>
                    <a:pt x="130628" y="119743"/>
                  </a:cubicBezTo>
                  <a:cubicBezTo>
                    <a:pt x="120301" y="127775"/>
                    <a:pt x="97971" y="141515"/>
                    <a:pt x="97971" y="141515"/>
                  </a:cubicBezTo>
                  <a:cubicBezTo>
                    <a:pt x="66777" y="188307"/>
                    <a:pt x="108314" y="133241"/>
                    <a:pt x="70757" y="163286"/>
                  </a:cubicBezTo>
                  <a:cubicBezTo>
                    <a:pt x="65649" y="167373"/>
                    <a:pt x="64497" y="174989"/>
                    <a:pt x="59871" y="179615"/>
                  </a:cubicBezTo>
                  <a:cubicBezTo>
                    <a:pt x="55246" y="184240"/>
                    <a:pt x="48986" y="186872"/>
                    <a:pt x="43543" y="190500"/>
                  </a:cubicBezTo>
                  <a:cubicBezTo>
                    <a:pt x="29862" y="231544"/>
                    <a:pt x="48317" y="180952"/>
                    <a:pt x="27214" y="223157"/>
                  </a:cubicBezTo>
                  <a:cubicBezTo>
                    <a:pt x="24648" y="228289"/>
                    <a:pt x="23585" y="234043"/>
                    <a:pt x="21771" y="239486"/>
                  </a:cubicBezTo>
                  <a:cubicBezTo>
                    <a:pt x="26872" y="305796"/>
                    <a:pt x="31594" y="323123"/>
                    <a:pt x="21771" y="391886"/>
                  </a:cubicBezTo>
                  <a:cubicBezTo>
                    <a:pt x="20148" y="403245"/>
                    <a:pt x="14514" y="413657"/>
                    <a:pt x="10886" y="424543"/>
                  </a:cubicBezTo>
                  <a:cubicBezTo>
                    <a:pt x="3077" y="447972"/>
                    <a:pt x="6836" y="435301"/>
                    <a:pt x="0" y="462643"/>
                  </a:cubicBezTo>
                  <a:cubicBezTo>
                    <a:pt x="1814" y="469900"/>
                    <a:pt x="517" y="478785"/>
                    <a:pt x="5443" y="484415"/>
                  </a:cubicBezTo>
                  <a:cubicBezTo>
                    <a:pt x="14058" y="494261"/>
                    <a:pt x="38100" y="506186"/>
                    <a:pt x="38100" y="506186"/>
                  </a:cubicBezTo>
                  <a:cubicBezTo>
                    <a:pt x="67129" y="504372"/>
                    <a:pt x="96367" y="504673"/>
                    <a:pt x="125186" y="500743"/>
                  </a:cubicBezTo>
                  <a:cubicBezTo>
                    <a:pt x="171939" y="494367"/>
                    <a:pt x="143797" y="492471"/>
                    <a:pt x="174171" y="478972"/>
                  </a:cubicBezTo>
                  <a:cubicBezTo>
                    <a:pt x="184657" y="474312"/>
                    <a:pt x="197280" y="474451"/>
                    <a:pt x="206828" y="468086"/>
                  </a:cubicBezTo>
                  <a:lnTo>
                    <a:pt x="255814" y="435429"/>
                  </a:lnTo>
                  <a:lnTo>
                    <a:pt x="272143" y="424543"/>
                  </a:lnTo>
                  <a:lnTo>
                    <a:pt x="293914" y="391886"/>
                  </a:lnTo>
                  <a:cubicBezTo>
                    <a:pt x="297543" y="386443"/>
                    <a:pt x="302731" y="381763"/>
                    <a:pt x="304800" y="375557"/>
                  </a:cubicBezTo>
                  <a:cubicBezTo>
                    <a:pt x="306614" y="370114"/>
                    <a:pt x="307677" y="364360"/>
                    <a:pt x="310243" y="359229"/>
                  </a:cubicBezTo>
                  <a:cubicBezTo>
                    <a:pt x="313168" y="353378"/>
                    <a:pt x="318471" y="348878"/>
                    <a:pt x="321128" y="342900"/>
                  </a:cubicBezTo>
                  <a:cubicBezTo>
                    <a:pt x="325788" y="332414"/>
                    <a:pt x="328385" y="321129"/>
                    <a:pt x="332014" y="310243"/>
                  </a:cubicBezTo>
                  <a:lnTo>
                    <a:pt x="342900" y="277586"/>
                  </a:lnTo>
                  <a:lnTo>
                    <a:pt x="348343" y="261257"/>
                  </a:lnTo>
                  <a:cubicBezTo>
                    <a:pt x="350157" y="241300"/>
                    <a:pt x="351138" y="221250"/>
                    <a:pt x="353786" y="201386"/>
                  </a:cubicBezTo>
                  <a:cubicBezTo>
                    <a:pt x="354775" y="193971"/>
                    <a:pt x="357890" y="186975"/>
                    <a:pt x="359228" y="179615"/>
                  </a:cubicBezTo>
                  <a:cubicBezTo>
                    <a:pt x="361523" y="166993"/>
                    <a:pt x="362720" y="154195"/>
                    <a:pt x="364671" y="141515"/>
                  </a:cubicBezTo>
                  <a:cubicBezTo>
                    <a:pt x="366349" y="130607"/>
                    <a:pt x="368300" y="119743"/>
                    <a:pt x="370114" y="108857"/>
                  </a:cubicBezTo>
                  <a:cubicBezTo>
                    <a:pt x="364488" y="30098"/>
                    <a:pt x="356507" y="18143"/>
                    <a:pt x="353786" y="0"/>
                  </a:cubicBez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2554D34-58E6-D240-8492-7F12FE93D91D}"/>
              </a:ext>
            </a:extLst>
          </p:cNvPr>
          <p:cNvGrpSpPr/>
          <p:nvPr/>
        </p:nvGrpSpPr>
        <p:grpSpPr>
          <a:xfrm>
            <a:off x="2262055" y="4494422"/>
            <a:ext cx="266807" cy="407998"/>
            <a:chOff x="6293223" y="2033951"/>
            <a:chExt cx="952500" cy="1181100"/>
          </a:xfrm>
        </p:grpSpPr>
        <p:pic>
          <p:nvPicPr>
            <p:cNvPr id="48" name="Picture 47" descr="A picture containing mirror, sunglasses&#10;&#10;Description automatically generated">
              <a:extLst>
                <a:ext uri="{FF2B5EF4-FFF2-40B4-BE49-F238E27FC236}">
                  <a16:creationId xmlns:a16="http://schemas.microsoft.com/office/drawing/2014/main" id="{5A2DF18F-105E-5A4F-8D36-5F50EAC33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3223" y="2033951"/>
              <a:ext cx="952500" cy="1181100"/>
            </a:xfrm>
            <a:prstGeom prst="rect">
              <a:avLst/>
            </a:prstGeom>
          </p:spPr>
        </p:pic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E94536F6-F217-A547-89B7-45B351B93360}"/>
                </a:ext>
              </a:extLst>
            </p:cNvPr>
            <p:cNvSpPr/>
            <p:nvPr/>
          </p:nvSpPr>
          <p:spPr>
            <a:xfrm>
              <a:off x="6340929" y="2084614"/>
              <a:ext cx="506185" cy="620486"/>
            </a:xfrm>
            <a:custGeom>
              <a:avLst/>
              <a:gdLst>
                <a:gd name="connsiteX0" fmla="*/ 0 w 495300"/>
                <a:gd name="connsiteY0" fmla="*/ 0 h 620486"/>
                <a:gd name="connsiteX1" fmla="*/ 0 w 495300"/>
                <a:gd name="connsiteY1" fmla="*/ 0 h 620486"/>
                <a:gd name="connsiteX2" fmla="*/ 5443 w 495300"/>
                <a:gd name="connsiteY2" fmla="*/ 65314 h 620486"/>
                <a:gd name="connsiteX3" fmla="*/ 16329 w 495300"/>
                <a:gd name="connsiteY3" fmla="*/ 163286 h 620486"/>
                <a:gd name="connsiteX4" fmla="*/ 27215 w 495300"/>
                <a:gd name="connsiteY4" fmla="*/ 272143 h 620486"/>
                <a:gd name="connsiteX5" fmla="*/ 32658 w 495300"/>
                <a:gd name="connsiteY5" fmla="*/ 293914 h 620486"/>
                <a:gd name="connsiteX6" fmla="*/ 38100 w 495300"/>
                <a:gd name="connsiteY6" fmla="*/ 321129 h 620486"/>
                <a:gd name="connsiteX7" fmla="*/ 48986 w 495300"/>
                <a:gd name="connsiteY7" fmla="*/ 353786 h 620486"/>
                <a:gd name="connsiteX8" fmla="*/ 65315 w 495300"/>
                <a:gd name="connsiteY8" fmla="*/ 408214 h 620486"/>
                <a:gd name="connsiteX9" fmla="*/ 87086 w 495300"/>
                <a:gd name="connsiteY9" fmla="*/ 440872 h 620486"/>
                <a:gd name="connsiteX10" fmla="*/ 92529 w 495300"/>
                <a:gd name="connsiteY10" fmla="*/ 457200 h 620486"/>
                <a:gd name="connsiteX11" fmla="*/ 108858 w 495300"/>
                <a:gd name="connsiteY11" fmla="*/ 473529 h 620486"/>
                <a:gd name="connsiteX12" fmla="*/ 130629 w 495300"/>
                <a:gd name="connsiteY12" fmla="*/ 506186 h 620486"/>
                <a:gd name="connsiteX13" fmla="*/ 163286 w 495300"/>
                <a:gd name="connsiteY13" fmla="*/ 527957 h 620486"/>
                <a:gd name="connsiteX14" fmla="*/ 179615 w 495300"/>
                <a:gd name="connsiteY14" fmla="*/ 538843 h 620486"/>
                <a:gd name="connsiteX15" fmla="*/ 190500 w 495300"/>
                <a:gd name="connsiteY15" fmla="*/ 555172 h 620486"/>
                <a:gd name="connsiteX16" fmla="*/ 223158 w 495300"/>
                <a:gd name="connsiteY16" fmla="*/ 566057 h 620486"/>
                <a:gd name="connsiteX17" fmla="*/ 239486 w 495300"/>
                <a:gd name="connsiteY17" fmla="*/ 571500 h 620486"/>
                <a:gd name="connsiteX18" fmla="*/ 272143 w 495300"/>
                <a:gd name="connsiteY18" fmla="*/ 582386 h 620486"/>
                <a:gd name="connsiteX19" fmla="*/ 304800 w 495300"/>
                <a:gd name="connsiteY19" fmla="*/ 598714 h 620486"/>
                <a:gd name="connsiteX20" fmla="*/ 321129 w 495300"/>
                <a:gd name="connsiteY20" fmla="*/ 609600 h 620486"/>
                <a:gd name="connsiteX21" fmla="*/ 402772 w 495300"/>
                <a:gd name="connsiteY21" fmla="*/ 620486 h 620486"/>
                <a:gd name="connsiteX22" fmla="*/ 468086 w 495300"/>
                <a:gd name="connsiteY22" fmla="*/ 615043 h 620486"/>
                <a:gd name="connsiteX23" fmla="*/ 478972 w 495300"/>
                <a:gd name="connsiteY23" fmla="*/ 598714 h 620486"/>
                <a:gd name="connsiteX24" fmla="*/ 489858 w 495300"/>
                <a:gd name="connsiteY24" fmla="*/ 560614 h 620486"/>
                <a:gd name="connsiteX25" fmla="*/ 495300 w 495300"/>
                <a:gd name="connsiteY25" fmla="*/ 544286 h 620486"/>
                <a:gd name="connsiteX26" fmla="*/ 489858 w 495300"/>
                <a:gd name="connsiteY26" fmla="*/ 419100 h 620486"/>
                <a:gd name="connsiteX27" fmla="*/ 478972 w 495300"/>
                <a:gd name="connsiteY27" fmla="*/ 386443 h 620486"/>
                <a:gd name="connsiteX28" fmla="*/ 468086 w 495300"/>
                <a:gd name="connsiteY28" fmla="*/ 353786 h 620486"/>
                <a:gd name="connsiteX29" fmla="*/ 451758 w 495300"/>
                <a:gd name="connsiteY29" fmla="*/ 304800 h 620486"/>
                <a:gd name="connsiteX30" fmla="*/ 446315 w 495300"/>
                <a:gd name="connsiteY30" fmla="*/ 288472 h 620486"/>
                <a:gd name="connsiteX31" fmla="*/ 440872 w 495300"/>
                <a:gd name="connsiteY31" fmla="*/ 272143 h 620486"/>
                <a:gd name="connsiteX32" fmla="*/ 419100 w 495300"/>
                <a:gd name="connsiteY32" fmla="*/ 239486 h 620486"/>
                <a:gd name="connsiteX33" fmla="*/ 408215 w 495300"/>
                <a:gd name="connsiteY33" fmla="*/ 223157 h 620486"/>
                <a:gd name="connsiteX34" fmla="*/ 391886 w 495300"/>
                <a:gd name="connsiteY34" fmla="*/ 212272 h 620486"/>
                <a:gd name="connsiteX35" fmla="*/ 353786 w 495300"/>
                <a:gd name="connsiteY35" fmla="*/ 174172 h 620486"/>
                <a:gd name="connsiteX36" fmla="*/ 321129 w 495300"/>
                <a:gd name="connsiteY36" fmla="*/ 152400 h 620486"/>
                <a:gd name="connsiteX37" fmla="*/ 304800 w 495300"/>
                <a:gd name="connsiteY37" fmla="*/ 141514 h 620486"/>
                <a:gd name="connsiteX38" fmla="*/ 288472 w 495300"/>
                <a:gd name="connsiteY38" fmla="*/ 136072 h 620486"/>
                <a:gd name="connsiteX39" fmla="*/ 255815 w 495300"/>
                <a:gd name="connsiteY39" fmla="*/ 114300 h 620486"/>
                <a:gd name="connsiteX40" fmla="*/ 239486 w 495300"/>
                <a:gd name="connsiteY40" fmla="*/ 103414 h 620486"/>
                <a:gd name="connsiteX41" fmla="*/ 223158 w 495300"/>
                <a:gd name="connsiteY41" fmla="*/ 97972 h 620486"/>
                <a:gd name="connsiteX42" fmla="*/ 206829 w 495300"/>
                <a:gd name="connsiteY42" fmla="*/ 87086 h 620486"/>
                <a:gd name="connsiteX43" fmla="*/ 195943 w 495300"/>
                <a:gd name="connsiteY43" fmla="*/ 70757 h 620486"/>
                <a:gd name="connsiteX44" fmla="*/ 163286 w 495300"/>
                <a:gd name="connsiteY44" fmla="*/ 59872 h 620486"/>
                <a:gd name="connsiteX45" fmla="*/ 152400 w 495300"/>
                <a:gd name="connsiteY45" fmla="*/ 43543 h 620486"/>
                <a:gd name="connsiteX46" fmla="*/ 136072 w 495300"/>
                <a:gd name="connsiteY46" fmla="*/ 38100 h 620486"/>
                <a:gd name="connsiteX47" fmla="*/ 119743 w 495300"/>
                <a:gd name="connsiteY47" fmla="*/ 27214 h 620486"/>
                <a:gd name="connsiteX48" fmla="*/ 87086 w 495300"/>
                <a:gd name="connsiteY48" fmla="*/ 16329 h 620486"/>
                <a:gd name="connsiteX49" fmla="*/ 54429 w 495300"/>
                <a:gd name="connsiteY49" fmla="*/ 5443 h 620486"/>
                <a:gd name="connsiteX50" fmla="*/ 38100 w 495300"/>
                <a:gd name="connsiteY50" fmla="*/ 0 h 620486"/>
                <a:gd name="connsiteX51" fmla="*/ 0 w 495300"/>
                <a:gd name="connsiteY51" fmla="*/ 0 h 62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95300" h="620486">
                  <a:moveTo>
                    <a:pt x="0" y="0"/>
                  </a:moveTo>
                  <a:lnTo>
                    <a:pt x="0" y="0"/>
                  </a:lnTo>
                  <a:cubicBezTo>
                    <a:pt x="1814" y="21771"/>
                    <a:pt x="3767" y="43532"/>
                    <a:pt x="5443" y="65314"/>
                  </a:cubicBezTo>
                  <a:cubicBezTo>
                    <a:pt x="12083" y="151632"/>
                    <a:pt x="4515" y="116029"/>
                    <a:pt x="16329" y="163286"/>
                  </a:cubicBezTo>
                  <a:cubicBezTo>
                    <a:pt x="20089" y="215930"/>
                    <a:pt x="18655" y="229347"/>
                    <a:pt x="27215" y="272143"/>
                  </a:cubicBezTo>
                  <a:cubicBezTo>
                    <a:pt x="28682" y="279478"/>
                    <a:pt x="31035" y="286612"/>
                    <a:pt x="32658" y="293914"/>
                  </a:cubicBezTo>
                  <a:cubicBezTo>
                    <a:pt x="34665" y="302945"/>
                    <a:pt x="35666" y="312204"/>
                    <a:pt x="38100" y="321129"/>
                  </a:cubicBezTo>
                  <a:cubicBezTo>
                    <a:pt x="41119" y="332199"/>
                    <a:pt x="46203" y="342654"/>
                    <a:pt x="48986" y="353786"/>
                  </a:cubicBezTo>
                  <a:cubicBezTo>
                    <a:pt x="52029" y="365957"/>
                    <a:pt x="60014" y="400263"/>
                    <a:pt x="65315" y="408214"/>
                  </a:cubicBezTo>
                  <a:cubicBezTo>
                    <a:pt x="72572" y="419100"/>
                    <a:pt x="82949" y="428460"/>
                    <a:pt x="87086" y="440872"/>
                  </a:cubicBezTo>
                  <a:cubicBezTo>
                    <a:pt x="88900" y="446315"/>
                    <a:pt x="89347" y="452426"/>
                    <a:pt x="92529" y="457200"/>
                  </a:cubicBezTo>
                  <a:cubicBezTo>
                    <a:pt x="96799" y="463605"/>
                    <a:pt x="104132" y="467453"/>
                    <a:pt x="108858" y="473529"/>
                  </a:cubicBezTo>
                  <a:cubicBezTo>
                    <a:pt x="116890" y="483856"/>
                    <a:pt x="119743" y="498929"/>
                    <a:pt x="130629" y="506186"/>
                  </a:cubicBezTo>
                  <a:lnTo>
                    <a:pt x="163286" y="527957"/>
                  </a:lnTo>
                  <a:lnTo>
                    <a:pt x="179615" y="538843"/>
                  </a:lnTo>
                  <a:cubicBezTo>
                    <a:pt x="183243" y="544286"/>
                    <a:pt x="184953" y="551705"/>
                    <a:pt x="190500" y="555172"/>
                  </a:cubicBezTo>
                  <a:cubicBezTo>
                    <a:pt x="200231" y="561254"/>
                    <a:pt x="212272" y="562429"/>
                    <a:pt x="223158" y="566057"/>
                  </a:cubicBezTo>
                  <a:lnTo>
                    <a:pt x="239486" y="571500"/>
                  </a:lnTo>
                  <a:cubicBezTo>
                    <a:pt x="239487" y="571500"/>
                    <a:pt x="272142" y="582385"/>
                    <a:pt x="272143" y="582386"/>
                  </a:cubicBezTo>
                  <a:cubicBezTo>
                    <a:pt x="293245" y="596454"/>
                    <a:pt x="282266" y="591204"/>
                    <a:pt x="304800" y="598714"/>
                  </a:cubicBezTo>
                  <a:cubicBezTo>
                    <a:pt x="310243" y="602343"/>
                    <a:pt x="315278" y="606674"/>
                    <a:pt x="321129" y="609600"/>
                  </a:cubicBezTo>
                  <a:cubicBezTo>
                    <a:pt x="343362" y="620716"/>
                    <a:pt x="388179" y="619270"/>
                    <a:pt x="402772" y="620486"/>
                  </a:cubicBezTo>
                  <a:cubicBezTo>
                    <a:pt x="424543" y="618672"/>
                    <a:pt x="447080" y="621045"/>
                    <a:pt x="468086" y="615043"/>
                  </a:cubicBezTo>
                  <a:cubicBezTo>
                    <a:pt x="474376" y="613246"/>
                    <a:pt x="476046" y="604565"/>
                    <a:pt x="478972" y="598714"/>
                  </a:cubicBezTo>
                  <a:cubicBezTo>
                    <a:pt x="483323" y="590013"/>
                    <a:pt x="487533" y="568753"/>
                    <a:pt x="489858" y="560614"/>
                  </a:cubicBezTo>
                  <a:cubicBezTo>
                    <a:pt x="491434" y="555098"/>
                    <a:pt x="493486" y="549729"/>
                    <a:pt x="495300" y="544286"/>
                  </a:cubicBezTo>
                  <a:cubicBezTo>
                    <a:pt x="493486" y="502557"/>
                    <a:pt x="494156" y="460646"/>
                    <a:pt x="489858" y="419100"/>
                  </a:cubicBezTo>
                  <a:cubicBezTo>
                    <a:pt x="488677" y="407686"/>
                    <a:pt x="482601" y="397329"/>
                    <a:pt x="478972" y="386443"/>
                  </a:cubicBezTo>
                  <a:lnTo>
                    <a:pt x="468086" y="353786"/>
                  </a:lnTo>
                  <a:lnTo>
                    <a:pt x="451758" y="304800"/>
                  </a:lnTo>
                  <a:lnTo>
                    <a:pt x="446315" y="288472"/>
                  </a:lnTo>
                  <a:cubicBezTo>
                    <a:pt x="444501" y="283029"/>
                    <a:pt x="444055" y="276917"/>
                    <a:pt x="440872" y="272143"/>
                  </a:cubicBezTo>
                  <a:lnTo>
                    <a:pt x="419100" y="239486"/>
                  </a:lnTo>
                  <a:cubicBezTo>
                    <a:pt x="415471" y="234043"/>
                    <a:pt x="413658" y="226785"/>
                    <a:pt x="408215" y="223157"/>
                  </a:cubicBezTo>
                  <a:lnTo>
                    <a:pt x="391886" y="212272"/>
                  </a:lnTo>
                  <a:cubicBezTo>
                    <a:pt x="382306" y="183531"/>
                    <a:pt x="391217" y="199126"/>
                    <a:pt x="353786" y="174172"/>
                  </a:cubicBezTo>
                  <a:lnTo>
                    <a:pt x="321129" y="152400"/>
                  </a:lnTo>
                  <a:cubicBezTo>
                    <a:pt x="315686" y="148771"/>
                    <a:pt x="311006" y="143582"/>
                    <a:pt x="304800" y="141514"/>
                  </a:cubicBezTo>
                  <a:lnTo>
                    <a:pt x="288472" y="136072"/>
                  </a:lnTo>
                  <a:lnTo>
                    <a:pt x="255815" y="114300"/>
                  </a:lnTo>
                  <a:cubicBezTo>
                    <a:pt x="250372" y="110671"/>
                    <a:pt x="245692" y="105482"/>
                    <a:pt x="239486" y="103414"/>
                  </a:cubicBezTo>
                  <a:lnTo>
                    <a:pt x="223158" y="97972"/>
                  </a:lnTo>
                  <a:cubicBezTo>
                    <a:pt x="217715" y="94343"/>
                    <a:pt x="211455" y="91712"/>
                    <a:pt x="206829" y="87086"/>
                  </a:cubicBezTo>
                  <a:cubicBezTo>
                    <a:pt x="202203" y="82460"/>
                    <a:pt x="201490" y="74224"/>
                    <a:pt x="195943" y="70757"/>
                  </a:cubicBezTo>
                  <a:cubicBezTo>
                    <a:pt x="186213" y="64676"/>
                    <a:pt x="163286" y="59872"/>
                    <a:pt x="163286" y="59872"/>
                  </a:cubicBezTo>
                  <a:cubicBezTo>
                    <a:pt x="159657" y="54429"/>
                    <a:pt x="157508" y="47630"/>
                    <a:pt x="152400" y="43543"/>
                  </a:cubicBezTo>
                  <a:cubicBezTo>
                    <a:pt x="147920" y="39959"/>
                    <a:pt x="141203" y="40666"/>
                    <a:pt x="136072" y="38100"/>
                  </a:cubicBezTo>
                  <a:cubicBezTo>
                    <a:pt x="130221" y="35174"/>
                    <a:pt x="125721" y="29871"/>
                    <a:pt x="119743" y="27214"/>
                  </a:cubicBezTo>
                  <a:cubicBezTo>
                    <a:pt x="109257" y="22554"/>
                    <a:pt x="97972" y="19957"/>
                    <a:pt x="87086" y="16329"/>
                  </a:cubicBezTo>
                  <a:lnTo>
                    <a:pt x="54429" y="5443"/>
                  </a:lnTo>
                  <a:cubicBezTo>
                    <a:pt x="48986" y="3629"/>
                    <a:pt x="43837" y="0"/>
                    <a:pt x="381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C0C683BC-7D85-084E-8DBA-167D51F16CCF}"/>
                </a:ext>
              </a:extLst>
            </p:cNvPr>
            <p:cNvSpPr/>
            <p:nvPr/>
          </p:nvSpPr>
          <p:spPr>
            <a:xfrm>
              <a:off x="6825343" y="2198914"/>
              <a:ext cx="381000" cy="506186"/>
            </a:xfrm>
            <a:custGeom>
              <a:avLst/>
              <a:gdLst>
                <a:gd name="connsiteX0" fmla="*/ 353786 w 370114"/>
                <a:gd name="connsiteY0" fmla="*/ 0 h 506186"/>
                <a:gd name="connsiteX1" fmla="*/ 353786 w 370114"/>
                <a:gd name="connsiteY1" fmla="*/ 0 h 506186"/>
                <a:gd name="connsiteX2" fmla="*/ 310243 w 370114"/>
                <a:gd name="connsiteY2" fmla="*/ 21772 h 506186"/>
                <a:gd name="connsiteX3" fmla="*/ 277586 w 370114"/>
                <a:gd name="connsiteY3" fmla="*/ 32657 h 506186"/>
                <a:gd name="connsiteX4" fmla="*/ 244928 w 370114"/>
                <a:gd name="connsiteY4" fmla="*/ 54429 h 506186"/>
                <a:gd name="connsiteX5" fmla="*/ 228600 w 370114"/>
                <a:gd name="connsiteY5" fmla="*/ 59872 h 506186"/>
                <a:gd name="connsiteX6" fmla="*/ 212271 w 370114"/>
                <a:gd name="connsiteY6" fmla="*/ 70757 h 506186"/>
                <a:gd name="connsiteX7" fmla="*/ 179614 w 370114"/>
                <a:gd name="connsiteY7" fmla="*/ 81643 h 506186"/>
                <a:gd name="connsiteX8" fmla="*/ 146957 w 370114"/>
                <a:gd name="connsiteY8" fmla="*/ 103415 h 506186"/>
                <a:gd name="connsiteX9" fmla="*/ 130628 w 370114"/>
                <a:gd name="connsiteY9" fmla="*/ 119743 h 506186"/>
                <a:gd name="connsiteX10" fmla="*/ 97971 w 370114"/>
                <a:gd name="connsiteY10" fmla="*/ 141515 h 506186"/>
                <a:gd name="connsiteX11" fmla="*/ 70757 w 370114"/>
                <a:gd name="connsiteY11" fmla="*/ 163286 h 506186"/>
                <a:gd name="connsiteX12" fmla="*/ 59871 w 370114"/>
                <a:gd name="connsiteY12" fmla="*/ 179615 h 506186"/>
                <a:gd name="connsiteX13" fmla="*/ 43543 w 370114"/>
                <a:gd name="connsiteY13" fmla="*/ 190500 h 506186"/>
                <a:gd name="connsiteX14" fmla="*/ 27214 w 370114"/>
                <a:gd name="connsiteY14" fmla="*/ 223157 h 506186"/>
                <a:gd name="connsiteX15" fmla="*/ 21771 w 370114"/>
                <a:gd name="connsiteY15" fmla="*/ 239486 h 506186"/>
                <a:gd name="connsiteX16" fmla="*/ 21771 w 370114"/>
                <a:gd name="connsiteY16" fmla="*/ 391886 h 506186"/>
                <a:gd name="connsiteX17" fmla="*/ 10886 w 370114"/>
                <a:gd name="connsiteY17" fmla="*/ 424543 h 506186"/>
                <a:gd name="connsiteX18" fmla="*/ 0 w 370114"/>
                <a:gd name="connsiteY18" fmla="*/ 462643 h 506186"/>
                <a:gd name="connsiteX19" fmla="*/ 5443 w 370114"/>
                <a:gd name="connsiteY19" fmla="*/ 484415 h 506186"/>
                <a:gd name="connsiteX20" fmla="*/ 38100 w 370114"/>
                <a:gd name="connsiteY20" fmla="*/ 506186 h 506186"/>
                <a:gd name="connsiteX21" fmla="*/ 125186 w 370114"/>
                <a:gd name="connsiteY21" fmla="*/ 500743 h 506186"/>
                <a:gd name="connsiteX22" fmla="*/ 174171 w 370114"/>
                <a:gd name="connsiteY22" fmla="*/ 478972 h 506186"/>
                <a:gd name="connsiteX23" fmla="*/ 206828 w 370114"/>
                <a:gd name="connsiteY23" fmla="*/ 468086 h 506186"/>
                <a:gd name="connsiteX24" fmla="*/ 255814 w 370114"/>
                <a:gd name="connsiteY24" fmla="*/ 435429 h 506186"/>
                <a:gd name="connsiteX25" fmla="*/ 272143 w 370114"/>
                <a:gd name="connsiteY25" fmla="*/ 424543 h 506186"/>
                <a:gd name="connsiteX26" fmla="*/ 293914 w 370114"/>
                <a:gd name="connsiteY26" fmla="*/ 391886 h 506186"/>
                <a:gd name="connsiteX27" fmla="*/ 304800 w 370114"/>
                <a:gd name="connsiteY27" fmla="*/ 375557 h 506186"/>
                <a:gd name="connsiteX28" fmla="*/ 310243 w 370114"/>
                <a:gd name="connsiteY28" fmla="*/ 359229 h 506186"/>
                <a:gd name="connsiteX29" fmla="*/ 321128 w 370114"/>
                <a:gd name="connsiteY29" fmla="*/ 342900 h 506186"/>
                <a:gd name="connsiteX30" fmla="*/ 332014 w 370114"/>
                <a:gd name="connsiteY30" fmla="*/ 310243 h 506186"/>
                <a:gd name="connsiteX31" fmla="*/ 342900 w 370114"/>
                <a:gd name="connsiteY31" fmla="*/ 277586 h 506186"/>
                <a:gd name="connsiteX32" fmla="*/ 348343 w 370114"/>
                <a:gd name="connsiteY32" fmla="*/ 261257 h 506186"/>
                <a:gd name="connsiteX33" fmla="*/ 353786 w 370114"/>
                <a:gd name="connsiteY33" fmla="*/ 201386 h 506186"/>
                <a:gd name="connsiteX34" fmla="*/ 359228 w 370114"/>
                <a:gd name="connsiteY34" fmla="*/ 179615 h 506186"/>
                <a:gd name="connsiteX35" fmla="*/ 364671 w 370114"/>
                <a:gd name="connsiteY35" fmla="*/ 141515 h 506186"/>
                <a:gd name="connsiteX36" fmla="*/ 370114 w 370114"/>
                <a:gd name="connsiteY36" fmla="*/ 108857 h 506186"/>
                <a:gd name="connsiteX37" fmla="*/ 353786 w 370114"/>
                <a:gd name="connsiteY37" fmla="*/ 0 h 5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70114" h="506186">
                  <a:moveTo>
                    <a:pt x="353786" y="0"/>
                  </a:moveTo>
                  <a:lnTo>
                    <a:pt x="353786" y="0"/>
                  </a:lnTo>
                  <a:cubicBezTo>
                    <a:pt x="339272" y="7257"/>
                    <a:pt x="325159" y="15380"/>
                    <a:pt x="310243" y="21772"/>
                  </a:cubicBezTo>
                  <a:cubicBezTo>
                    <a:pt x="299696" y="26292"/>
                    <a:pt x="277586" y="32657"/>
                    <a:pt x="277586" y="32657"/>
                  </a:cubicBezTo>
                  <a:cubicBezTo>
                    <a:pt x="266700" y="39914"/>
                    <a:pt x="257340" y="50291"/>
                    <a:pt x="244928" y="54429"/>
                  </a:cubicBezTo>
                  <a:cubicBezTo>
                    <a:pt x="239485" y="56243"/>
                    <a:pt x="233731" y="57306"/>
                    <a:pt x="228600" y="59872"/>
                  </a:cubicBezTo>
                  <a:cubicBezTo>
                    <a:pt x="222749" y="62797"/>
                    <a:pt x="218249" y="68100"/>
                    <a:pt x="212271" y="70757"/>
                  </a:cubicBezTo>
                  <a:cubicBezTo>
                    <a:pt x="201785" y="75417"/>
                    <a:pt x="179614" y="81643"/>
                    <a:pt x="179614" y="81643"/>
                  </a:cubicBezTo>
                  <a:cubicBezTo>
                    <a:pt x="168728" y="88900"/>
                    <a:pt x="156208" y="94164"/>
                    <a:pt x="146957" y="103415"/>
                  </a:cubicBezTo>
                  <a:cubicBezTo>
                    <a:pt x="141514" y="108858"/>
                    <a:pt x="136704" y="115017"/>
                    <a:pt x="130628" y="119743"/>
                  </a:cubicBezTo>
                  <a:cubicBezTo>
                    <a:pt x="120301" y="127775"/>
                    <a:pt x="97971" y="141515"/>
                    <a:pt x="97971" y="141515"/>
                  </a:cubicBezTo>
                  <a:cubicBezTo>
                    <a:pt x="66777" y="188307"/>
                    <a:pt x="108314" y="133241"/>
                    <a:pt x="70757" y="163286"/>
                  </a:cubicBezTo>
                  <a:cubicBezTo>
                    <a:pt x="65649" y="167373"/>
                    <a:pt x="64497" y="174989"/>
                    <a:pt x="59871" y="179615"/>
                  </a:cubicBezTo>
                  <a:cubicBezTo>
                    <a:pt x="55246" y="184240"/>
                    <a:pt x="48986" y="186872"/>
                    <a:pt x="43543" y="190500"/>
                  </a:cubicBezTo>
                  <a:cubicBezTo>
                    <a:pt x="29862" y="231544"/>
                    <a:pt x="48317" y="180952"/>
                    <a:pt x="27214" y="223157"/>
                  </a:cubicBezTo>
                  <a:cubicBezTo>
                    <a:pt x="24648" y="228289"/>
                    <a:pt x="23585" y="234043"/>
                    <a:pt x="21771" y="239486"/>
                  </a:cubicBezTo>
                  <a:cubicBezTo>
                    <a:pt x="26872" y="305796"/>
                    <a:pt x="31594" y="323123"/>
                    <a:pt x="21771" y="391886"/>
                  </a:cubicBezTo>
                  <a:cubicBezTo>
                    <a:pt x="20148" y="403245"/>
                    <a:pt x="14514" y="413657"/>
                    <a:pt x="10886" y="424543"/>
                  </a:cubicBezTo>
                  <a:cubicBezTo>
                    <a:pt x="3077" y="447972"/>
                    <a:pt x="6836" y="435301"/>
                    <a:pt x="0" y="462643"/>
                  </a:cubicBezTo>
                  <a:cubicBezTo>
                    <a:pt x="1814" y="469900"/>
                    <a:pt x="517" y="478785"/>
                    <a:pt x="5443" y="484415"/>
                  </a:cubicBezTo>
                  <a:cubicBezTo>
                    <a:pt x="14058" y="494261"/>
                    <a:pt x="38100" y="506186"/>
                    <a:pt x="38100" y="506186"/>
                  </a:cubicBezTo>
                  <a:cubicBezTo>
                    <a:pt x="67129" y="504372"/>
                    <a:pt x="96367" y="504673"/>
                    <a:pt x="125186" y="500743"/>
                  </a:cubicBezTo>
                  <a:cubicBezTo>
                    <a:pt x="171939" y="494367"/>
                    <a:pt x="143797" y="492471"/>
                    <a:pt x="174171" y="478972"/>
                  </a:cubicBezTo>
                  <a:cubicBezTo>
                    <a:pt x="184657" y="474312"/>
                    <a:pt x="197280" y="474451"/>
                    <a:pt x="206828" y="468086"/>
                  </a:cubicBezTo>
                  <a:lnTo>
                    <a:pt x="255814" y="435429"/>
                  </a:lnTo>
                  <a:lnTo>
                    <a:pt x="272143" y="424543"/>
                  </a:lnTo>
                  <a:lnTo>
                    <a:pt x="293914" y="391886"/>
                  </a:lnTo>
                  <a:cubicBezTo>
                    <a:pt x="297543" y="386443"/>
                    <a:pt x="302731" y="381763"/>
                    <a:pt x="304800" y="375557"/>
                  </a:cubicBezTo>
                  <a:cubicBezTo>
                    <a:pt x="306614" y="370114"/>
                    <a:pt x="307677" y="364360"/>
                    <a:pt x="310243" y="359229"/>
                  </a:cubicBezTo>
                  <a:cubicBezTo>
                    <a:pt x="313168" y="353378"/>
                    <a:pt x="318471" y="348878"/>
                    <a:pt x="321128" y="342900"/>
                  </a:cubicBezTo>
                  <a:cubicBezTo>
                    <a:pt x="325788" y="332414"/>
                    <a:pt x="328385" y="321129"/>
                    <a:pt x="332014" y="310243"/>
                  </a:cubicBezTo>
                  <a:lnTo>
                    <a:pt x="342900" y="277586"/>
                  </a:lnTo>
                  <a:lnTo>
                    <a:pt x="348343" y="261257"/>
                  </a:lnTo>
                  <a:cubicBezTo>
                    <a:pt x="350157" y="241300"/>
                    <a:pt x="351138" y="221250"/>
                    <a:pt x="353786" y="201386"/>
                  </a:cubicBezTo>
                  <a:cubicBezTo>
                    <a:pt x="354775" y="193971"/>
                    <a:pt x="357890" y="186975"/>
                    <a:pt x="359228" y="179615"/>
                  </a:cubicBezTo>
                  <a:cubicBezTo>
                    <a:pt x="361523" y="166993"/>
                    <a:pt x="362720" y="154195"/>
                    <a:pt x="364671" y="141515"/>
                  </a:cubicBezTo>
                  <a:cubicBezTo>
                    <a:pt x="366349" y="130607"/>
                    <a:pt x="368300" y="119743"/>
                    <a:pt x="370114" y="108857"/>
                  </a:cubicBezTo>
                  <a:cubicBezTo>
                    <a:pt x="364488" y="30098"/>
                    <a:pt x="356507" y="18143"/>
                    <a:pt x="353786" y="0"/>
                  </a:cubicBez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834DFFB-1006-F941-A53A-2639DF6E101E}"/>
              </a:ext>
            </a:extLst>
          </p:cNvPr>
          <p:cNvSpPr txBox="1"/>
          <p:nvPr/>
        </p:nvSpPr>
        <p:spPr>
          <a:xfrm>
            <a:off x="5315812" y="1575937"/>
            <a:ext cx="66232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Now there is an axe icon on the screen.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Hold down on it with a finger and swing it around the screen.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Doing so will clear trees and saplings from the area.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They will fall over and then disappear.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A6F6B6-DB48-9F4B-A2F9-7DBE4C7C6BC9}"/>
              </a:ext>
            </a:extLst>
          </p:cNvPr>
          <p:cNvSpPr txBox="1"/>
          <p:nvPr/>
        </p:nvSpPr>
        <p:spPr>
          <a:xfrm>
            <a:off x="4496341" y="5887390"/>
            <a:ext cx="662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 exit chopping with the axe, the process is the same.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C524FD-8710-C743-B377-C05EB17D67D0}"/>
              </a:ext>
            </a:extLst>
          </p:cNvPr>
          <p:cNvSpPr/>
          <p:nvPr/>
        </p:nvSpPr>
        <p:spPr>
          <a:xfrm>
            <a:off x="3949876" y="5861538"/>
            <a:ext cx="398585" cy="398585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848D542-78E4-BD4E-BC57-ED629B215540}"/>
              </a:ext>
            </a:extLst>
          </p:cNvPr>
          <p:cNvSpPr/>
          <p:nvPr/>
        </p:nvSpPr>
        <p:spPr>
          <a:xfrm>
            <a:off x="3936171" y="5839295"/>
            <a:ext cx="407722" cy="398585"/>
          </a:xfrm>
          <a:prstGeom prst="ellipse">
            <a:avLst/>
          </a:prstGeom>
          <a:solidFill>
            <a:srgbClr val="1D7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87E3B61-FE79-164E-93D9-008544CF14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6337" y="5895675"/>
            <a:ext cx="397404" cy="33031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533564D-22AF-4645-A415-D9D8FBB46A62}"/>
              </a:ext>
            </a:extLst>
          </p:cNvPr>
          <p:cNvSpPr txBox="1"/>
          <p:nvPr/>
        </p:nvSpPr>
        <p:spPr>
          <a:xfrm>
            <a:off x="5323948" y="5282063"/>
            <a:ext cx="340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 the axe icon again.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50B372-372F-204B-AE50-54EFBA6EDE48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4303972" y="5466729"/>
            <a:ext cx="1019976" cy="369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2" name="Picture 5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C68E0E7-CB80-284C-9FEE-97B76B7604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688" b="93750" l="3871" r="95484">
                        <a14:foregroundMark x1="90323" y1="42188" x2="90323" y2="42188"/>
                        <a14:foregroundMark x1="92903" y1="39063" x2="92903" y2="39063"/>
                        <a14:foregroundMark x1="96129" y1="35156" x2="96129" y2="35156"/>
                        <a14:foregroundMark x1="64516" y1="9375" x2="64516" y2="9375"/>
                        <a14:foregroundMark x1="60645" y1="4688" x2="60645" y2="4688"/>
                        <a14:foregroundMark x1="15484" y1="94531" x2="15484" y2="94531"/>
                        <a14:foregroundMark x1="3871" y1="82813" x2="3871" y2="82813"/>
                        <a14:backgroundMark x1="1935" y1="95313" x2="1935" y2="95313"/>
                        <a14:backgroundMark x1="84516" y1="27344" x2="84516" y2="27344"/>
                        <a14:backgroundMark x1="83871" y1="27344" x2="83871" y2="27344"/>
                        <a14:backgroundMark x1="86452" y1="28125" x2="86452" y2="28125"/>
                        <a14:backgroundMark x1="88387" y1="26563" x2="88387" y2="26563"/>
                        <a14:backgroundMark x1="72903" y1="20313" x2="72903" y2="20313"/>
                        <a14:backgroundMark x1="69032" y1="6250" x2="69032" y2="6250"/>
                        <a14:backgroundMark x1="36129" y1="32031" x2="36129" y2="32031"/>
                        <a14:backgroundMark x1="32258" y1="40625" x2="32258" y2="40625"/>
                        <a14:backgroundMark x1="35484" y1="37500" x2="35484" y2="37500"/>
                        <a14:backgroundMark x1="37419" y1="31250" x2="37419" y2="31250"/>
                        <a14:backgroundMark x1="45161" y1="15625" x2="45161" y2="15625"/>
                        <a14:backgroundMark x1="50323" y1="7813" x2="50323" y2="7813"/>
                        <a14:backgroundMark x1="84516" y1="68750" x2="84516" y2="68750"/>
                        <a14:backgroundMark x1="86452" y1="64063" x2="86452" y2="64063"/>
                        <a14:backgroundMark x1="89032" y1="57813" x2="89032" y2="57813"/>
                        <a14:backgroundMark x1="90323" y1="55469" x2="90323" y2="55469"/>
                        <a14:backgroundMark x1="25806" y1="50781" x2="25806" y2="50781"/>
                        <a14:backgroundMark x1="22581" y1="56250" x2="22581" y2="56250"/>
                        <a14:backgroundMark x1="16129" y1="60938" x2="16129" y2="60938"/>
                        <a14:backgroundMark x1="10968" y1="70313" x2="10968" y2="70313"/>
                        <a14:backgroundMark x1="7097" y1="70313" x2="7097" y2="70313"/>
                        <a14:backgroundMark x1="26452" y1="88281" x2="26452" y2="88281"/>
                        <a14:backgroundMark x1="30968" y1="77344" x2="30968" y2="77344"/>
                        <a14:backgroundMark x1="37419" y1="71094" x2="37419" y2="71094"/>
                        <a14:backgroundMark x1="41935" y1="66406" x2="41935" y2="66406"/>
                        <a14:backgroundMark x1="55484" y1="46094" x2="55484" y2="46094"/>
                        <a14:backgroundMark x1="52903" y1="46094" x2="52903" y2="46094"/>
                        <a14:backgroundMark x1="54194" y1="46094" x2="54194" y2="46094"/>
                        <a14:backgroundMark x1="55484" y1="46094" x2="55484" y2="46094"/>
                        <a14:backgroundMark x1="54839" y1="46094" x2="54839" y2="46094"/>
                        <a14:backgroundMark x1="56774" y1="46875" x2="56774" y2="46875"/>
                        <a14:backgroundMark x1="54839" y1="46094" x2="54839" y2="460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405689">
            <a:off x="1984185" y="5155472"/>
            <a:ext cx="1481040" cy="123099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317527E-B4F9-4947-9FD4-1761AFAE50C1}"/>
              </a:ext>
            </a:extLst>
          </p:cNvPr>
          <p:cNvSpPr txBox="1"/>
          <p:nvPr/>
        </p:nvSpPr>
        <p:spPr>
          <a:xfrm>
            <a:off x="9032631" y="23261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ideation purposes only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962AB91-B40B-5748-92ED-FB8AEC9B8811}"/>
              </a:ext>
            </a:extLst>
          </p:cNvPr>
          <p:cNvSpPr txBox="1"/>
          <p:nvPr/>
        </p:nvSpPr>
        <p:spPr>
          <a:xfrm>
            <a:off x="5095554" y="6550223"/>
            <a:ext cx="2346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Confidential and Proprietary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475DF0-2B8B-FA45-A2ED-3023116314F5}"/>
              </a:ext>
            </a:extLst>
          </p:cNvPr>
          <p:cNvSpPr/>
          <p:nvPr/>
        </p:nvSpPr>
        <p:spPr>
          <a:xfrm>
            <a:off x="2025576" y="1567543"/>
            <a:ext cx="2278396" cy="4441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 space</a:t>
            </a:r>
          </a:p>
        </p:txBody>
      </p:sp>
    </p:spTree>
    <p:extLst>
      <p:ext uri="{BB962C8B-B14F-4D97-AF65-F5344CB8AC3E}">
        <p14:creationId xmlns:p14="http://schemas.microsoft.com/office/powerpoint/2010/main" val="2264904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E4628E8-10B8-7C42-84EE-5761A13F94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4" t="2090"/>
          <a:stretch/>
        </p:blipFill>
        <p:spPr>
          <a:xfrm>
            <a:off x="2082018" y="2011678"/>
            <a:ext cx="2209701" cy="43118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D4D0C1-4455-6144-BDD0-0D36EA250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031"/>
          </a:xfrm>
        </p:spPr>
        <p:txBody>
          <a:bodyPr/>
          <a:lstStyle/>
          <a:p>
            <a:r>
              <a:rPr lang="en-US" dirty="0"/>
              <a:t>Home Screen Viewing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06D96C2-2169-CA48-A5E2-74199A4909DB}"/>
              </a:ext>
            </a:extLst>
          </p:cNvPr>
          <p:cNvSpPr/>
          <p:nvPr/>
        </p:nvSpPr>
        <p:spPr>
          <a:xfrm>
            <a:off x="1887415" y="1567543"/>
            <a:ext cx="2579078" cy="484663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A6078AD-62F1-9E4D-9773-F0D4FF7E3E84}"/>
              </a:ext>
            </a:extLst>
          </p:cNvPr>
          <p:cNvSpPr/>
          <p:nvPr/>
        </p:nvSpPr>
        <p:spPr>
          <a:xfrm>
            <a:off x="2631754" y="1567543"/>
            <a:ext cx="1066039" cy="14402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11E6158D-70E3-F247-807B-7D8B10218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165" y="2472101"/>
            <a:ext cx="472589" cy="671574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06C00E-F504-5C42-8C87-78C3E91DA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072" y="2960288"/>
            <a:ext cx="472589" cy="671574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0BB2B09-77B3-C446-AD47-B85860666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287" y="3551654"/>
            <a:ext cx="472589" cy="671574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C3A93B4-77EC-4F45-A85C-8DA59DEE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804" y="3077501"/>
            <a:ext cx="472589" cy="671574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38FB0A-308E-8D43-B6B7-EFEC6F282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343" y="3121069"/>
            <a:ext cx="472589" cy="671574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28B6C0F-6F5E-4E47-9D2E-AF7B0BD8C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798" y="2624501"/>
            <a:ext cx="472589" cy="671574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DB366A3-03CA-394B-A959-9B0BFA3AB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030" y="4277032"/>
            <a:ext cx="472589" cy="671574"/>
          </a:xfrm>
          <a:prstGeom prst="rect">
            <a:avLst/>
          </a:prstGeom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E7AC98F-B190-F940-9774-65391C46E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632" y="2624501"/>
            <a:ext cx="472589" cy="671574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AF6B916-30AD-C94A-ABC0-F5792500C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698" y="3583501"/>
            <a:ext cx="472589" cy="671574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C9318F9-DD78-4D43-B4C9-835646209B62}"/>
              </a:ext>
            </a:extLst>
          </p:cNvPr>
          <p:cNvGrpSpPr/>
          <p:nvPr/>
        </p:nvGrpSpPr>
        <p:grpSpPr>
          <a:xfrm>
            <a:off x="3364822" y="3780465"/>
            <a:ext cx="266807" cy="407998"/>
            <a:chOff x="6293223" y="2033951"/>
            <a:chExt cx="952500" cy="1181100"/>
          </a:xfrm>
        </p:grpSpPr>
        <p:pic>
          <p:nvPicPr>
            <p:cNvPr id="36" name="Picture 35" descr="A picture containing mirror, sunglasses&#10;&#10;Description automatically generated">
              <a:extLst>
                <a:ext uri="{FF2B5EF4-FFF2-40B4-BE49-F238E27FC236}">
                  <a16:creationId xmlns:a16="http://schemas.microsoft.com/office/drawing/2014/main" id="{957E40CC-E7BF-6C48-BEBA-76DD54335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3223" y="2033951"/>
              <a:ext cx="952500" cy="1181100"/>
            </a:xfrm>
            <a:prstGeom prst="rect">
              <a:avLst/>
            </a:prstGeom>
          </p:spPr>
        </p:pic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84E29D5-76EF-C841-9667-1AE753809E83}"/>
                </a:ext>
              </a:extLst>
            </p:cNvPr>
            <p:cNvSpPr/>
            <p:nvPr/>
          </p:nvSpPr>
          <p:spPr>
            <a:xfrm>
              <a:off x="6340929" y="2084614"/>
              <a:ext cx="506185" cy="620486"/>
            </a:xfrm>
            <a:custGeom>
              <a:avLst/>
              <a:gdLst>
                <a:gd name="connsiteX0" fmla="*/ 0 w 495300"/>
                <a:gd name="connsiteY0" fmla="*/ 0 h 620486"/>
                <a:gd name="connsiteX1" fmla="*/ 0 w 495300"/>
                <a:gd name="connsiteY1" fmla="*/ 0 h 620486"/>
                <a:gd name="connsiteX2" fmla="*/ 5443 w 495300"/>
                <a:gd name="connsiteY2" fmla="*/ 65314 h 620486"/>
                <a:gd name="connsiteX3" fmla="*/ 16329 w 495300"/>
                <a:gd name="connsiteY3" fmla="*/ 163286 h 620486"/>
                <a:gd name="connsiteX4" fmla="*/ 27215 w 495300"/>
                <a:gd name="connsiteY4" fmla="*/ 272143 h 620486"/>
                <a:gd name="connsiteX5" fmla="*/ 32658 w 495300"/>
                <a:gd name="connsiteY5" fmla="*/ 293914 h 620486"/>
                <a:gd name="connsiteX6" fmla="*/ 38100 w 495300"/>
                <a:gd name="connsiteY6" fmla="*/ 321129 h 620486"/>
                <a:gd name="connsiteX7" fmla="*/ 48986 w 495300"/>
                <a:gd name="connsiteY7" fmla="*/ 353786 h 620486"/>
                <a:gd name="connsiteX8" fmla="*/ 65315 w 495300"/>
                <a:gd name="connsiteY8" fmla="*/ 408214 h 620486"/>
                <a:gd name="connsiteX9" fmla="*/ 87086 w 495300"/>
                <a:gd name="connsiteY9" fmla="*/ 440872 h 620486"/>
                <a:gd name="connsiteX10" fmla="*/ 92529 w 495300"/>
                <a:gd name="connsiteY10" fmla="*/ 457200 h 620486"/>
                <a:gd name="connsiteX11" fmla="*/ 108858 w 495300"/>
                <a:gd name="connsiteY11" fmla="*/ 473529 h 620486"/>
                <a:gd name="connsiteX12" fmla="*/ 130629 w 495300"/>
                <a:gd name="connsiteY12" fmla="*/ 506186 h 620486"/>
                <a:gd name="connsiteX13" fmla="*/ 163286 w 495300"/>
                <a:gd name="connsiteY13" fmla="*/ 527957 h 620486"/>
                <a:gd name="connsiteX14" fmla="*/ 179615 w 495300"/>
                <a:gd name="connsiteY14" fmla="*/ 538843 h 620486"/>
                <a:gd name="connsiteX15" fmla="*/ 190500 w 495300"/>
                <a:gd name="connsiteY15" fmla="*/ 555172 h 620486"/>
                <a:gd name="connsiteX16" fmla="*/ 223158 w 495300"/>
                <a:gd name="connsiteY16" fmla="*/ 566057 h 620486"/>
                <a:gd name="connsiteX17" fmla="*/ 239486 w 495300"/>
                <a:gd name="connsiteY17" fmla="*/ 571500 h 620486"/>
                <a:gd name="connsiteX18" fmla="*/ 272143 w 495300"/>
                <a:gd name="connsiteY18" fmla="*/ 582386 h 620486"/>
                <a:gd name="connsiteX19" fmla="*/ 304800 w 495300"/>
                <a:gd name="connsiteY19" fmla="*/ 598714 h 620486"/>
                <a:gd name="connsiteX20" fmla="*/ 321129 w 495300"/>
                <a:gd name="connsiteY20" fmla="*/ 609600 h 620486"/>
                <a:gd name="connsiteX21" fmla="*/ 402772 w 495300"/>
                <a:gd name="connsiteY21" fmla="*/ 620486 h 620486"/>
                <a:gd name="connsiteX22" fmla="*/ 468086 w 495300"/>
                <a:gd name="connsiteY22" fmla="*/ 615043 h 620486"/>
                <a:gd name="connsiteX23" fmla="*/ 478972 w 495300"/>
                <a:gd name="connsiteY23" fmla="*/ 598714 h 620486"/>
                <a:gd name="connsiteX24" fmla="*/ 489858 w 495300"/>
                <a:gd name="connsiteY24" fmla="*/ 560614 h 620486"/>
                <a:gd name="connsiteX25" fmla="*/ 495300 w 495300"/>
                <a:gd name="connsiteY25" fmla="*/ 544286 h 620486"/>
                <a:gd name="connsiteX26" fmla="*/ 489858 w 495300"/>
                <a:gd name="connsiteY26" fmla="*/ 419100 h 620486"/>
                <a:gd name="connsiteX27" fmla="*/ 478972 w 495300"/>
                <a:gd name="connsiteY27" fmla="*/ 386443 h 620486"/>
                <a:gd name="connsiteX28" fmla="*/ 468086 w 495300"/>
                <a:gd name="connsiteY28" fmla="*/ 353786 h 620486"/>
                <a:gd name="connsiteX29" fmla="*/ 451758 w 495300"/>
                <a:gd name="connsiteY29" fmla="*/ 304800 h 620486"/>
                <a:gd name="connsiteX30" fmla="*/ 446315 w 495300"/>
                <a:gd name="connsiteY30" fmla="*/ 288472 h 620486"/>
                <a:gd name="connsiteX31" fmla="*/ 440872 w 495300"/>
                <a:gd name="connsiteY31" fmla="*/ 272143 h 620486"/>
                <a:gd name="connsiteX32" fmla="*/ 419100 w 495300"/>
                <a:gd name="connsiteY32" fmla="*/ 239486 h 620486"/>
                <a:gd name="connsiteX33" fmla="*/ 408215 w 495300"/>
                <a:gd name="connsiteY33" fmla="*/ 223157 h 620486"/>
                <a:gd name="connsiteX34" fmla="*/ 391886 w 495300"/>
                <a:gd name="connsiteY34" fmla="*/ 212272 h 620486"/>
                <a:gd name="connsiteX35" fmla="*/ 353786 w 495300"/>
                <a:gd name="connsiteY35" fmla="*/ 174172 h 620486"/>
                <a:gd name="connsiteX36" fmla="*/ 321129 w 495300"/>
                <a:gd name="connsiteY36" fmla="*/ 152400 h 620486"/>
                <a:gd name="connsiteX37" fmla="*/ 304800 w 495300"/>
                <a:gd name="connsiteY37" fmla="*/ 141514 h 620486"/>
                <a:gd name="connsiteX38" fmla="*/ 288472 w 495300"/>
                <a:gd name="connsiteY38" fmla="*/ 136072 h 620486"/>
                <a:gd name="connsiteX39" fmla="*/ 255815 w 495300"/>
                <a:gd name="connsiteY39" fmla="*/ 114300 h 620486"/>
                <a:gd name="connsiteX40" fmla="*/ 239486 w 495300"/>
                <a:gd name="connsiteY40" fmla="*/ 103414 h 620486"/>
                <a:gd name="connsiteX41" fmla="*/ 223158 w 495300"/>
                <a:gd name="connsiteY41" fmla="*/ 97972 h 620486"/>
                <a:gd name="connsiteX42" fmla="*/ 206829 w 495300"/>
                <a:gd name="connsiteY42" fmla="*/ 87086 h 620486"/>
                <a:gd name="connsiteX43" fmla="*/ 195943 w 495300"/>
                <a:gd name="connsiteY43" fmla="*/ 70757 h 620486"/>
                <a:gd name="connsiteX44" fmla="*/ 163286 w 495300"/>
                <a:gd name="connsiteY44" fmla="*/ 59872 h 620486"/>
                <a:gd name="connsiteX45" fmla="*/ 152400 w 495300"/>
                <a:gd name="connsiteY45" fmla="*/ 43543 h 620486"/>
                <a:gd name="connsiteX46" fmla="*/ 136072 w 495300"/>
                <a:gd name="connsiteY46" fmla="*/ 38100 h 620486"/>
                <a:gd name="connsiteX47" fmla="*/ 119743 w 495300"/>
                <a:gd name="connsiteY47" fmla="*/ 27214 h 620486"/>
                <a:gd name="connsiteX48" fmla="*/ 87086 w 495300"/>
                <a:gd name="connsiteY48" fmla="*/ 16329 h 620486"/>
                <a:gd name="connsiteX49" fmla="*/ 54429 w 495300"/>
                <a:gd name="connsiteY49" fmla="*/ 5443 h 620486"/>
                <a:gd name="connsiteX50" fmla="*/ 38100 w 495300"/>
                <a:gd name="connsiteY50" fmla="*/ 0 h 620486"/>
                <a:gd name="connsiteX51" fmla="*/ 0 w 495300"/>
                <a:gd name="connsiteY51" fmla="*/ 0 h 62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95300" h="620486">
                  <a:moveTo>
                    <a:pt x="0" y="0"/>
                  </a:moveTo>
                  <a:lnTo>
                    <a:pt x="0" y="0"/>
                  </a:lnTo>
                  <a:cubicBezTo>
                    <a:pt x="1814" y="21771"/>
                    <a:pt x="3767" y="43532"/>
                    <a:pt x="5443" y="65314"/>
                  </a:cubicBezTo>
                  <a:cubicBezTo>
                    <a:pt x="12083" y="151632"/>
                    <a:pt x="4515" y="116029"/>
                    <a:pt x="16329" y="163286"/>
                  </a:cubicBezTo>
                  <a:cubicBezTo>
                    <a:pt x="20089" y="215930"/>
                    <a:pt x="18655" y="229347"/>
                    <a:pt x="27215" y="272143"/>
                  </a:cubicBezTo>
                  <a:cubicBezTo>
                    <a:pt x="28682" y="279478"/>
                    <a:pt x="31035" y="286612"/>
                    <a:pt x="32658" y="293914"/>
                  </a:cubicBezTo>
                  <a:cubicBezTo>
                    <a:pt x="34665" y="302945"/>
                    <a:pt x="35666" y="312204"/>
                    <a:pt x="38100" y="321129"/>
                  </a:cubicBezTo>
                  <a:cubicBezTo>
                    <a:pt x="41119" y="332199"/>
                    <a:pt x="46203" y="342654"/>
                    <a:pt x="48986" y="353786"/>
                  </a:cubicBezTo>
                  <a:cubicBezTo>
                    <a:pt x="52029" y="365957"/>
                    <a:pt x="60014" y="400263"/>
                    <a:pt x="65315" y="408214"/>
                  </a:cubicBezTo>
                  <a:cubicBezTo>
                    <a:pt x="72572" y="419100"/>
                    <a:pt x="82949" y="428460"/>
                    <a:pt x="87086" y="440872"/>
                  </a:cubicBezTo>
                  <a:cubicBezTo>
                    <a:pt x="88900" y="446315"/>
                    <a:pt x="89347" y="452426"/>
                    <a:pt x="92529" y="457200"/>
                  </a:cubicBezTo>
                  <a:cubicBezTo>
                    <a:pt x="96799" y="463605"/>
                    <a:pt x="104132" y="467453"/>
                    <a:pt x="108858" y="473529"/>
                  </a:cubicBezTo>
                  <a:cubicBezTo>
                    <a:pt x="116890" y="483856"/>
                    <a:pt x="119743" y="498929"/>
                    <a:pt x="130629" y="506186"/>
                  </a:cubicBezTo>
                  <a:lnTo>
                    <a:pt x="163286" y="527957"/>
                  </a:lnTo>
                  <a:lnTo>
                    <a:pt x="179615" y="538843"/>
                  </a:lnTo>
                  <a:cubicBezTo>
                    <a:pt x="183243" y="544286"/>
                    <a:pt x="184953" y="551705"/>
                    <a:pt x="190500" y="555172"/>
                  </a:cubicBezTo>
                  <a:cubicBezTo>
                    <a:pt x="200231" y="561254"/>
                    <a:pt x="212272" y="562429"/>
                    <a:pt x="223158" y="566057"/>
                  </a:cubicBezTo>
                  <a:lnTo>
                    <a:pt x="239486" y="571500"/>
                  </a:lnTo>
                  <a:cubicBezTo>
                    <a:pt x="239487" y="571500"/>
                    <a:pt x="272142" y="582385"/>
                    <a:pt x="272143" y="582386"/>
                  </a:cubicBezTo>
                  <a:cubicBezTo>
                    <a:pt x="293245" y="596454"/>
                    <a:pt x="282266" y="591204"/>
                    <a:pt x="304800" y="598714"/>
                  </a:cubicBezTo>
                  <a:cubicBezTo>
                    <a:pt x="310243" y="602343"/>
                    <a:pt x="315278" y="606674"/>
                    <a:pt x="321129" y="609600"/>
                  </a:cubicBezTo>
                  <a:cubicBezTo>
                    <a:pt x="343362" y="620716"/>
                    <a:pt x="388179" y="619270"/>
                    <a:pt x="402772" y="620486"/>
                  </a:cubicBezTo>
                  <a:cubicBezTo>
                    <a:pt x="424543" y="618672"/>
                    <a:pt x="447080" y="621045"/>
                    <a:pt x="468086" y="615043"/>
                  </a:cubicBezTo>
                  <a:cubicBezTo>
                    <a:pt x="474376" y="613246"/>
                    <a:pt x="476046" y="604565"/>
                    <a:pt x="478972" y="598714"/>
                  </a:cubicBezTo>
                  <a:cubicBezTo>
                    <a:pt x="483323" y="590013"/>
                    <a:pt x="487533" y="568753"/>
                    <a:pt x="489858" y="560614"/>
                  </a:cubicBezTo>
                  <a:cubicBezTo>
                    <a:pt x="491434" y="555098"/>
                    <a:pt x="493486" y="549729"/>
                    <a:pt x="495300" y="544286"/>
                  </a:cubicBezTo>
                  <a:cubicBezTo>
                    <a:pt x="493486" y="502557"/>
                    <a:pt x="494156" y="460646"/>
                    <a:pt x="489858" y="419100"/>
                  </a:cubicBezTo>
                  <a:cubicBezTo>
                    <a:pt x="488677" y="407686"/>
                    <a:pt x="482601" y="397329"/>
                    <a:pt x="478972" y="386443"/>
                  </a:cubicBezTo>
                  <a:lnTo>
                    <a:pt x="468086" y="353786"/>
                  </a:lnTo>
                  <a:lnTo>
                    <a:pt x="451758" y="304800"/>
                  </a:lnTo>
                  <a:lnTo>
                    <a:pt x="446315" y="288472"/>
                  </a:lnTo>
                  <a:cubicBezTo>
                    <a:pt x="444501" y="283029"/>
                    <a:pt x="444055" y="276917"/>
                    <a:pt x="440872" y="272143"/>
                  </a:cubicBezTo>
                  <a:lnTo>
                    <a:pt x="419100" y="239486"/>
                  </a:lnTo>
                  <a:cubicBezTo>
                    <a:pt x="415471" y="234043"/>
                    <a:pt x="413658" y="226785"/>
                    <a:pt x="408215" y="223157"/>
                  </a:cubicBezTo>
                  <a:lnTo>
                    <a:pt x="391886" y="212272"/>
                  </a:lnTo>
                  <a:cubicBezTo>
                    <a:pt x="382306" y="183531"/>
                    <a:pt x="391217" y="199126"/>
                    <a:pt x="353786" y="174172"/>
                  </a:cubicBezTo>
                  <a:lnTo>
                    <a:pt x="321129" y="152400"/>
                  </a:lnTo>
                  <a:cubicBezTo>
                    <a:pt x="315686" y="148771"/>
                    <a:pt x="311006" y="143582"/>
                    <a:pt x="304800" y="141514"/>
                  </a:cubicBezTo>
                  <a:lnTo>
                    <a:pt x="288472" y="136072"/>
                  </a:lnTo>
                  <a:lnTo>
                    <a:pt x="255815" y="114300"/>
                  </a:lnTo>
                  <a:cubicBezTo>
                    <a:pt x="250372" y="110671"/>
                    <a:pt x="245692" y="105482"/>
                    <a:pt x="239486" y="103414"/>
                  </a:cubicBezTo>
                  <a:lnTo>
                    <a:pt x="223158" y="97972"/>
                  </a:lnTo>
                  <a:cubicBezTo>
                    <a:pt x="217715" y="94343"/>
                    <a:pt x="211455" y="91712"/>
                    <a:pt x="206829" y="87086"/>
                  </a:cubicBezTo>
                  <a:cubicBezTo>
                    <a:pt x="202203" y="82460"/>
                    <a:pt x="201490" y="74224"/>
                    <a:pt x="195943" y="70757"/>
                  </a:cubicBezTo>
                  <a:cubicBezTo>
                    <a:pt x="186213" y="64676"/>
                    <a:pt x="163286" y="59872"/>
                    <a:pt x="163286" y="59872"/>
                  </a:cubicBezTo>
                  <a:cubicBezTo>
                    <a:pt x="159657" y="54429"/>
                    <a:pt x="157508" y="47630"/>
                    <a:pt x="152400" y="43543"/>
                  </a:cubicBezTo>
                  <a:cubicBezTo>
                    <a:pt x="147920" y="39959"/>
                    <a:pt x="141203" y="40666"/>
                    <a:pt x="136072" y="38100"/>
                  </a:cubicBezTo>
                  <a:cubicBezTo>
                    <a:pt x="130221" y="35174"/>
                    <a:pt x="125721" y="29871"/>
                    <a:pt x="119743" y="27214"/>
                  </a:cubicBezTo>
                  <a:cubicBezTo>
                    <a:pt x="109257" y="22554"/>
                    <a:pt x="97972" y="19957"/>
                    <a:pt x="87086" y="16329"/>
                  </a:cubicBezTo>
                  <a:lnTo>
                    <a:pt x="54429" y="5443"/>
                  </a:lnTo>
                  <a:cubicBezTo>
                    <a:pt x="48986" y="3629"/>
                    <a:pt x="43837" y="0"/>
                    <a:pt x="381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8745B9C-235C-6A4D-A16E-1A34ADEB930A}"/>
                </a:ext>
              </a:extLst>
            </p:cNvPr>
            <p:cNvSpPr/>
            <p:nvPr/>
          </p:nvSpPr>
          <p:spPr>
            <a:xfrm>
              <a:off x="6825343" y="2198914"/>
              <a:ext cx="381000" cy="506186"/>
            </a:xfrm>
            <a:custGeom>
              <a:avLst/>
              <a:gdLst>
                <a:gd name="connsiteX0" fmla="*/ 353786 w 370114"/>
                <a:gd name="connsiteY0" fmla="*/ 0 h 506186"/>
                <a:gd name="connsiteX1" fmla="*/ 353786 w 370114"/>
                <a:gd name="connsiteY1" fmla="*/ 0 h 506186"/>
                <a:gd name="connsiteX2" fmla="*/ 310243 w 370114"/>
                <a:gd name="connsiteY2" fmla="*/ 21772 h 506186"/>
                <a:gd name="connsiteX3" fmla="*/ 277586 w 370114"/>
                <a:gd name="connsiteY3" fmla="*/ 32657 h 506186"/>
                <a:gd name="connsiteX4" fmla="*/ 244928 w 370114"/>
                <a:gd name="connsiteY4" fmla="*/ 54429 h 506186"/>
                <a:gd name="connsiteX5" fmla="*/ 228600 w 370114"/>
                <a:gd name="connsiteY5" fmla="*/ 59872 h 506186"/>
                <a:gd name="connsiteX6" fmla="*/ 212271 w 370114"/>
                <a:gd name="connsiteY6" fmla="*/ 70757 h 506186"/>
                <a:gd name="connsiteX7" fmla="*/ 179614 w 370114"/>
                <a:gd name="connsiteY7" fmla="*/ 81643 h 506186"/>
                <a:gd name="connsiteX8" fmla="*/ 146957 w 370114"/>
                <a:gd name="connsiteY8" fmla="*/ 103415 h 506186"/>
                <a:gd name="connsiteX9" fmla="*/ 130628 w 370114"/>
                <a:gd name="connsiteY9" fmla="*/ 119743 h 506186"/>
                <a:gd name="connsiteX10" fmla="*/ 97971 w 370114"/>
                <a:gd name="connsiteY10" fmla="*/ 141515 h 506186"/>
                <a:gd name="connsiteX11" fmla="*/ 70757 w 370114"/>
                <a:gd name="connsiteY11" fmla="*/ 163286 h 506186"/>
                <a:gd name="connsiteX12" fmla="*/ 59871 w 370114"/>
                <a:gd name="connsiteY12" fmla="*/ 179615 h 506186"/>
                <a:gd name="connsiteX13" fmla="*/ 43543 w 370114"/>
                <a:gd name="connsiteY13" fmla="*/ 190500 h 506186"/>
                <a:gd name="connsiteX14" fmla="*/ 27214 w 370114"/>
                <a:gd name="connsiteY14" fmla="*/ 223157 h 506186"/>
                <a:gd name="connsiteX15" fmla="*/ 21771 w 370114"/>
                <a:gd name="connsiteY15" fmla="*/ 239486 h 506186"/>
                <a:gd name="connsiteX16" fmla="*/ 21771 w 370114"/>
                <a:gd name="connsiteY16" fmla="*/ 391886 h 506186"/>
                <a:gd name="connsiteX17" fmla="*/ 10886 w 370114"/>
                <a:gd name="connsiteY17" fmla="*/ 424543 h 506186"/>
                <a:gd name="connsiteX18" fmla="*/ 0 w 370114"/>
                <a:gd name="connsiteY18" fmla="*/ 462643 h 506186"/>
                <a:gd name="connsiteX19" fmla="*/ 5443 w 370114"/>
                <a:gd name="connsiteY19" fmla="*/ 484415 h 506186"/>
                <a:gd name="connsiteX20" fmla="*/ 38100 w 370114"/>
                <a:gd name="connsiteY20" fmla="*/ 506186 h 506186"/>
                <a:gd name="connsiteX21" fmla="*/ 125186 w 370114"/>
                <a:gd name="connsiteY21" fmla="*/ 500743 h 506186"/>
                <a:gd name="connsiteX22" fmla="*/ 174171 w 370114"/>
                <a:gd name="connsiteY22" fmla="*/ 478972 h 506186"/>
                <a:gd name="connsiteX23" fmla="*/ 206828 w 370114"/>
                <a:gd name="connsiteY23" fmla="*/ 468086 h 506186"/>
                <a:gd name="connsiteX24" fmla="*/ 255814 w 370114"/>
                <a:gd name="connsiteY24" fmla="*/ 435429 h 506186"/>
                <a:gd name="connsiteX25" fmla="*/ 272143 w 370114"/>
                <a:gd name="connsiteY25" fmla="*/ 424543 h 506186"/>
                <a:gd name="connsiteX26" fmla="*/ 293914 w 370114"/>
                <a:gd name="connsiteY26" fmla="*/ 391886 h 506186"/>
                <a:gd name="connsiteX27" fmla="*/ 304800 w 370114"/>
                <a:gd name="connsiteY27" fmla="*/ 375557 h 506186"/>
                <a:gd name="connsiteX28" fmla="*/ 310243 w 370114"/>
                <a:gd name="connsiteY28" fmla="*/ 359229 h 506186"/>
                <a:gd name="connsiteX29" fmla="*/ 321128 w 370114"/>
                <a:gd name="connsiteY29" fmla="*/ 342900 h 506186"/>
                <a:gd name="connsiteX30" fmla="*/ 332014 w 370114"/>
                <a:gd name="connsiteY30" fmla="*/ 310243 h 506186"/>
                <a:gd name="connsiteX31" fmla="*/ 342900 w 370114"/>
                <a:gd name="connsiteY31" fmla="*/ 277586 h 506186"/>
                <a:gd name="connsiteX32" fmla="*/ 348343 w 370114"/>
                <a:gd name="connsiteY32" fmla="*/ 261257 h 506186"/>
                <a:gd name="connsiteX33" fmla="*/ 353786 w 370114"/>
                <a:gd name="connsiteY33" fmla="*/ 201386 h 506186"/>
                <a:gd name="connsiteX34" fmla="*/ 359228 w 370114"/>
                <a:gd name="connsiteY34" fmla="*/ 179615 h 506186"/>
                <a:gd name="connsiteX35" fmla="*/ 364671 w 370114"/>
                <a:gd name="connsiteY35" fmla="*/ 141515 h 506186"/>
                <a:gd name="connsiteX36" fmla="*/ 370114 w 370114"/>
                <a:gd name="connsiteY36" fmla="*/ 108857 h 506186"/>
                <a:gd name="connsiteX37" fmla="*/ 353786 w 370114"/>
                <a:gd name="connsiteY37" fmla="*/ 0 h 5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70114" h="506186">
                  <a:moveTo>
                    <a:pt x="353786" y="0"/>
                  </a:moveTo>
                  <a:lnTo>
                    <a:pt x="353786" y="0"/>
                  </a:lnTo>
                  <a:cubicBezTo>
                    <a:pt x="339272" y="7257"/>
                    <a:pt x="325159" y="15380"/>
                    <a:pt x="310243" y="21772"/>
                  </a:cubicBezTo>
                  <a:cubicBezTo>
                    <a:pt x="299696" y="26292"/>
                    <a:pt x="277586" y="32657"/>
                    <a:pt x="277586" y="32657"/>
                  </a:cubicBezTo>
                  <a:cubicBezTo>
                    <a:pt x="266700" y="39914"/>
                    <a:pt x="257340" y="50291"/>
                    <a:pt x="244928" y="54429"/>
                  </a:cubicBezTo>
                  <a:cubicBezTo>
                    <a:pt x="239485" y="56243"/>
                    <a:pt x="233731" y="57306"/>
                    <a:pt x="228600" y="59872"/>
                  </a:cubicBezTo>
                  <a:cubicBezTo>
                    <a:pt x="222749" y="62797"/>
                    <a:pt x="218249" y="68100"/>
                    <a:pt x="212271" y="70757"/>
                  </a:cubicBezTo>
                  <a:cubicBezTo>
                    <a:pt x="201785" y="75417"/>
                    <a:pt x="179614" y="81643"/>
                    <a:pt x="179614" y="81643"/>
                  </a:cubicBezTo>
                  <a:cubicBezTo>
                    <a:pt x="168728" y="88900"/>
                    <a:pt x="156208" y="94164"/>
                    <a:pt x="146957" y="103415"/>
                  </a:cubicBezTo>
                  <a:cubicBezTo>
                    <a:pt x="141514" y="108858"/>
                    <a:pt x="136704" y="115017"/>
                    <a:pt x="130628" y="119743"/>
                  </a:cubicBezTo>
                  <a:cubicBezTo>
                    <a:pt x="120301" y="127775"/>
                    <a:pt x="97971" y="141515"/>
                    <a:pt x="97971" y="141515"/>
                  </a:cubicBezTo>
                  <a:cubicBezTo>
                    <a:pt x="66777" y="188307"/>
                    <a:pt x="108314" y="133241"/>
                    <a:pt x="70757" y="163286"/>
                  </a:cubicBezTo>
                  <a:cubicBezTo>
                    <a:pt x="65649" y="167373"/>
                    <a:pt x="64497" y="174989"/>
                    <a:pt x="59871" y="179615"/>
                  </a:cubicBezTo>
                  <a:cubicBezTo>
                    <a:pt x="55246" y="184240"/>
                    <a:pt x="48986" y="186872"/>
                    <a:pt x="43543" y="190500"/>
                  </a:cubicBezTo>
                  <a:cubicBezTo>
                    <a:pt x="29862" y="231544"/>
                    <a:pt x="48317" y="180952"/>
                    <a:pt x="27214" y="223157"/>
                  </a:cubicBezTo>
                  <a:cubicBezTo>
                    <a:pt x="24648" y="228289"/>
                    <a:pt x="23585" y="234043"/>
                    <a:pt x="21771" y="239486"/>
                  </a:cubicBezTo>
                  <a:cubicBezTo>
                    <a:pt x="26872" y="305796"/>
                    <a:pt x="31594" y="323123"/>
                    <a:pt x="21771" y="391886"/>
                  </a:cubicBezTo>
                  <a:cubicBezTo>
                    <a:pt x="20148" y="403245"/>
                    <a:pt x="14514" y="413657"/>
                    <a:pt x="10886" y="424543"/>
                  </a:cubicBezTo>
                  <a:cubicBezTo>
                    <a:pt x="3077" y="447972"/>
                    <a:pt x="6836" y="435301"/>
                    <a:pt x="0" y="462643"/>
                  </a:cubicBezTo>
                  <a:cubicBezTo>
                    <a:pt x="1814" y="469900"/>
                    <a:pt x="517" y="478785"/>
                    <a:pt x="5443" y="484415"/>
                  </a:cubicBezTo>
                  <a:cubicBezTo>
                    <a:pt x="14058" y="494261"/>
                    <a:pt x="38100" y="506186"/>
                    <a:pt x="38100" y="506186"/>
                  </a:cubicBezTo>
                  <a:cubicBezTo>
                    <a:pt x="67129" y="504372"/>
                    <a:pt x="96367" y="504673"/>
                    <a:pt x="125186" y="500743"/>
                  </a:cubicBezTo>
                  <a:cubicBezTo>
                    <a:pt x="171939" y="494367"/>
                    <a:pt x="143797" y="492471"/>
                    <a:pt x="174171" y="478972"/>
                  </a:cubicBezTo>
                  <a:cubicBezTo>
                    <a:pt x="184657" y="474312"/>
                    <a:pt x="197280" y="474451"/>
                    <a:pt x="206828" y="468086"/>
                  </a:cubicBezTo>
                  <a:lnTo>
                    <a:pt x="255814" y="435429"/>
                  </a:lnTo>
                  <a:lnTo>
                    <a:pt x="272143" y="424543"/>
                  </a:lnTo>
                  <a:lnTo>
                    <a:pt x="293914" y="391886"/>
                  </a:lnTo>
                  <a:cubicBezTo>
                    <a:pt x="297543" y="386443"/>
                    <a:pt x="302731" y="381763"/>
                    <a:pt x="304800" y="375557"/>
                  </a:cubicBezTo>
                  <a:cubicBezTo>
                    <a:pt x="306614" y="370114"/>
                    <a:pt x="307677" y="364360"/>
                    <a:pt x="310243" y="359229"/>
                  </a:cubicBezTo>
                  <a:cubicBezTo>
                    <a:pt x="313168" y="353378"/>
                    <a:pt x="318471" y="348878"/>
                    <a:pt x="321128" y="342900"/>
                  </a:cubicBezTo>
                  <a:cubicBezTo>
                    <a:pt x="325788" y="332414"/>
                    <a:pt x="328385" y="321129"/>
                    <a:pt x="332014" y="310243"/>
                  </a:cubicBezTo>
                  <a:lnTo>
                    <a:pt x="342900" y="277586"/>
                  </a:lnTo>
                  <a:lnTo>
                    <a:pt x="348343" y="261257"/>
                  </a:lnTo>
                  <a:cubicBezTo>
                    <a:pt x="350157" y="241300"/>
                    <a:pt x="351138" y="221250"/>
                    <a:pt x="353786" y="201386"/>
                  </a:cubicBezTo>
                  <a:cubicBezTo>
                    <a:pt x="354775" y="193971"/>
                    <a:pt x="357890" y="186975"/>
                    <a:pt x="359228" y="179615"/>
                  </a:cubicBezTo>
                  <a:cubicBezTo>
                    <a:pt x="361523" y="166993"/>
                    <a:pt x="362720" y="154195"/>
                    <a:pt x="364671" y="141515"/>
                  </a:cubicBezTo>
                  <a:cubicBezTo>
                    <a:pt x="366349" y="130607"/>
                    <a:pt x="368300" y="119743"/>
                    <a:pt x="370114" y="108857"/>
                  </a:cubicBezTo>
                  <a:cubicBezTo>
                    <a:pt x="364488" y="30098"/>
                    <a:pt x="356507" y="18143"/>
                    <a:pt x="353786" y="0"/>
                  </a:cubicBez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2645AD-9547-4641-A9E5-EC16A8DB2244}"/>
              </a:ext>
            </a:extLst>
          </p:cNvPr>
          <p:cNvGrpSpPr/>
          <p:nvPr/>
        </p:nvGrpSpPr>
        <p:grpSpPr>
          <a:xfrm>
            <a:off x="2096439" y="3121069"/>
            <a:ext cx="266807" cy="407998"/>
            <a:chOff x="6293223" y="2033951"/>
            <a:chExt cx="952500" cy="1181100"/>
          </a:xfrm>
        </p:grpSpPr>
        <p:pic>
          <p:nvPicPr>
            <p:cNvPr id="40" name="Picture 39" descr="A picture containing mirror, sunglasses&#10;&#10;Description automatically generated">
              <a:extLst>
                <a:ext uri="{FF2B5EF4-FFF2-40B4-BE49-F238E27FC236}">
                  <a16:creationId xmlns:a16="http://schemas.microsoft.com/office/drawing/2014/main" id="{B6B02D32-5531-6749-A409-5449CBF10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3223" y="2033951"/>
              <a:ext cx="952500" cy="1181100"/>
            </a:xfrm>
            <a:prstGeom prst="rect">
              <a:avLst/>
            </a:prstGeom>
          </p:spPr>
        </p:pic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C6EDCBFB-49C5-BD40-A44C-983B44CBF082}"/>
                </a:ext>
              </a:extLst>
            </p:cNvPr>
            <p:cNvSpPr/>
            <p:nvPr/>
          </p:nvSpPr>
          <p:spPr>
            <a:xfrm>
              <a:off x="6340929" y="2084614"/>
              <a:ext cx="506185" cy="620486"/>
            </a:xfrm>
            <a:custGeom>
              <a:avLst/>
              <a:gdLst>
                <a:gd name="connsiteX0" fmla="*/ 0 w 495300"/>
                <a:gd name="connsiteY0" fmla="*/ 0 h 620486"/>
                <a:gd name="connsiteX1" fmla="*/ 0 w 495300"/>
                <a:gd name="connsiteY1" fmla="*/ 0 h 620486"/>
                <a:gd name="connsiteX2" fmla="*/ 5443 w 495300"/>
                <a:gd name="connsiteY2" fmla="*/ 65314 h 620486"/>
                <a:gd name="connsiteX3" fmla="*/ 16329 w 495300"/>
                <a:gd name="connsiteY3" fmla="*/ 163286 h 620486"/>
                <a:gd name="connsiteX4" fmla="*/ 27215 w 495300"/>
                <a:gd name="connsiteY4" fmla="*/ 272143 h 620486"/>
                <a:gd name="connsiteX5" fmla="*/ 32658 w 495300"/>
                <a:gd name="connsiteY5" fmla="*/ 293914 h 620486"/>
                <a:gd name="connsiteX6" fmla="*/ 38100 w 495300"/>
                <a:gd name="connsiteY6" fmla="*/ 321129 h 620486"/>
                <a:gd name="connsiteX7" fmla="*/ 48986 w 495300"/>
                <a:gd name="connsiteY7" fmla="*/ 353786 h 620486"/>
                <a:gd name="connsiteX8" fmla="*/ 65315 w 495300"/>
                <a:gd name="connsiteY8" fmla="*/ 408214 h 620486"/>
                <a:gd name="connsiteX9" fmla="*/ 87086 w 495300"/>
                <a:gd name="connsiteY9" fmla="*/ 440872 h 620486"/>
                <a:gd name="connsiteX10" fmla="*/ 92529 w 495300"/>
                <a:gd name="connsiteY10" fmla="*/ 457200 h 620486"/>
                <a:gd name="connsiteX11" fmla="*/ 108858 w 495300"/>
                <a:gd name="connsiteY11" fmla="*/ 473529 h 620486"/>
                <a:gd name="connsiteX12" fmla="*/ 130629 w 495300"/>
                <a:gd name="connsiteY12" fmla="*/ 506186 h 620486"/>
                <a:gd name="connsiteX13" fmla="*/ 163286 w 495300"/>
                <a:gd name="connsiteY13" fmla="*/ 527957 h 620486"/>
                <a:gd name="connsiteX14" fmla="*/ 179615 w 495300"/>
                <a:gd name="connsiteY14" fmla="*/ 538843 h 620486"/>
                <a:gd name="connsiteX15" fmla="*/ 190500 w 495300"/>
                <a:gd name="connsiteY15" fmla="*/ 555172 h 620486"/>
                <a:gd name="connsiteX16" fmla="*/ 223158 w 495300"/>
                <a:gd name="connsiteY16" fmla="*/ 566057 h 620486"/>
                <a:gd name="connsiteX17" fmla="*/ 239486 w 495300"/>
                <a:gd name="connsiteY17" fmla="*/ 571500 h 620486"/>
                <a:gd name="connsiteX18" fmla="*/ 272143 w 495300"/>
                <a:gd name="connsiteY18" fmla="*/ 582386 h 620486"/>
                <a:gd name="connsiteX19" fmla="*/ 304800 w 495300"/>
                <a:gd name="connsiteY19" fmla="*/ 598714 h 620486"/>
                <a:gd name="connsiteX20" fmla="*/ 321129 w 495300"/>
                <a:gd name="connsiteY20" fmla="*/ 609600 h 620486"/>
                <a:gd name="connsiteX21" fmla="*/ 402772 w 495300"/>
                <a:gd name="connsiteY21" fmla="*/ 620486 h 620486"/>
                <a:gd name="connsiteX22" fmla="*/ 468086 w 495300"/>
                <a:gd name="connsiteY22" fmla="*/ 615043 h 620486"/>
                <a:gd name="connsiteX23" fmla="*/ 478972 w 495300"/>
                <a:gd name="connsiteY23" fmla="*/ 598714 h 620486"/>
                <a:gd name="connsiteX24" fmla="*/ 489858 w 495300"/>
                <a:gd name="connsiteY24" fmla="*/ 560614 h 620486"/>
                <a:gd name="connsiteX25" fmla="*/ 495300 w 495300"/>
                <a:gd name="connsiteY25" fmla="*/ 544286 h 620486"/>
                <a:gd name="connsiteX26" fmla="*/ 489858 w 495300"/>
                <a:gd name="connsiteY26" fmla="*/ 419100 h 620486"/>
                <a:gd name="connsiteX27" fmla="*/ 478972 w 495300"/>
                <a:gd name="connsiteY27" fmla="*/ 386443 h 620486"/>
                <a:gd name="connsiteX28" fmla="*/ 468086 w 495300"/>
                <a:gd name="connsiteY28" fmla="*/ 353786 h 620486"/>
                <a:gd name="connsiteX29" fmla="*/ 451758 w 495300"/>
                <a:gd name="connsiteY29" fmla="*/ 304800 h 620486"/>
                <a:gd name="connsiteX30" fmla="*/ 446315 w 495300"/>
                <a:gd name="connsiteY30" fmla="*/ 288472 h 620486"/>
                <a:gd name="connsiteX31" fmla="*/ 440872 w 495300"/>
                <a:gd name="connsiteY31" fmla="*/ 272143 h 620486"/>
                <a:gd name="connsiteX32" fmla="*/ 419100 w 495300"/>
                <a:gd name="connsiteY32" fmla="*/ 239486 h 620486"/>
                <a:gd name="connsiteX33" fmla="*/ 408215 w 495300"/>
                <a:gd name="connsiteY33" fmla="*/ 223157 h 620486"/>
                <a:gd name="connsiteX34" fmla="*/ 391886 w 495300"/>
                <a:gd name="connsiteY34" fmla="*/ 212272 h 620486"/>
                <a:gd name="connsiteX35" fmla="*/ 353786 w 495300"/>
                <a:gd name="connsiteY35" fmla="*/ 174172 h 620486"/>
                <a:gd name="connsiteX36" fmla="*/ 321129 w 495300"/>
                <a:gd name="connsiteY36" fmla="*/ 152400 h 620486"/>
                <a:gd name="connsiteX37" fmla="*/ 304800 w 495300"/>
                <a:gd name="connsiteY37" fmla="*/ 141514 h 620486"/>
                <a:gd name="connsiteX38" fmla="*/ 288472 w 495300"/>
                <a:gd name="connsiteY38" fmla="*/ 136072 h 620486"/>
                <a:gd name="connsiteX39" fmla="*/ 255815 w 495300"/>
                <a:gd name="connsiteY39" fmla="*/ 114300 h 620486"/>
                <a:gd name="connsiteX40" fmla="*/ 239486 w 495300"/>
                <a:gd name="connsiteY40" fmla="*/ 103414 h 620486"/>
                <a:gd name="connsiteX41" fmla="*/ 223158 w 495300"/>
                <a:gd name="connsiteY41" fmla="*/ 97972 h 620486"/>
                <a:gd name="connsiteX42" fmla="*/ 206829 w 495300"/>
                <a:gd name="connsiteY42" fmla="*/ 87086 h 620486"/>
                <a:gd name="connsiteX43" fmla="*/ 195943 w 495300"/>
                <a:gd name="connsiteY43" fmla="*/ 70757 h 620486"/>
                <a:gd name="connsiteX44" fmla="*/ 163286 w 495300"/>
                <a:gd name="connsiteY44" fmla="*/ 59872 h 620486"/>
                <a:gd name="connsiteX45" fmla="*/ 152400 w 495300"/>
                <a:gd name="connsiteY45" fmla="*/ 43543 h 620486"/>
                <a:gd name="connsiteX46" fmla="*/ 136072 w 495300"/>
                <a:gd name="connsiteY46" fmla="*/ 38100 h 620486"/>
                <a:gd name="connsiteX47" fmla="*/ 119743 w 495300"/>
                <a:gd name="connsiteY47" fmla="*/ 27214 h 620486"/>
                <a:gd name="connsiteX48" fmla="*/ 87086 w 495300"/>
                <a:gd name="connsiteY48" fmla="*/ 16329 h 620486"/>
                <a:gd name="connsiteX49" fmla="*/ 54429 w 495300"/>
                <a:gd name="connsiteY49" fmla="*/ 5443 h 620486"/>
                <a:gd name="connsiteX50" fmla="*/ 38100 w 495300"/>
                <a:gd name="connsiteY50" fmla="*/ 0 h 620486"/>
                <a:gd name="connsiteX51" fmla="*/ 0 w 495300"/>
                <a:gd name="connsiteY51" fmla="*/ 0 h 62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95300" h="620486">
                  <a:moveTo>
                    <a:pt x="0" y="0"/>
                  </a:moveTo>
                  <a:lnTo>
                    <a:pt x="0" y="0"/>
                  </a:lnTo>
                  <a:cubicBezTo>
                    <a:pt x="1814" y="21771"/>
                    <a:pt x="3767" y="43532"/>
                    <a:pt x="5443" y="65314"/>
                  </a:cubicBezTo>
                  <a:cubicBezTo>
                    <a:pt x="12083" y="151632"/>
                    <a:pt x="4515" y="116029"/>
                    <a:pt x="16329" y="163286"/>
                  </a:cubicBezTo>
                  <a:cubicBezTo>
                    <a:pt x="20089" y="215930"/>
                    <a:pt x="18655" y="229347"/>
                    <a:pt x="27215" y="272143"/>
                  </a:cubicBezTo>
                  <a:cubicBezTo>
                    <a:pt x="28682" y="279478"/>
                    <a:pt x="31035" y="286612"/>
                    <a:pt x="32658" y="293914"/>
                  </a:cubicBezTo>
                  <a:cubicBezTo>
                    <a:pt x="34665" y="302945"/>
                    <a:pt x="35666" y="312204"/>
                    <a:pt x="38100" y="321129"/>
                  </a:cubicBezTo>
                  <a:cubicBezTo>
                    <a:pt x="41119" y="332199"/>
                    <a:pt x="46203" y="342654"/>
                    <a:pt x="48986" y="353786"/>
                  </a:cubicBezTo>
                  <a:cubicBezTo>
                    <a:pt x="52029" y="365957"/>
                    <a:pt x="60014" y="400263"/>
                    <a:pt x="65315" y="408214"/>
                  </a:cubicBezTo>
                  <a:cubicBezTo>
                    <a:pt x="72572" y="419100"/>
                    <a:pt x="82949" y="428460"/>
                    <a:pt x="87086" y="440872"/>
                  </a:cubicBezTo>
                  <a:cubicBezTo>
                    <a:pt x="88900" y="446315"/>
                    <a:pt x="89347" y="452426"/>
                    <a:pt x="92529" y="457200"/>
                  </a:cubicBezTo>
                  <a:cubicBezTo>
                    <a:pt x="96799" y="463605"/>
                    <a:pt x="104132" y="467453"/>
                    <a:pt x="108858" y="473529"/>
                  </a:cubicBezTo>
                  <a:cubicBezTo>
                    <a:pt x="116890" y="483856"/>
                    <a:pt x="119743" y="498929"/>
                    <a:pt x="130629" y="506186"/>
                  </a:cubicBezTo>
                  <a:lnTo>
                    <a:pt x="163286" y="527957"/>
                  </a:lnTo>
                  <a:lnTo>
                    <a:pt x="179615" y="538843"/>
                  </a:lnTo>
                  <a:cubicBezTo>
                    <a:pt x="183243" y="544286"/>
                    <a:pt x="184953" y="551705"/>
                    <a:pt x="190500" y="555172"/>
                  </a:cubicBezTo>
                  <a:cubicBezTo>
                    <a:pt x="200231" y="561254"/>
                    <a:pt x="212272" y="562429"/>
                    <a:pt x="223158" y="566057"/>
                  </a:cubicBezTo>
                  <a:lnTo>
                    <a:pt x="239486" y="571500"/>
                  </a:lnTo>
                  <a:cubicBezTo>
                    <a:pt x="239487" y="571500"/>
                    <a:pt x="272142" y="582385"/>
                    <a:pt x="272143" y="582386"/>
                  </a:cubicBezTo>
                  <a:cubicBezTo>
                    <a:pt x="293245" y="596454"/>
                    <a:pt x="282266" y="591204"/>
                    <a:pt x="304800" y="598714"/>
                  </a:cubicBezTo>
                  <a:cubicBezTo>
                    <a:pt x="310243" y="602343"/>
                    <a:pt x="315278" y="606674"/>
                    <a:pt x="321129" y="609600"/>
                  </a:cubicBezTo>
                  <a:cubicBezTo>
                    <a:pt x="343362" y="620716"/>
                    <a:pt x="388179" y="619270"/>
                    <a:pt x="402772" y="620486"/>
                  </a:cubicBezTo>
                  <a:cubicBezTo>
                    <a:pt x="424543" y="618672"/>
                    <a:pt x="447080" y="621045"/>
                    <a:pt x="468086" y="615043"/>
                  </a:cubicBezTo>
                  <a:cubicBezTo>
                    <a:pt x="474376" y="613246"/>
                    <a:pt x="476046" y="604565"/>
                    <a:pt x="478972" y="598714"/>
                  </a:cubicBezTo>
                  <a:cubicBezTo>
                    <a:pt x="483323" y="590013"/>
                    <a:pt x="487533" y="568753"/>
                    <a:pt x="489858" y="560614"/>
                  </a:cubicBezTo>
                  <a:cubicBezTo>
                    <a:pt x="491434" y="555098"/>
                    <a:pt x="493486" y="549729"/>
                    <a:pt x="495300" y="544286"/>
                  </a:cubicBezTo>
                  <a:cubicBezTo>
                    <a:pt x="493486" y="502557"/>
                    <a:pt x="494156" y="460646"/>
                    <a:pt x="489858" y="419100"/>
                  </a:cubicBezTo>
                  <a:cubicBezTo>
                    <a:pt x="488677" y="407686"/>
                    <a:pt x="482601" y="397329"/>
                    <a:pt x="478972" y="386443"/>
                  </a:cubicBezTo>
                  <a:lnTo>
                    <a:pt x="468086" y="353786"/>
                  </a:lnTo>
                  <a:lnTo>
                    <a:pt x="451758" y="304800"/>
                  </a:lnTo>
                  <a:lnTo>
                    <a:pt x="446315" y="288472"/>
                  </a:lnTo>
                  <a:cubicBezTo>
                    <a:pt x="444501" y="283029"/>
                    <a:pt x="444055" y="276917"/>
                    <a:pt x="440872" y="272143"/>
                  </a:cubicBezTo>
                  <a:lnTo>
                    <a:pt x="419100" y="239486"/>
                  </a:lnTo>
                  <a:cubicBezTo>
                    <a:pt x="415471" y="234043"/>
                    <a:pt x="413658" y="226785"/>
                    <a:pt x="408215" y="223157"/>
                  </a:cubicBezTo>
                  <a:lnTo>
                    <a:pt x="391886" y="212272"/>
                  </a:lnTo>
                  <a:cubicBezTo>
                    <a:pt x="382306" y="183531"/>
                    <a:pt x="391217" y="199126"/>
                    <a:pt x="353786" y="174172"/>
                  </a:cubicBezTo>
                  <a:lnTo>
                    <a:pt x="321129" y="152400"/>
                  </a:lnTo>
                  <a:cubicBezTo>
                    <a:pt x="315686" y="148771"/>
                    <a:pt x="311006" y="143582"/>
                    <a:pt x="304800" y="141514"/>
                  </a:cubicBezTo>
                  <a:lnTo>
                    <a:pt x="288472" y="136072"/>
                  </a:lnTo>
                  <a:lnTo>
                    <a:pt x="255815" y="114300"/>
                  </a:lnTo>
                  <a:cubicBezTo>
                    <a:pt x="250372" y="110671"/>
                    <a:pt x="245692" y="105482"/>
                    <a:pt x="239486" y="103414"/>
                  </a:cubicBezTo>
                  <a:lnTo>
                    <a:pt x="223158" y="97972"/>
                  </a:lnTo>
                  <a:cubicBezTo>
                    <a:pt x="217715" y="94343"/>
                    <a:pt x="211455" y="91712"/>
                    <a:pt x="206829" y="87086"/>
                  </a:cubicBezTo>
                  <a:cubicBezTo>
                    <a:pt x="202203" y="82460"/>
                    <a:pt x="201490" y="74224"/>
                    <a:pt x="195943" y="70757"/>
                  </a:cubicBezTo>
                  <a:cubicBezTo>
                    <a:pt x="186213" y="64676"/>
                    <a:pt x="163286" y="59872"/>
                    <a:pt x="163286" y="59872"/>
                  </a:cubicBezTo>
                  <a:cubicBezTo>
                    <a:pt x="159657" y="54429"/>
                    <a:pt x="157508" y="47630"/>
                    <a:pt x="152400" y="43543"/>
                  </a:cubicBezTo>
                  <a:cubicBezTo>
                    <a:pt x="147920" y="39959"/>
                    <a:pt x="141203" y="40666"/>
                    <a:pt x="136072" y="38100"/>
                  </a:cubicBezTo>
                  <a:cubicBezTo>
                    <a:pt x="130221" y="35174"/>
                    <a:pt x="125721" y="29871"/>
                    <a:pt x="119743" y="27214"/>
                  </a:cubicBezTo>
                  <a:cubicBezTo>
                    <a:pt x="109257" y="22554"/>
                    <a:pt x="97972" y="19957"/>
                    <a:pt x="87086" y="16329"/>
                  </a:cubicBezTo>
                  <a:lnTo>
                    <a:pt x="54429" y="5443"/>
                  </a:lnTo>
                  <a:cubicBezTo>
                    <a:pt x="48986" y="3629"/>
                    <a:pt x="43837" y="0"/>
                    <a:pt x="381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EF3EAAEF-2BA4-B544-8D05-85B3BE883EF7}"/>
                </a:ext>
              </a:extLst>
            </p:cNvPr>
            <p:cNvSpPr/>
            <p:nvPr/>
          </p:nvSpPr>
          <p:spPr>
            <a:xfrm>
              <a:off x="6825343" y="2198914"/>
              <a:ext cx="381000" cy="506186"/>
            </a:xfrm>
            <a:custGeom>
              <a:avLst/>
              <a:gdLst>
                <a:gd name="connsiteX0" fmla="*/ 353786 w 370114"/>
                <a:gd name="connsiteY0" fmla="*/ 0 h 506186"/>
                <a:gd name="connsiteX1" fmla="*/ 353786 w 370114"/>
                <a:gd name="connsiteY1" fmla="*/ 0 h 506186"/>
                <a:gd name="connsiteX2" fmla="*/ 310243 w 370114"/>
                <a:gd name="connsiteY2" fmla="*/ 21772 h 506186"/>
                <a:gd name="connsiteX3" fmla="*/ 277586 w 370114"/>
                <a:gd name="connsiteY3" fmla="*/ 32657 h 506186"/>
                <a:gd name="connsiteX4" fmla="*/ 244928 w 370114"/>
                <a:gd name="connsiteY4" fmla="*/ 54429 h 506186"/>
                <a:gd name="connsiteX5" fmla="*/ 228600 w 370114"/>
                <a:gd name="connsiteY5" fmla="*/ 59872 h 506186"/>
                <a:gd name="connsiteX6" fmla="*/ 212271 w 370114"/>
                <a:gd name="connsiteY6" fmla="*/ 70757 h 506186"/>
                <a:gd name="connsiteX7" fmla="*/ 179614 w 370114"/>
                <a:gd name="connsiteY7" fmla="*/ 81643 h 506186"/>
                <a:gd name="connsiteX8" fmla="*/ 146957 w 370114"/>
                <a:gd name="connsiteY8" fmla="*/ 103415 h 506186"/>
                <a:gd name="connsiteX9" fmla="*/ 130628 w 370114"/>
                <a:gd name="connsiteY9" fmla="*/ 119743 h 506186"/>
                <a:gd name="connsiteX10" fmla="*/ 97971 w 370114"/>
                <a:gd name="connsiteY10" fmla="*/ 141515 h 506186"/>
                <a:gd name="connsiteX11" fmla="*/ 70757 w 370114"/>
                <a:gd name="connsiteY11" fmla="*/ 163286 h 506186"/>
                <a:gd name="connsiteX12" fmla="*/ 59871 w 370114"/>
                <a:gd name="connsiteY12" fmla="*/ 179615 h 506186"/>
                <a:gd name="connsiteX13" fmla="*/ 43543 w 370114"/>
                <a:gd name="connsiteY13" fmla="*/ 190500 h 506186"/>
                <a:gd name="connsiteX14" fmla="*/ 27214 w 370114"/>
                <a:gd name="connsiteY14" fmla="*/ 223157 h 506186"/>
                <a:gd name="connsiteX15" fmla="*/ 21771 w 370114"/>
                <a:gd name="connsiteY15" fmla="*/ 239486 h 506186"/>
                <a:gd name="connsiteX16" fmla="*/ 21771 w 370114"/>
                <a:gd name="connsiteY16" fmla="*/ 391886 h 506186"/>
                <a:gd name="connsiteX17" fmla="*/ 10886 w 370114"/>
                <a:gd name="connsiteY17" fmla="*/ 424543 h 506186"/>
                <a:gd name="connsiteX18" fmla="*/ 0 w 370114"/>
                <a:gd name="connsiteY18" fmla="*/ 462643 h 506186"/>
                <a:gd name="connsiteX19" fmla="*/ 5443 w 370114"/>
                <a:gd name="connsiteY19" fmla="*/ 484415 h 506186"/>
                <a:gd name="connsiteX20" fmla="*/ 38100 w 370114"/>
                <a:gd name="connsiteY20" fmla="*/ 506186 h 506186"/>
                <a:gd name="connsiteX21" fmla="*/ 125186 w 370114"/>
                <a:gd name="connsiteY21" fmla="*/ 500743 h 506186"/>
                <a:gd name="connsiteX22" fmla="*/ 174171 w 370114"/>
                <a:gd name="connsiteY22" fmla="*/ 478972 h 506186"/>
                <a:gd name="connsiteX23" fmla="*/ 206828 w 370114"/>
                <a:gd name="connsiteY23" fmla="*/ 468086 h 506186"/>
                <a:gd name="connsiteX24" fmla="*/ 255814 w 370114"/>
                <a:gd name="connsiteY24" fmla="*/ 435429 h 506186"/>
                <a:gd name="connsiteX25" fmla="*/ 272143 w 370114"/>
                <a:gd name="connsiteY25" fmla="*/ 424543 h 506186"/>
                <a:gd name="connsiteX26" fmla="*/ 293914 w 370114"/>
                <a:gd name="connsiteY26" fmla="*/ 391886 h 506186"/>
                <a:gd name="connsiteX27" fmla="*/ 304800 w 370114"/>
                <a:gd name="connsiteY27" fmla="*/ 375557 h 506186"/>
                <a:gd name="connsiteX28" fmla="*/ 310243 w 370114"/>
                <a:gd name="connsiteY28" fmla="*/ 359229 h 506186"/>
                <a:gd name="connsiteX29" fmla="*/ 321128 w 370114"/>
                <a:gd name="connsiteY29" fmla="*/ 342900 h 506186"/>
                <a:gd name="connsiteX30" fmla="*/ 332014 w 370114"/>
                <a:gd name="connsiteY30" fmla="*/ 310243 h 506186"/>
                <a:gd name="connsiteX31" fmla="*/ 342900 w 370114"/>
                <a:gd name="connsiteY31" fmla="*/ 277586 h 506186"/>
                <a:gd name="connsiteX32" fmla="*/ 348343 w 370114"/>
                <a:gd name="connsiteY32" fmla="*/ 261257 h 506186"/>
                <a:gd name="connsiteX33" fmla="*/ 353786 w 370114"/>
                <a:gd name="connsiteY33" fmla="*/ 201386 h 506186"/>
                <a:gd name="connsiteX34" fmla="*/ 359228 w 370114"/>
                <a:gd name="connsiteY34" fmla="*/ 179615 h 506186"/>
                <a:gd name="connsiteX35" fmla="*/ 364671 w 370114"/>
                <a:gd name="connsiteY35" fmla="*/ 141515 h 506186"/>
                <a:gd name="connsiteX36" fmla="*/ 370114 w 370114"/>
                <a:gd name="connsiteY36" fmla="*/ 108857 h 506186"/>
                <a:gd name="connsiteX37" fmla="*/ 353786 w 370114"/>
                <a:gd name="connsiteY37" fmla="*/ 0 h 5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70114" h="506186">
                  <a:moveTo>
                    <a:pt x="353786" y="0"/>
                  </a:moveTo>
                  <a:lnTo>
                    <a:pt x="353786" y="0"/>
                  </a:lnTo>
                  <a:cubicBezTo>
                    <a:pt x="339272" y="7257"/>
                    <a:pt x="325159" y="15380"/>
                    <a:pt x="310243" y="21772"/>
                  </a:cubicBezTo>
                  <a:cubicBezTo>
                    <a:pt x="299696" y="26292"/>
                    <a:pt x="277586" y="32657"/>
                    <a:pt x="277586" y="32657"/>
                  </a:cubicBezTo>
                  <a:cubicBezTo>
                    <a:pt x="266700" y="39914"/>
                    <a:pt x="257340" y="50291"/>
                    <a:pt x="244928" y="54429"/>
                  </a:cubicBezTo>
                  <a:cubicBezTo>
                    <a:pt x="239485" y="56243"/>
                    <a:pt x="233731" y="57306"/>
                    <a:pt x="228600" y="59872"/>
                  </a:cubicBezTo>
                  <a:cubicBezTo>
                    <a:pt x="222749" y="62797"/>
                    <a:pt x="218249" y="68100"/>
                    <a:pt x="212271" y="70757"/>
                  </a:cubicBezTo>
                  <a:cubicBezTo>
                    <a:pt x="201785" y="75417"/>
                    <a:pt x="179614" y="81643"/>
                    <a:pt x="179614" y="81643"/>
                  </a:cubicBezTo>
                  <a:cubicBezTo>
                    <a:pt x="168728" y="88900"/>
                    <a:pt x="156208" y="94164"/>
                    <a:pt x="146957" y="103415"/>
                  </a:cubicBezTo>
                  <a:cubicBezTo>
                    <a:pt x="141514" y="108858"/>
                    <a:pt x="136704" y="115017"/>
                    <a:pt x="130628" y="119743"/>
                  </a:cubicBezTo>
                  <a:cubicBezTo>
                    <a:pt x="120301" y="127775"/>
                    <a:pt x="97971" y="141515"/>
                    <a:pt x="97971" y="141515"/>
                  </a:cubicBezTo>
                  <a:cubicBezTo>
                    <a:pt x="66777" y="188307"/>
                    <a:pt x="108314" y="133241"/>
                    <a:pt x="70757" y="163286"/>
                  </a:cubicBezTo>
                  <a:cubicBezTo>
                    <a:pt x="65649" y="167373"/>
                    <a:pt x="64497" y="174989"/>
                    <a:pt x="59871" y="179615"/>
                  </a:cubicBezTo>
                  <a:cubicBezTo>
                    <a:pt x="55246" y="184240"/>
                    <a:pt x="48986" y="186872"/>
                    <a:pt x="43543" y="190500"/>
                  </a:cubicBezTo>
                  <a:cubicBezTo>
                    <a:pt x="29862" y="231544"/>
                    <a:pt x="48317" y="180952"/>
                    <a:pt x="27214" y="223157"/>
                  </a:cubicBezTo>
                  <a:cubicBezTo>
                    <a:pt x="24648" y="228289"/>
                    <a:pt x="23585" y="234043"/>
                    <a:pt x="21771" y="239486"/>
                  </a:cubicBezTo>
                  <a:cubicBezTo>
                    <a:pt x="26872" y="305796"/>
                    <a:pt x="31594" y="323123"/>
                    <a:pt x="21771" y="391886"/>
                  </a:cubicBezTo>
                  <a:cubicBezTo>
                    <a:pt x="20148" y="403245"/>
                    <a:pt x="14514" y="413657"/>
                    <a:pt x="10886" y="424543"/>
                  </a:cubicBezTo>
                  <a:cubicBezTo>
                    <a:pt x="3077" y="447972"/>
                    <a:pt x="6836" y="435301"/>
                    <a:pt x="0" y="462643"/>
                  </a:cubicBezTo>
                  <a:cubicBezTo>
                    <a:pt x="1814" y="469900"/>
                    <a:pt x="517" y="478785"/>
                    <a:pt x="5443" y="484415"/>
                  </a:cubicBezTo>
                  <a:cubicBezTo>
                    <a:pt x="14058" y="494261"/>
                    <a:pt x="38100" y="506186"/>
                    <a:pt x="38100" y="506186"/>
                  </a:cubicBezTo>
                  <a:cubicBezTo>
                    <a:pt x="67129" y="504372"/>
                    <a:pt x="96367" y="504673"/>
                    <a:pt x="125186" y="500743"/>
                  </a:cubicBezTo>
                  <a:cubicBezTo>
                    <a:pt x="171939" y="494367"/>
                    <a:pt x="143797" y="492471"/>
                    <a:pt x="174171" y="478972"/>
                  </a:cubicBezTo>
                  <a:cubicBezTo>
                    <a:pt x="184657" y="474312"/>
                    <a:pt x="197280" y="474451"/>
                    <a:pt x="206828" y="468086"/>
                  </a:cubicBezTo>
                  <a:lnTo>
                    <a:pt x="255814" y="435429"/>
                  </a:lnTo>
                  <a:lnTo>
                    <a:pt x="272143" y="424543"/>
                  </a:lnTo>
                  <a:lnTo>
                    <a:pt x="293914" y="391886"/>
                  </a:lnTo>
                  <a:cubicBezTo>
                    <a:pt x="297543" y="386443"/>
                    <a:pt x="302731" y="381763"/>
                    <a:pt x="304800" y="375557"/>
                  </a:cubicBezTo>
                  <a:cubicBezTo>
                    <a:pt x="306614" y="370114"/>
                    <a:pt x="307677" y="364360"/>
                    <a:pt x="310243" y="359229"/>
                  </a:cubicBezTo>
                  <a:cubicBezTo>
                    <a:pt x="313168" y="353378"/>
                    <a:pt x="318471" y="348878"/>
                    <a:pt x="321128" y="342900"/>
                  </a:cubicBezTo>
                  <a:cubicBezTo>
                    <a:pt x="325788" y="332414"/>
                    <a:pt x="328385" y="321129"/>
                    <a:pt x="332014" y="310243"/>
                  </a:cubicBezTo>
                  <a:lnTo>
                    <a:pt x="342900" y="277586"/>
                  </a:lnTo>
                  <a:lnTo>
                    <a:pt x="348343" y="261257"/>
                  </a:lnTo>
                  <a:cubicBezTo>
                    <a:pt x="350157" y="241300"/>
                    <a:pt x="351138" y="221250"/>
                    <a:pt x="353786" y="201386"/>
                  </a:cubicBezTo>
                  <a:cubicBezTo>
                    <a:pt x="354775" y="193971"/>
                    <a:pt x="357890" y="186975"/>
                    <a:pt x="359228" y="179615"/>
                  </a:cubicBezTo>
                  <a:cubicBezTo>
                    <a:pt x="361523" y="166993"/>
                    <a:pt x="362720" y="154195"/>
                    <a:pt x="364671" y="141515"/>
                  </a:cubicBezTo>
                  <a:cubicBezTo>
                    <a:pt x="366349" y="130607"/>
                    <a:pt x="368300" y="119743"/>
                    <a:pt x="370114" y="108857"/>
                  </a:cubicBezTo>
                  <a:cubicBezTo>
                    <a:pt x="364488" y="30098"/>
                    <a:pt x="356507" y="18143"/>
                    <a:pt x="353786" y="0"/>
                  </a:cubicBez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C2717EA-DB7C-2244-90DC-C612D7C0CEBF}"/>
              </a:ext>
            </a:extLst>
          </p:cNvPr>
          <p:cNvGrpSpPr/>
          <p:nvPr/>
        </p:nvGrpSpPr>
        <p:grpSpPr>
          <a:xfrm>
            <a:off x="2874895" y="4760416"/>
            <a:ext cx="266807" cy="407998"/>
            <a:chOff x="6293223" y="2033951"/>
            <a:chExt cx="952500" cy="1181100"/>
          </a:xfrm>
        </p:grpSpPr>
        <p:pic>
          <p:nvPicPr>
            <p:cNvPr id="44" name="Picture 43" descr="A picture containing mirror, sunglasses&#10;&#10;Description automatically generated">
              <a:extLst>
                <a:ext uri="{FF2B5EF4-FFF2-40B4-BE49-F238E27FC236}">
                  <a16:creationId xmlns:a16="http://schemas.microsoft.com/office/drawing/2014/main" id="{2E81600A-285E-054B-88E7-6C7FAF740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3223" y="2033951"/>
              <a:ext cx="952500" cy="1181100"/>
            </a:xfrm>
            <a:prstGeom prst="rect">
              <a:avLst/>
            </a:prstGeom>
          </p:spPr>
        </p:pic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605D10D-8026-5B4E-98C1-02765BA24047}"/>
                </a:ext>
              </a:extLst>
            </p:cNvPr>
            <p:cNvSpPr/>
            <p:nvPr/>
          </p:nvSpPr>
          <p:spPr>
            <a:xfrm>
              <a:off x="6340929" y="2084614"/>
              <a:ext cx="506185" cy="620486"/>
            </a:xfrm>
            <a:custGeom>
              <a:avLst/>
              <a:gdLst>
                <a:gd name="connsiteX0" fmla="*/ 0 w 495300"/>
                <a:gd name="connsiteY0" fmla="*/ 0 h 620486"/>
                <a:gd name="connsiteX1" fmla="*/ 0 w 495300"/>
                <a:gd name="connsiteY1" fmla="*/ 0 h 620486"/>
                <a:gd name="connsiteX2" fmla="*/ 5443 w 495300"/>
                <a:gd name="connsiteY2" fmla="*/ 65314 h 620486"/>
                <a:gd name="connsiteX3" fmla="*/ 16329 w 495300"/>
                <a:gd name="connsiteY3" fmla="*/ 163286 h 620486"/>
                <a:gd name="connsiteX4" fmla="*/ 27215 w 495300"/>
                <a:gd name="connsiteY4" fmla="*/ 272143 h 620486"/>
                <a:gd name="connsiteX5" fmla="*/ 32658 w 495300"/>
                <a:gd name="connsiteY5" fmla="*/ 293914 h 620486"/>
                <a:gd name="connsiteX6" fmla="*/ 38100 w 495300"/>
                <a:gd name="connsiteY6" fmla="*/ 321129 h 620486"/>
                <a:gd name="connsiteX7" fmla="*/ 48986 w 495300"/>
                <a:gd name="connsiteY7" fmla="*/ 353786 h 620486"/>
                <a:gd name="connsiteX8" fmla="*/ 65315 w 495300"/>
                <a:gd name="connsiteY8" fmla="*/ 408214 h 620486"/>
                <a:gd name="connsiteX9" fmla="*/ 87086 w 495300"/>
                <a:gd name="connsiteY9" fmla="*/ 440872 h 620486"/>
                <a:gd name="connsiteX10" fmla="*/ 92529 w 495300"/>
                <a:gd name="connsiteY10" fmla="*/ 457200 h 620486"/>
                <a:gd name="connsiteX11" fmla="*/ 108858 w 495300"/>
                <a:gd name="connsiteY11" fmla="*/ 473529 h 620486"/>
                <a:gd name="connsiteX12" fmla="*/ 130629 w 495300"/>
                <a:gd name="connsiteY12" fmla="*/ 506186 h 620486"/>
                <a:gd name="connsiteX13" fmla="*/ 163286 w 495300"/>
                <a:gd name="connsiteY13" fmla="*/ 527957 h 620486"/>
                <a:gd name="connsiteX14" fmla="*/ 179615 w 495300"/>
                <a:gd name="connsiteY14" fmla="*/ 538843 h 620486"/>
                <a:gd name="connsiteX15" fmla="*/ 190500 w 495300"/>
                <a:gd name="connsiteY15" fmla="*/ 555172 h 620486"/>
                <a:gd name="connsiteX16" fmla="*/ 223158 w 495300"/>
                <a:gd name="connsiteY16" fmla="*/ 566057 h 620486"/>
                <a:gd name="connsiteX17" fmla="*/ 239486 w 495300"/>
                <a:gd name="connsiteY17" fmla="*/ 571500 h 620486"/>
                <a:gd name="connsiteX18" fmla="*/ 272143 w 495300"/>
                <a:gd name="connsiteY18" fmla="*/ 582386 h 620486"/>
                <a:gd name="connsiteX19" fmla="*/ 304800 w 495300"/>
                <a:gd name="connsiteY19" fmla="*/ 598714 h 620486"/>
                <a:gd name="connsiteX20" fmla="*/ 321129 w 495300"/>
                <a:gd name="connsiteY20" fmla="*/ 609600 h 620486"/>
                <a:gd name="connsiteX21" fmla="*/ 402772 w 495300"/>
                <a:gd name="connsiteY21" fmla="*/ 620486 h 620486"/>
                <a:gd name="connsiteX22" fmla="*/ 468086 w 495300"/>
                <a:gd name="connsiteY22" fmla="*/ 615043 h 620486"/>
                <a:gd name="connsiteX23" fmla="*/ 478972 w 495300"/>
                <a:gd name="connsiteY23" fmla="*/ 598714 h 620486"/>
                <a:gd name="connsiteX24" fmla="*/ 489858 w 495300"/>
                <a:gd name="connsiteY24" fmla="*/ 560614 h 620486"/>
                <a:gd name="connsiteX25" fmla="*/ 495300 w 495300"/>
                <a:gd name="connsiteY25" fmla="*/ 544286 h 620486"/>
                <a:gd name="connsiteX26" fmla="*/ 489858 w 495300"/>
                <a:gd name="connsiteY26" fmla="*/ 419100 h 620486"/>
                <a:gd name="connsiteX27" fmla="*/ 478972 w 495300"/>
                <a:gd name="connsiteY27" fmla="*/ 386443 h 620486"/>
                <a:gd name="connsiteX28" fmla="*/ 468086 w 495300"/>
                <a:gd name="connsiteY28" fmla="*/ 353786 h 620486"/>
                <a:gd name="connsiteX29" fmla="*/ 451758 w 495300"/>
                <a:gd name="connsiteY29" fmla="*/ 304800 h 620486"/>
                <a:gd name="connsiteX30" fmla="*/ 446315 w 495300"/>
                <a:gd name="connsiteY30" fmla="*/ 288472 h 620486"/>
                <a:gd name="connsiteX31" fmla="*/ 440872 w 495300"/>
                <a:gd name="connsiteY31" fmla="*/ 272143 h 620486"/>
                <a:gd name="connsiteX32" fmla="*/ 419100 w 495300"/>
                <a:gd name="connsiteY32" fmla="*/ 239486 h 620486"/>
                <a:gd name="connsiteX33" fmla="*/ 408215 w 495300"/>
                <a:gd name="connsiteY33" fmla="*/ 223157 h 620486"/>
                <a:gd name="connsiteX34" fmla="*/ 391886 w 495300"/>
                <a:gd name="connsiteY34" fmla="*/ 212272 h 620486"/>
                <a:gd name="connsiteX35" fmla="*/ 353786 w 495300"/>
                <a:gd name="connsiteY35" fmla="*/ 174172 h 620486"/>
                <a:gd name="connsiteX36" fmla="*/ 321129 w 495300"/>
                <a:gd name="connsiteY36" fmla="*/ 152400 h 620486"/>
                <a:gd name="connsiteX37" fmla="*/ 304800 w 495300"/>
                <a:gd name="connsiteY37" fmla="*/ 141514 h 620486"/>
                <a:gd name="connsiteX38" fmla="*/ 288472 w 495300"/>
                <a:gd name="connsiteY38" fmla="*/ 136072 h 620486"/>
                <a:gd name="connsiteX39" fmla="*/ 255815 w 495300"/>
                <a:gd name="connsiteY39" fmla="*/ 114300 h 620486"/>
                <a:gd name="connsiteX40" fmla="*/ 239486 w 495300"/>
                <a:gd name="connsiteY40" fmla="*/ 103414 h 620486"/>
                <a:gd name="connsiteX41" fmla="*/ 223158 w 495300"/>
                <a:gd name="connsiteY41" fmla="*/ 97972 h 620486"/>
                <a:gd name="connsiteX42" fmla="*/ 206829 w 495300"/>
                <a:gd name="connsiteY42" fmla="*/ 87086 h 620486"/>
                <a:gd name="connsiteX43" fmla="*/ 195943 w 495300"/>
                <a:gd name="connsiteY43" fmla="*/ 70757 h 620486"/>
                <a:gd name="connsiteX44" fmla="*/ 163286 w 495300"/>
                <a:gd name="connsiteY44" fmla="*/ 59872 h 620486"/>
                <a:gd name="connsiteX45" fmla="*/ 152400 w 495300"/>
                <a:gd name="connsiteY45" fmla="*/ 43543 h 620486"/>
                <a:gd name="connsiteX46" fmla="*/ 136072 w 495300"/>
                <a:gd name="connsiteY46" fmla="*/ 38100 h 620486"/>
                <a:gd name="connsiteX47" fmla="*/ 119743 w 495300"/>
                <a:gd name="connsiteY47" fmla="*/ 27214 h 620486"/>
                <a:gd name="connsiteX48" fmla="*/ 87086 w 495300"/>
                <a:gd name="connsiteY48" fmla="*/ 16329 h 620486"/>
                <a:gd name="connsiteX49" fmla="*/ 54429 w 495300"/>
                <a:gd name="connsiteY49" fmla="*/ 5443 h 620486"/>
                <a:gd name="connsiteX50" fmla="*/ 38100 w 495300"/>
                <a:gd name="connsiteY50" fmla="*/ 0 h 620486"/>
                <a:gd name="connsiteX51" fmla="*/ 0 w 495300"/>
                <a:gd name="connsiteY51" fmla="*/ 0 h 62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95300" h="620486">
                  <a:moveTo>
                    <a:pt x="0" y="0"/>
                  </a:moveTo>
                  <a:lnTo>
                    <a:pt x="0" y="0"/>
                  </a:lnTo>
                  <a:cubicBezTo>
                    <a:pt x="1814" y="21771"/>
                    <a:pt x="3767" y="43532"/>
                    <a:pt x="5443" y="65314"/>
                  </a:cubicBezTo>
                  <a:cubicBezTo>
                    <a:pt x="12083" y="151632"/>
                    <a:pt x="4515" y="116029"/>
                    <a:pt x="16329" y="163286"/>
                  </a:cubicBezTo>
                  <a:cubicBezTo>
                    <a:pt x="20089" y="215930"/>
                    <a:pt x="18655" y="229347"/>
                    <a:pt x="27215" y="272143"/>
                  </a:cubicBezTo>
                  <a:cubicBezTo>
                    <a:pt x="28682" y="279478"/>
                    <a:pt x="31035" y="286612"/>
                    <a:pt x="32658" y="293914"/>
                  </a:cubicBezTo>
                  <a:cubicBezTo>
                    <a:pt x="34665" y="302945"/>
                    <a:pt x="35666" y="312204"/>
                    <a:pt x="38100" y="321129"/>
                  </a:cubicBezTo>
                  <a:cubicBezTo>
                    <a:pt x="41119" y="332199"/>
                    <a:pt x="46203" y="342654"/>
                    <a:pt x="48986" y="353786"/>
                  </a:cubicBezTo>
                  <a:cubicBezTo>
                    <a:pt x="52029" y="365957"/>
                    <a:pt x="60014" y="400263"/>
                    <a:pt x="65315" y="408214"/>
                  </a:cubicBezTo>
                  <a:cubicBezTo>
                    <a:pt x="72572" y="419100"/>
                    <a:pt x="82949" y="428460"/>
                    <a:pt x="87086" y="440872"/>
                  </a:cubicBezTo>
                  <a:cubicBezTo>
                    <a:pt x="88900" y="446315"/>
                    <a:pt x="89347" y="452426"/>
                    <a:pt x="92529" y="457200"/>
                  </a:cubicBezTo>
                  <a:cubicBezTo>
                    <a:pt x="96799" y="463605"/>
                    <a:pt x="104132" y="467453"/>
                    <a:pt x="108858" y="473529"/>
                  </a:cubicBezTo>
                  <a:cubicBezTo>
                    <a:pt x="116890" y="483856"/>
                    <a:pt x="119743" y="498929"/>
                    <a:pt x="130629" y="506186"/>
                  </a:cubicBezTo>
                  <a:lnTo>
                    <a:pt x="163286" y="527957"/>
                  </a:lnTo>
                  <a:lnTo>
                    <a:pt x="179615" y="538843"/>
                  </a:lnTo>
                  <a:cubicBezTo>
                    <a:pt x="183243" y="544286"/>
                    <a:pt x="184953" y="551705"/>
                    <a:pt x="190500" y="555172"/>
                  </a:cubicBezTo>
                  <a:cubicBezTo>
                    <a:pt x="200231" y="561254"/>
                    <a:pt x="212272" y="562429"/>
                    <a:pt x="223158" y="566057"/>
                  </a:cubicBezTo>
                  <a:lnTo>
                    <a:pt x="239486" y="571500"/>
                  </a:lnTo>
                  <a:cubicBezTo>
                    <a:pt x="239487" y="571500"/>
                    <a:pt x="272142" y="582385"/>
                    <a:pt x="272143" y="582386"/>
                  </a:cubicBezTo>
                  <a:cubicBezTo>
                    <a:pt x="293245" y="596454"/>
                    <a:pt x="282266" y="591204"/>
                    <a:pt x="304800" y="598714"/>
                  </a:cubicBezTo>
                  <a:cubicBezTo>
                    <a:pt x="310243" y="602343"/>
                    <a:pt x="315278" y="606674"/>
                    <a:pt x="321129" y="609600"/>
                  </a:cubicBezTo>
                  <a:cubicBezTo>
                    <a:pt x="343362" y="620716"/>
                    <a:pt x="388179" y="619270"/>
                    <a:pt x="402772" y="620486"/>
                  </a:cubicBezTo>
                  <a:cubicBezTo>
                    <a:pt x="424543" y="618672"/>
                    <a:pt x="447080" y="621045"/>
                    <a:pt x="468086" y="615043"/>
                  </a:cubicBezTo>
                  <a:cubicBezTo>
                    <a:pt x="474376" y="613246"/>
                    <a:pt x="476046" y="604565"/>
                    <a:pt x="478972" y="598714"/>
                  </a:cubicBezTo>
                  <a:cubicBezTo>
                    <a:pt x="483323" y="590013"/>
                    <a:pt x="487533" y="568753"/>
                    <a:pt x="489858" y="560614"/>
                  </a:cubicBezTo>
                  <a:cubicBezTo>
                    <a:pt x="491434" y="555098"/>
                    <a:pt x="493486" y="549729"/>
                    <a:pt x="495300" y="544286"/>
                  </a:cubicBezTo>
                  <a:cubicBezTo>
                    <a:pt x="493486" y="502557"/>
                    <a:pt x="494156" y="460646"/>
                    <a:pt x="489858" y="419100"/>
                  </a:cubicBezTo>
                  <a:cubicBezTo>
                    <a:pt x="488677" y="407686"/>
                    <a:pt x="482601" y="397329"/>
                    <a:pt x="478972" y="386443"/>
                  </a:cubicBezTo>
                  <a:lnTo>
                    <a:pt x="468086" y="353786"/>
                  </a:lnTo>
                  <a:lnTo>
                    <a:pt x="451758" y="304800"/>
                  </a:lnTo>
                  <a:lnTo>
                    <a:pt x="446315" y="288472"/>
                  </a:lnTo>
                  <a:cubicBezTo>
                    <a:pt x="444501" y="283029"/>
                    <a:pt x="444055" y="276917"/>
                    <a:pt x="440872" y="272143"/>
                  </a:cubicBezTo>
                  <a:lnTo>
                    <a:pt x="419100" y="239486"/>
                  </a:lnTo>
                  <a:cubicBezTo>
                    <a:pt x="415471" y="234043"/>
                    <a:pt x="413658" y="226785"/>
                    <a:pt x="408215" y="223157"/>
                  </a:cubicBezTo>
                  <a:lnTo>
                    <a:pt x="391886" y="212272"/>
                  </a:lnTo>
                  <a:cubicBezTo>
                    <a:pt x="382306" y="183531"/>
                    <a:pt x="391217" y="199126"/>
                    <a:pt x="353786" y="174172"/>
                  </a:cubicBezTo>
                  <a:lnTo>
                    <a:pt x="321129" y="152400"/>
                  </a:lnTo>
                  <a:cubicBezTo>
                    <a:pt x="315686" y="148771"/>
                    <a:pt x="311006" y="143582"/>
                    <a:pt x="304800" y="141514"/>
                  </a:cubicBezTo>
                  <a:lnTo>
                    <a:pt x="288472" y="136072"/>
                  </a:lnTo>
                  <a:lnTo>
                    <a:pt x="255815" y="114300"/>
                  </a:lnTo>
                  <a:cubicBezTo>
                    <a:pt x="250372" y="110671"/>
                    <a:pt x="245692" y="105482"/>
                    <a:pt x="239486" y="103414"/>
                  </a:cubicBezTo>
                  <a:lnTo>
                    <a:pt x="223158" y="97972"/>
                  </a:lnTo>
                  <a:cubicBezTo>
                    <a:pt x="217715" y="94343"/>
                    <a:pt x="211455" y="91712"/>
                    <a:pt x="206829" y="87086"/>
                  </a:cubicBezTo>
                  <a:cubicBezTo>
                    <a:pt x="202203" y="82460"/>
                    <a:pt x="201490" y="74224"/>
                    <a:pt x="195943" y="70757"/>
                  </a:cubicBezTo>
                  <a:cubicBezTo>
                    <a:pt x="186213" y="64676"/>
                    <a:pt x="163286" y="59872"/>
                    <a:pt x="163286" y="59872"/>
                  </a:cubicBezTo>
                  <a:cubicBezTo>
                    <a:pt x="159657" y="54429"/>
                    <a:pt x="157508" y="47630"/>
                    <a:pt x="152400" y="43543"/>
                  </a:cubicBezTo>
                  <a:cubicBezTo>
                    <a:pt x="147920" y="39959"/>
                    <a:pt x="141203" y="40666"/>
                    <a:pt x="136072" y="38100"/>
                  </a:cubicBezTo>
                  <a:cubicBezTo>
                    <a:pt x="130221" y="35174"/>
                    <a:pt x="125721" y="29871"/>
                    <a:pt x="119743" y="27214"/>
                  </a:cubicBezTo>
                  <a:cubicBezTo>
                    <a:pt x="109257" y="22554"/>
                    <a:pt x="97972" y="19957"/>
                    <a:pt x="87086" y="16329"/>
                  </a:cubicBezTo>
                  <a:lnTo>
                    <a:pt x="54429" y="5443"/>
                  </a:lnTo>
                  <a:cubicBezTo>
                    <a:pt x="48986" y="3629"/>
                    <a:pt x="43837" y="0"/>
                    <a:pt x="381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ABAB6297-8556-3446-AC6B-D3E1976F8991}"/>
                </a:ext>
              </a:extLst>
            </p:cNvPr>
            <p:cNvSpPr/>
            <p:nvPr/>
          </p:nvSpPr>
          <p:spPr>
            <a:xfrm>
              <a:off x="6825343" y="2198914"/>
              <a:ext cx="381000" cy="506186"/>
            </a:xfrm>
            <a:custGeom>
              <a:avLst/>
              <a:gdLst>
                <a:gd name="connsiteX0" fmla="*/ 353786 w 370114"/>
                <a:gd name="connsiteY0" fmla="*/ 0 h 506186"/>
                <a:gd name="connsiteX1" fmla="*/ 353786 w 370114"/>
                <a:gd name="connsiteY1" fmla="*/ 0 h 506186"/>
                <a:gd name="connsiteX2" fmla="*/ 310243 w 370114"/>
                <a:gd name="connsiteY2" fmla="*/ 21772 h 506186"/>
                <a:gd name="connsiteX3" fmla="*/ 277586 w 370114"/>
                <a:gd name="connsiteY3" fmla="*/ 32657 h 506186"/>
                <a:gd name="connsiteX4" fmla="*/ 244928 w 370114"/>
                <a:gd name="connsiteY4" fmla="*/ 54429 h 506186"/>
                <a:gd name="connsiteX5" fmla="*/ 228600 w 370114"/>
                <a:gd name="connsiteY5" fmla="*/ 59872 h 506186"/>
                <a:gd name="connsiteX6" fmla="*/ 212271 w 370114"/>
                <a:gd name="connsiteY6" fmla="*/ 70757 h 506186"/>
                <a:gd name="connsiteX7" fmla="*/ 179614 w 370114"/>
                <a:gd name="connsiteY7" fmla="*/ 81643 h 506186"/>
                <a:gd name="connsiteX8" fmla="*/ 146957 w 370114"/>
                <a:gd name="connsiteY8" fmla="*/ 103415 h 506186"/>
                <a:gd name="connsiteX9" fmla="*/ 130628 w 370114"/>
                <a:gd name="connsiteY9" fmla="*/ 119743 h 506186"/>
                <a:gd name="connsiteX10" fmla="*/ 97971 w 370114"/>
                <a:gd name="connsiteY10" fmla="*/ 141515 h 506186"/>
                <a:gd name="connsiteX11" fmla="*/ 70757 w 370114"/>
                <a:gd name="connsiteY11" fmla="*/ 163286 h 506186"/>
                <a:gd name="connsiteX12" fmla="*/ 59871 w 370114"/>
                <a:gd name="connsiteY12" fmla="*/ 179615 h 506186"/>
                <a:gd name="connsiteX13" fmla="*/ 43543 w 370114"/>
                <a:gd name="connsiteY13" fmla="*/ 190500 h 506186"/>
                <a:gd name="connsiteX14" fmla="*/ 27214 w 370114"/>
                <a:gd name="connsiteY14" fmla="*/ 223157 h 506186"/>
                <a:gd name="connsiteX15" fmla="*/ 21771 w 370114"/>
                <a:gd name="connsiteY15" fmla="*/ 239486 h 506186"/>
                <a:gd name="connsiteX16" fmla="*/ 21771 w 370114"/>
                <a:gd name="connsiteY16" fmla="*/ 391886 h 506186"/>
                <a:gd name="connsiteX17" fmla="*/ 10886 w 370114"/>
                <a:gd name="connsiteY17" fmla="*/ 424543 h 506186"/>
                <a:gd name="connsiteX18" fmla="*/ 0 w 370114"/>
                <a:gd name="connsiteY18" fmla="*/ 462643 h 506186"/>
                <a:gd name="connsiteX19" fmla="*/ 5443 w 370114"/>
                <a:gd name="connsiteY19" fmla="*/ 484415 h 506186"/>
                <a:gd name="connsiteX20" fmla="*/ 38100 w 370114"/>
                <a:gd name="connsiteY20" fmla="*/ 506186 h 506186"/>
                <a:gd name="connsiteX21" fmla="*/ 125186 w 370114"/>
                <a:gd name="connsiteY21" fmla="*/ 500743 h 506186"/>
                <a:gd name="connsiteX22" fmla="*/ 174171 w 370114"/>
                <a:gd name="connsiteY22" fmla="*/ 478972 h 506186"/>
                <a:gd name="connsiteX23" fmla="*/ 206828 w 370114"/>
                <a:gd name="connsiteY23" fmla="*/ 468086 h 506186"/>
                <a:gd name="connsiteX24" fmla="*/ 255814 w 370114"/>
                <a:gd name="connsiteY24" fmla="*/ 435429 h 506186"/>
                <a:gd name="connsiteX25" fmla="*/ 272143 w 370114"/>
                <a:gd name="connsiteY25" fmla="*/ 424543 h 506186"/>
                <a:gd name="connsiteX26" fmla="*/ 293914 w 370114"/>
                <a:gd name="connsiteY26" fmla="*/ 391886 h 506186"/>
                <a:gd name="connsiteX27" fmla="*/ 304800 w 370114"/>
                <a:gd name="connsiteY27" fmla="*/ 375557 h 506186"/>
                <a:gd name="connsiteX28" fmla="*/ 310243 w 370114"/>
                <a:gd name="connsiteY28" fmla="*/ 359229 h 506186"/>
                <a:gd name="connsiteX29" fmla="*/ 321128 w 370114"/>
                <a:gd name="connsiteY29" fmla="*/ 342900 h 506186"/>
                <a:gd name="connsiteX30" fmla="*/ 332014 w 370114"/>
                <a:gd name="connsiteY30" fmla="*/ 310243 h 506186"/>
                <a:gd name="connsiteX31" fmla="*/ 342900 w 370114"/>
                <a:gd name="connsiteY31" fmla="*/ 277586 h 506186"/>
                <a:gd name="connsiteX32" fmla="*/ 348343 w 370114"/>
                <a:gd name="connsiteY32" fmla="*/ 261257 h 506186"/>
                <a:gd name="connsiteX33" fmla="*/ 353786 w 370114"/>
                <a:gd name="connsiteY33" fmla="*/ 201386 h 506186"/>
                <a:gd name="connsiteX34" fmla="*/ 359228 w 370114"/>
                <a:gd name="connsiteY34" fmla="*/ 179615 h 506186"/>
                <a:gd name="connsiteX35" fmla="*/ 364671 w 370114"/>
                <a:gd name="connsiteY35" fmla="*/ 141515 h 506186"/>
                <a:gd name="connsiteX36" fmla="*/ 370114 w 370114"/>
                <a:gd name="connsiteY36" fmla="*/ 108857 h 506186"/>
                <a:gd name="connsiteX37" fmla="*/ 353786 w 370114"/>
                <a:gd name="connsiteY37" fmla="*/ 0 h 5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70114" h="506186">
                  <a:moveTo>
                    <a:pt x="353786" y="0"/>
                  </a:moveTo>
                  <a:lnTo>
                    <a:pt x="353786" y="0"/>
                  </a:lnTo>
                  <a:cubicBezTo>
                    <a:pt x="339272" y="7257"/>
                    <a:pt x="325159" y="15380"/>
                    <a:pt x="310243" y="21772"/>
                  </a:cubicBezTo>
                  <a:cubicBezTo>
                    <a:pt x="299696" y="26292"/>
                    <a:pt x="277586" y="32657"/>
                    <a:pt x="277586" y="32657"/>
                  </a:cubicBezTo>
                  <a:cubicBezTo>
                    <a:pt x="266700" y="39914"/>
                    <a:pt x="257340" y="50291"/>
                    <a:pt x="244928" y="54429"/>
                  </a:cubicBezTo>
                  <a:cubicBezTo>
                    <a:pt x="239485" y="56243"/>
                    <a:pt x="233731" y="57306"/>
                    <a:pt x="228600" y="59872"/>
                  </a:cubicBezTo>
                  <a:cubicBezTo>
                    <a:pt x="222749" y="62797"/>
                    <a:pt x="218249" y="68100"/>
                    <a:pt x="212271" y="70757"/>
                  </a:cubicBezTo>
                  <a:cubicBezTo>
                    <a:pt x="201785" y="75417"/>
                    <a:pt x="179614" y="81643"/>
                    <a:pt x="179614" y="81643"/>
                  </a:cubicBezTo>
                  <a:cubicBezTo>
                    <a:pt x="168728" y="88900"/>
                    <a:pt x="156208" y="94164"/>
                    <a:pt x="146957" y="103415"/>
                  </a:cubicBezTo>
                  <a:cubicBezTo>
                    <a:pt x="141514" y="108858"/>
                    <a:pt x="136704" y="115017"/>
                    <a:pt x="130628" y="119743"/>
                  </a:cubicBezTo>
                  <a:cubicBezTo>
                    <a:pt x="120301" y="127775"/>
                    <a:pt x="97971" y="141515"/>
                    <a:pt x="97971" y="141515"/>
                  </a:cubicBezTo>
                  <a:cubicBezTo>
                    <a:pt x="66777" y="188307"/>
                    <a:pt x="108314" y="133241"/>
                    <a:pt x="70757" y="163286"/>
                  </a:cubicBezTo>
                  <a:cubicBezTo>
                    <a:pt x="65649" y="167373"/>
                    <a:pt x="64497" y="174989"/>
                    <a:pt x="59871" y="179615"/>
                  </a:cubicBezTo>
                  <a:cubicBezTo>
                    <a:pt x="55246" y="184240"/>
                    <a:pt x="48986" y="186872"/>
                    <a:pt x="43543" y="190500"/>
                  </a:cubicBezTo>
                  <a:cubicBezTo>
                    <a:pt x="29862" y="231544"/>
                    <a:pt x="48317" y="180952"/>
                    <a:pt x="27214" y="223157"/>
                  </a:cubicBezTo>
                  <a:cubicBezTo>
                    <a:pt x="24648" y="228289"/>
                    <a:pt x="23585" y="234043"/>
                    <a:pt x="21771" y="239486"/>
                  </a:cubicBezTo>
                  <a:cubicBezTo>
                    <a:pt x="26872" y="305796"/>
                    <a:pt x="31594" y="323123"/>
                    <a:pt x="21771" y="391886"/>
                  </a:cubicBezTo>
                  <a:cubicBezTo>
                    <a:pt x="20148" y="403245"/>
                    <a:pt x="14514" y="413657"/>
                    <a:pt x="10886" y="424543"/>
                  </a:cubicBezTo>
                  <a:cubicBezTo>
                    <a:pt x="3077" y="447972"/>
                    <a:pt x="6836" y="435301"/>
                    <a:pt x="0" y="462643"/>
                  </a:cubicBezTo>
                  <a:cubicBezTo>
                    <a:pt x="1814" y="469900"/>
                    <a:pt x="517" y="478785"/>
                    <a:pt x="5443" y="484415"/>
                  </a:cubicBezTo>
                  <a:cubicBezTo>
                    <a:pt x="14058" y="494261"/>
                    <a:pt x="38100" y="506186"/>
                    <a:pt x="38100" y="506186"/>
                  </a:cubicBezTo>
                  <a:cubicBezTo>
                    <a:pt x="67129" y="504372"/>
                    <a:pt x="96367" y="504673"/>
                    <a:pt x="125186" y="500743"/>
                  </a:cubicBezTo>
                  <a:cubicBezTo>
                    <a:pt x="171939" y="494367"/>
                    <a:pt x="143797" y="492471"/>
                    <a:pt x="174171" y="478972"/>
                  </a:cubicBezTo>
                  <a:cubicBezTo>
                    <a:pt x="184657" y="474312"/>
                    <a:pt x="197280" y="474451"/>
                    <a:pt x="206828" y="468086"/>
                  </a:cubicBezTo>
                  <a:lnTo>
                    <a:pt x="255814" y="435429"/>
                  </a:lnTo>
                  <a:lnTo>
                    <a:pt x="272143" y="424543"/>
                  </a:lnTo>
                  <a:lnTo>
                    <a:pt x="293914" y="391886"/>
                  </a:lnTo>
                  <a:cubicBezTo>
                    <a:pt x="297543" y="386443"/>
                    <a:pt x="302731" y="381763"/>
                    <a:pt x="304800" y="375557"/>
                  </a:cubicBezTo>
                  <a:cubicBezTo>
                    <a:pt x="306614" y="370114"/>
                    <a:pt x="307677" y="364360"/>
                    <a:pt x="310243" y="359229"/>
                  </a:cubicBezTo>
                  <a:cubicBezTo>
                    <a:pt x="313168" y="353378"/>
                    <a:pt x="318471" y="348878"/>
                    <a:pt x="321128" y="342900"/>
                  </a:cubicBezTo>
                  <a:cubicBezTo>
                    <a:pt x="325788" y="332414"/>
                    <a:pt x="328385" y="321129"/>
                    <a:pt x="332014" y="310243"/>
                  </a:cubicBezTo>
                  <a:lnTo>
                    <a:pt x="342900" y="277586"/>
                  </a:lnTo>
                  <a:lnTo>
                    <a:pt x="348343" y="261257"/>
                  </a:lnTo>
                  <a:cubicBezTo>
                    <a:pt x="350157" y="241300"/>
                    <a:pt x="351138" y="221250"/>
                    <a:pt x="353786" y="201386"/>
                  </a:cubicBezTo>
                  <a:cubicBezTo>
                    <a:pt x="354775" y="193971"/>
                    <a:pt x="357890" y="186975"/>
                    <a:pt x="359228" y="179615"/>
                  </a:cubicBezTo>
                  <a:cubicBezTo>
                    <a:pt x="361523" y="166993"/>
                    <a:pt x="362720" y="154195"/>
                    <a:pt x="364671" y="141515"/>
                  </a:cubicBezTo>
                  <a:cubicBezTo>
                    <a:pt x="366349" y="130607"/>
                    <a:pt x="368300" y="119743"/>
                    <a:pt x="370114" y="108857"/>
                  </a:cubicBezTo>
                  <a:cubicBezTo>
                    <a:pt x="364488" y="30098"/>
                    <a:pt x="356507" y="18143"/>
                    <a:pt x="353786" y="0"/>
                  </a:cubicBez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2554D34-58E6-D240-8492-7F12FE93D91D}"/>
              </a:ext>
            </a:extLst>
          </p:cNvPr>
          <p:cNvGrpSpPr/>
          <p:nvPr/>
        </p:nvGrpSpPr>
        <p:grpSpPr>
          <a:xfrm>
            <a:off x="2262055" y="4494422"/>
            <a:ext cx="266807" cy="407998"/>
            <a:chOff x="6293223" y="2033951"/>
            <a:chExt cx="952500" cy="1181100"/>
          </a:xfrm>
        </p:grpSpPr>
        <p:pic>
          <p:nvPicPr>
            <p:cNvPr id="48" name="Picture 47" descr="A picture containing mirror, sunglasses&#10;&#10;Description automatically generated">
              <a:extLst>
                <a:ext uri="{FF2B5EF4-FFF2-40B4-BE49-F238E27FC236}">
                  <a16:creationId xmlns:a16="http://schemas.microsoft.com/office/drawing/2014/main" id="{5A2DF18F-105E-5A4F-8D36-5F50EAC33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3223" y="2033951"/>
              <a:ext cx="952500" cy="1181100"/>
            </a:xfrm>
            <a:prstGeom prst="rect">
              <a:avLst/>
            </a:prstGeom>
          </p:spPr>
        </p:pic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E94536F6-F217-A547-89B7-45B351B93360}"/>
                </a:ext>
              </a:extLst>
            </p:cNvPr>
            <p:cNvSpPr/>
            <p:nvPr/>
          </p:nvSpPr>
          <p:spPr>
            <a:xfrm>
              <a:off x="6340929" y="2084614"/>
              <a:ext cx="506185" cy="620486"/>
            </a:xfrm>
            <a:custGeom>
              <a:avLst/>
              <a:gdLst>
                <a:gd name="connsiteX0" fmla="*/ 0 w 495300"/>
                <a:gd name="connsiteY0" fmla="*/ 0 h 620486"/>
                <a:gd name="connsiteX1" fmla="*/ 0 w 495300"/>
                <a:gd name="connsiteY1" fmla="*/ 0 h 620486"/>
                <a:gd name="connsiteX2" fmla="*/ 5443 w 495300"/>
                <a:gd name="connsiteY2" fmla="*/ 65314 h 620486"/>
                <a:gd name="connsiteX3" fmla="*/ 16329 w 495300"/>
                <a:gd name="connsiteY3" fmla="*/ 163286 h 620486"/>
                <a:gd name="connsiteX4" fmla="*/ 27215 w 495300"/>
                <a:gd name="connsiteY4" fmla="*/ 272143 h 620486"/>
                <a:gd name="connsiteX5" fmla="*/ 32658 w 495300"/>
                <a:gd name="connsiteY5" fmla="*/ 293914 h 620486"/>
                <a:gd name="connsiteX6" fmla="*/ 38100 w 495300"/>
                <a:gd name="connsiteY6" fmla="*/ 321129 h 620486"/>
                <a:gd name="connsiteX7" fmla="*/ 48986 w 495300"/>
                <a:gd name="connsiteY7" fmla="*/ 353786 h 620486"/>
                <a:gd name="connsiteX8" fmla="*/ 65315 w 495300"/>
                <a:gd name="connsiteY8" fmla="*/ 408214 h 620486"/>
                <a:gd name="connsiteX9" fmla="*/ 87086 w 495300"/>
                <a:gd name="connsiteY9" fmla="*/ 440872 h 620486"/>
                <a:gd name="connsiteX10" fmla="*/ 92529 w 495300"/>
                <a:gd name="connsiteY10" fmla="*/ 457200 h 620486"/>
                <a:gd name="connsiteX11" fmla="*/ 108858 w 495300"/>
                <a:gd name="connsiteY11" fmla="*/ 473529 h 620486"/>
                <a:gd name="connsiteX12" fmla="*/ 130629 w 495300"/>
                <a:gd name="connsiteY12" fmla="*/ 506186 h 620486"/>
                <a:gd name="connsiteX13" fmla="*/ 163286 w 495300"/>
                <a:gd name="connsiteY13" fmla="*/ 527957 h 620486"/>
                <a:gd name="connsiteX14" fmla="*/ 179615 w 495300"/>
                <a:gd name="connsiteY14" fmla="*/ 538843 h 620486"/>
                <a:gd name="connsiteX15" fmla="*/ 190500 w 495300"/>
                <a:gd name="connsiteY15" fmla="*/ 555172 h 620486"/>
                <a:gd name="connsiteX16" fmla="*/ 223158 w 495300"/>
                <a:gd name="connsiteY16" fmla="*/ 566057 h 620486"/>
                <a:gd name="connsiteX17" fmla="*/ 239486 w 495300"/>
                <a:gd name="connsiteY17" fmla="*/ 571500 h 620486"/>
                <a:gd name="connsiteX18" fmla="*/ 272143 w 495300"/>
                <a:gd name="connsiteY18" fmla="*/ 582386 h 620486"/>
                <a:gd name="connsiteX19" fmla="*/ 304800 w 495300"/>
                <a:gd name="connsiteY19" fmla="*/ 598714 h 620486"/>
                <a:gd name="connsiteX20" fmla="*/ 321129 w 495300"/>
                <a:gd name="connsiteY20" fmla="*/ 609600 h 620486"/>
                <a:gd name="connsiteX21" fmla="*/ 402772 w 495300"/>
                <a:gd name="connsiteY21" fmla="*/ 620486 h 620486"/>
                <a:gd name="connsiteX22" fmla="*/ 468086 w 495300"/>
                <a:gd name="connsiteY22" fmla="*/ 615043 h 620486"/>
                <a:gd name="connsiteX23" fmla="*/ 478972 w 495300"/>
                <a:gd name="connsiteY23" fmla="*/ 598714 h 620486"/>
                <a:gd name="connsiteX24" fmla="*/ 489858 w 495300"/>
                <a:gd name="connsiteY24" fmla="*/ 560614 h 620486"/>
                <a:gd name="connsiteX25" fmla="*/ 495300 w 495300"/>
                <a:gd name="connsiteY25" fmla="*/ 544286 h 620486"/>
                <a:gd name="connsiteX26" fmla="*/ 489858 w 495300"/>
                <a:gd name="connsiteY26" fmla="*/ 419100 h 620486"/>
                <a:gd name="connsiteX27" fmla="*/ 478972 w 495300"/>
                <a:gd name="connsiteY27" fmla="*/ 386443 h 620486"/>
                <a:gd name="connsiteX28" fmla="*/ 468086 w 495300"/>
                <a:gd name="connsiteY28" fmla="*/ 353786 h 620486"/>
                <a:gd name="connsiteX29" fmla="*/ 451758 w 495300"/>
                <a:gd name="connsiteY29" fmla="*/ 304800 h 620486"/>
                <a:gd name="connsiteX30" fmla="*/ 446315 w 495300"/>
                <a:gd name="connsiteY30" fmla="*/ 288472 h 620486"/>
                <a:gd name="connsiteX31" fmla="*/ 440872 w 495300"/>
                <a:gd name="connsiteY31" fmla="*/ 272143 h 620486"/>
                <a:gd name="connsiteX32" fmla="*/ 419100 w 495300"/>
                <a:gd name="connsiteY32" fmla="*/ 239486 h 620486"/>
                <a:gd name="connsiteX33" fmla="*/ 408215 w 495300"/>
                <a:gd name="connsiteY33" fmla="*/ 223157 h 620486"/>
                <a:gd name="connsiteX34" fmla="*/ 391886 w 495300"/>
                <a:gd name="connsiteY34" fmla="*/ 212272 h 620486"/>
                <a:gd name="connsiteX35" fmla="*/ 353786 w 495300"/>
                <a:gd name="connsiteY35" fmla="*/ 174172 h 620486"/>
                <a:gd name="connsiteX36" fmla="*/ 321129 w 495300"/>
                <a:gd name="connsiteY36" fmla="*/ 152400 h 620486"/>
                <a:gd name="connsiteX37" fmla="*/ 304800 w 495300"/>
                <a:gd name="connsiteY37" fmla="*/ 141514 h 620486"/>
                <a:gd name="connsiteX38" fmla="*/ 288472 w 495300"/>
                <a:gd name="connsiteY38" fmla="*/ 136072 h 620486"/>
                <a:gd name="connsiteX39" fmla="*/ 255815 w 495300"/>
                <a:gd name="connsiteY39" fmla="*/ 114300 h 620486"/>
                <a:gd name="connsiteX40" fmla="*/ 239486 w 495300"/>
                <a:gd name="connsiteY40" fmla="*/ 103414 h 620486"/>
                <a:gd name="connsiteX41" fmla="*/ 223158 w 495300"/>
                <a:gd name="connsiteY41" fmla="*/ 97972 h 620486"/>
                <a:gd name="connsiteX42" fmla="*/ 206829 w 495300"/>
                <a:gd name="connsiteY42" fmla="*/ 87086 h 620486"/>
                <a:gd name="connsiteX43" fmla="*/ 195943 w 495300"/>
                <a:gd name="connsiteY43" fmla="*/ 70757 h 620486"/>
                <a:gd name="connsiteX44" fmla="*/ 163286 w 495300"/>
                <a:gd name="connsiteY44" fmla="*/ 59872 h 620486"/>
                <a:gd name="connsiteX45" fmla="*/ 152400 w 495300"/>
                <a:gd name="connsiteY45" fmla="*/ 43543 h 620486"/>
                <a:gd name="connsiteX46" fmla="*/ 136072 w 495300"/>
                <a:gd name="connsiteY46" fmla="*/ 38100 h 620486"/>
                <a:gd name="connsiteX47" fmla="*/ 119743 w 495300"/>
                <a:gd name="connsiteY47" fmla="*/ 27214 h 620486"/>
                <a:gd name="connsiteX48" fmla="*/ 87086 w 495300"/>
                <a:gd name="connsiteY48" fmla="*/ 16329 h 620486"/>
                <a:gd name="connsiteX49" fmla="*/ 54429 w 495300"/>
                <a:gd name="connsiteY49" fmla="*/ 5443 h 620486"/>
                <a:gd name="connsiteX50" fmla="*/ 38100 w 495300"/>
                <a:gd name="connsiteY50" fmla="*/ 0 h 620486"/>
                <a:gd name="connsiteX51" fmla="*/ 0 w 495300"/>
                <a:gd name="connsiteY51" fmla="*/ 0 h 62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95300" h="620486">
                  <a:moveTo>
                    <a:pt x="0" y="0"/>
                  </a:moveTo>
                  <a:lnTo>
                    <a:pt x="0" y="0"/>
                  </a:lnTo>
                  <a:cubicBezTo>
                    <a:pt x="1814" y="21771"/>
                    <a:pt x="3767" y="43532"/>
                    <a:pt x="5443" y="65314"/>
                  </a:cubicBezTo>
                  <a:cubicBezTo>
                    <a:pt x="12083" y="151632"/>
                    <a:pt x="4515" y="116029"/>
                    <a:pt x="16329" y="163286"/>
                  </a:cubicBezTo>
                  <a:cubicBezTo>
                    <a:pt x="20089" y="215930"/>
                    <a:pt x="18655" y="229347"/>
                    <a:pt x="27215" y="272143"/>
                  </a:cubicBezTo>
                  <a:cubicBezTo>
                    <a:pt x="28682" y="279478"/>
                    <a:pt x="31035" y="286612"/>
                    <a:pt x="32658" y="293914"/>
                  </a:cubicBezTo>
                  <a:cubicBezTo>
                    <a:pt x="34665" y="302945"/>
                    <a:pt x="35666" y="312204"/>
                    <a:pt x="38100" y="321129"/>
                  </a:cubicBezTo>
                  <a:cubicBezTo>
                    <a:pt x="41119" y="332199"/>
                    <a:pt x="46203" y="342654"/>
                    <a:pt x="48986" y="353786"/>
                  </a:cubicBezTo>
                  <a:cubicBezTo>
                    <a:pt x="52029" y="365957"/>
                    <a:pt x="60014" y="400263"/>
                    <a:pt x="65315" y="408214"/>
                  </a:cubicBezTo>
                  <a:cubicBezTo>
                    <a:pt x="72572" y="419100"/>
                    <a:pt x="82949" y="428460"/>
                    <a:pt x="87086" y="440872"/>
                  </a:cubicBezTo>
                  <a:cubicBezTo>
                    <a:pt x="88900" y="446315"/>
                    <a:pt x="89347" y="452426"/>
                    <a:pt x="92529" y="457200"/>
                  </a:cubicBezTo>
                  <a:cubicBezTo>
                    <a:pt x="96799" y="463605"/>
                    <a:pt x="104132" y="467453"/>
                    <a:pt x="108858" y="473529"/>
                  </a:cubicBezTo>
                  <a:cubicBezTo>
                    <a:pt x="116890" y="483856"/>
                    <a:pt x="119743" y="498929"/>
                    <a:pt x="130629" y="506186"/>
                  </a:cubicBezTo>
                  <a:lnTo>
                    <a:pt x="163286" y="527957"/>
                  </a:lnTo>
                  <a:lnTo>
                    <a:pt x="179615" y="538843"/>
                  </a:lnTo>
                  <a:cubicBezTo>
                    <a:pt x="183243" y="544286"/>
                    <a:pt x="184953" y="551705"/>
                    <a:pt x="190500" y="555172"/>
                  </a:cubicBezTo>
                  <a:cubicBezTo>
                    <a:pt x="200231" y="561254"/>
                    <a:pt x="212272" y="562429"/>
                    <a:pt x="223158" y="566057"/>
                  </a:cubicBezTo>
                  <a:lnTo>
                    <a:pt x="239486" y="571500"/>
                  </a:lnTo>
                  <a:cubicBezTo>
                    <a:pt x="239487" y="571500"/>
                    <a:pt x="272142" y="582385"/>
                    <a:pt x="272143" y="582386"/>
                  </a:cubicBezTo>
                  <a:cubicBezTo>
                    <a:pt x="293245" y="596454"/>
                    <a:pt x="282266" y="591204"/>
                    <a:pt x="304800" y="598714"/>
                  </a:cubicBezTo>
                  <a:cubicBezTo>
                    <a:pt x="310243" y="602343"/>
                    <a:pt x="315278" y="606674"/>
                    <a:pt x="321129" y="609600"/>
                  </a:cubicBezTo>
                  <a:cubicBezTo>
                    <a:pt x="343362" y="620716"/>
                    <a:pt x="388179" y="619270"/>
                    <a:pt x="402772" y="620486"/>
                  </a:cubicBezTo>
                  <a:cubicBezTo>
                    <a:pt x="424543" y="618672"/>
                    <a:pt x="447080" y="621045"/>
                    <a:pt x="468086" y="615043"/>
                  </a:cubicBezTo>
                  <a:cubicBezTo>
                    <a:pt x="474376" y="613246"/>
                    <a:pt x="476046" y="604565"/>
                    <a:pt x="478972" y="598714"/>
                  </a:cubicBezTo>
                  <a:cubicBezTo>
                    <a:pt x="483323" y="590013"/>
                    <a:pt x="487533" y="568753"/>
                    <a:pt x="489858" y="560614"/>
                  </a:cubicBezTo>
                  <a:cubicBezTo>
                    <a:pt x="491434" y="555098"/>
                    <a:pt x="493486" y="549729"/>
                    <a:pt x="495300" y="544286"/>
                  </a:cubicBezTo>
                  <a:cubicBezTo>
                    <a:pt x="493486" y="502557"/>
                    <a:pt x="494156" y="460646"/>
                    <a:pt x="489858" y="419100"/>
                  </a:cubicBezTo>
                  <a:cubicBezTo>
                    <a:pt x="488677" y="407686"/>
                    <a:pt x="482601" y="397329"/>
                    <a:pt x="478972" y="386443"/>
                  </a:cubicBezTo>
                  <a:lnTo>
                    <a:pt x="468086" y="353786"/>
                  </a:lnTo>
                  <a:lnTo>
                    <a:pt x="451758" y="304800"/>
                  </a:lnTo>
                  <a:lnTo>
                    <a:pt x="446315" y="288472"/>
                  </a:lnTo>
                  <a:cubicBezTo>
                    <a:pt x="444501" y="283029"/>
                    <a:pt x="444055" y="276917"/>
                    <a:pt x="440872" y="272143"/>
                  </a:cubicBezTo>
                  <a:lnTo>
                    <a:pt x="419100" y="239486"/>
                  </a:lnTo>
                  <a:cubicBezTo>
                    <a:pt x="415471" y="234043"/>
                    <a:pt x="413658" y="226785"/>
                    <a:pt x="408215" y="223157"/>
                  </a:cubicBezTo>
                  <a:lnTo>
                    <a:pt x="391886" y="212272"/>
                  </a:lnTo>
                  <a:cubicBezTo>
                    <a:pt x="382306" y="183531"/>
                    <a:pt x="391217" y="199126"/>
                    <a:pt x="353786" y="174172"/>
                  </a:cubicBezTo>
                  <a:lnTo>
                    <a:pt x="321129" y="152400"/>
                  </a:lnTo>
                  <a:cubicBezTo>
                    <a:pt x="315686" y="148771"/>
                    <a:pt x="311006" y="143582"/>
                    <a:pt x="304800" y="141514"/>
                  </a:cubicBezTo>
                  <a:lnTo>
                    <a:pt x="288472" y="136072"/>
                  </a:lnTo>
                  <a:lnTo>
                    <a:pt x="255815" y="114300"/>
                  </a:lnTo>
                  <a:cubicBezTo>
                    <a:pt x="250372" y="110671"/>
                    <a:pt x="245692" y="105482"/>
                    <a:pt x="239486" y="103414"/>
                  </a:cubicBezTo>
                  <a:lnTo>
                    <a:pt x="223158" y="97972"/>
                  </a:lnTo>
                  <a:cubicBezTo>
                    <a:pt x="217715" y="94343"/>
                    <a:pt x="211455" y="91712"/>
                    <a:pt x="206829" y="87086"/>
                  </a:cubicBezTo>
                  <a:cubicBezTo>
                    <a:pt x="202203" y="82460"/>
                    <a:pt x="201490" y="74224"/>
                    <a:pt x="195943" y="70757"/>
                  </a:cubicBezTo>
                  <a:cubicBezTo>
                    <a:pt x="186213" y="64676"/>
                    <a:pt x="163286" y="59872"/>
                    <a:pt x="163286" y="59872"/>
                  </a:cubicBezTo>
                  <a:cubicBezTo>
                    <a:pt x="159657" y="54429"/>
                    <a:pt x="157508" y="47630"/>
                    <a:pt x="152400" y="43543"/>
                  </a:cubicBezTo>
                  <a:cubicBezTo>
                    <a:pt x="147920" y="39959"/>
                    <a:pt x="141203" y="40666"/>
                    <a:pt x="136072" y="38100"/>
                  </a:cubicBezTo>
                  <a:cubicBezTo>
                    <a:pt x="130221" y="35174"/>
                    <a:pt x="125721" y="29871"/>
                    <a:pt x="119743" y="27214"/>
                  </a:cubicBezTo>
                  <a:cubicBezTo>
                    <a:pt x="109257" y="22554"/>
                    <a:pt x="97972" y="19957"/>
                    <a:pt x="87086" y="16329"/>
                  </a:cubicBezTo>
                  <a:lnTo>
                    <a:pt x="54429" y="5443"/>
                  </a:lnTo>
                  <a:cubicBezTo>
                    <a:pt x="48986" y="3629"/>
                    <a:pt x="43837" y="0"/>
                    <a:pt x="381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C0C683BC-7D85-084E-8DBA-167D51F16CCF}"/>
                </a:ext>
              </a:extLst>
            </p:cNvPr>
            <p:cNvSpPr/>
            <p:nvPr/>
          </p:nvSpPr>
          <p:spPr>
            <a:xfrm>
              <a:off x="6825343" y="2198914"/>
              <a:ext cx="381000" cy="506186"/>
            </a:xfrm>
            <a:custGeom>
              <a:avLst/>
              <a:gdLst>
                <a:gd name="connsiteX0" fmla="*/ 353786 w 370114"/>
                <a:gd name="connsiteY0" fmla="*/ 0 h 506186"/>
                <a:gd name="connsiteX1" fmla="*/ 353786 w 370114"/>
                <a:gd name="connsiteY1" fmla="*/ 0 h 506186"/>
                <a:gd name="connsiteX2" fmla="*/ 310243 w 370114"/>
                <a:gd name="connsiteY2" fmla="*/ 21772 h 506186"/>
                <a:gd name="connsiteX3" fmla="*/ 277586 w 370114"/>
                <a:gd name="connsiteY3" fmla="*/ 32657 h 506186"/>
                <a:gd name="connsiteX4" fmla="*/ 244928 w 370114"/>
                <a:gd name="connsiteY4" fmla="*/ 54429 h 506186"/>
                <a:gd name="connsiteX5" fmla="*/ 228600 w 370114"/>
                <a:gd name="connsiteY5" fmla="*/ 59872 h 506186"/>
                <a:gd name="connsiteX6" fmla="*/ 212271 w 370114"/>
                <a:gd name="connsiteY6" fmla="*/ 70757 h 506186"/>
                <a:gd name="connsiteX7" fmla="*/ 179614 w 370114"/>
                <a:gd name="connsiteY7" fmla="*/ 81643 h 506186"/>
                <a:gd name="connsiteX8" fmla="*/ 146957 w 370114"/>
                <a:gd name="connsiteY8" fmla="*/ 103415 h 506186"/>
                <a:gd name="connsiteX9" fmla="*/ 130628 w 370114"/>
                <a:gd name="connsiteY9" fmla="*/ 119743 h 506186"/>
                <a:gd name="connsiteX10" fmla="*/ 97971 w 370114"/>
                <a:gd name="connsiteY10" fmla="*/ 141515 h 506186"/>
                <a:gd name="connsiteX11" fmla="*/ 70757 w 370114"/>
                <a:gd name="connsiteY11" fmla="*/ 163286 h 506186"/>
                <a:gd name="connsiteX12" fmla="*/ 59871 w 370114"/>
                <a:gd name="connsiteY12" fmla="*/ 179615 h 506186"/>
                <a:gd name="connsiteX13" fmla="*/ 43543 w 370114"/>
                <a:gd name="connsiteY13" fmla="*/ 190500 h 506186"/>
                <a:gd name="connsiteX14" fmla="*/ 27214 w 370114"/>
                <a:gd name="connsiteY14" fmla="*/ 223157 h 506186"/>
                <a:gd name="connsiteX15" fmla="*/ 21771 w 370114"/>
                <a:gd name="connsiteY15" fmla="*/ 239486 h 506186"/>
                <a:gd name="connsiteX16" fmla="*/ 21771 w 370114"/>
                <a:gd name="connsiteY16" fmla="*/ 391886 h 506186"/>
                <a:gd name="connsiteX17" fmla="*/ 10886 w 370114"/>
                <a:gd name="connsiteY17" fmla="*/ 424543 h 506186"/>
                <a:gd name="connsiteX18" fmla="*/ 0 w 370114"/>
                <a:gd name="connsiteY18" fmla="*/ 462643 h 506186"/>
                <a:gd name="connsiteX19" fmla="*/ 5443 w 370114"/>
                <a:gd name="connsiteY19" fmla="*/ 484415 h 506186"/>
                <a:gd name="connsiteX20" fmla="*/ 38100 w 370114"/>
                <a:gd name="connsiteY20" fmla="*/ 506186 h 506186"/>
                <a:gd name="connsiteX21" fmla="*/ 125186 w 370114"/>
                <a:gd name="connsiteY21" fmla="*/ 500743 h 506186"/>
                <a:gd name="connsiteX22" fmla="*/ 174171 w 370114"/>
                <a:gd name="connsiteY22" fmla="*/ 478972 h 506186"/>
                <a:gd name="connsiteX23" fmla="*/ 206828 w 370114"/>
                <a:gd name="connsiteY23" fmla="*/ 468086 h 506186"/>
                <a:gd name="connsiteX24" fmla="*/ 255814 w 370114"/>
                <a:gd name="connsiteY24" fmla="*/ 435429 h 506186"/>
                <a:gd name="connsiteX25" fmla="*/ 272143 w 370114"/>
                <a:gd name="connsiteY25" fmla="*/ 424543 h 506186"/>
                <a:gd name="connsiteX26" fmla="*/ 293914 w 370114"/>
                <a:gd name="connsiteY26" fmla="*/ 391886 h 506186"/>
                <a:gd name="connsiteX27" fmla="*/ 304800 w 370114"/>
                <a:gd name="connsiteY27" fmla="*/ 375557 h 506186"/>
                <a:gd name="connsiteX28" fmla="*/ 310243 w 370114"/>
                <a:gd name="connsiteY28" fmla="*/ 359229 h 506186"/>
                <a:gd name="connsiteX29" fmla="*/ 321128 w 370114"/>
                <a:gd name="connsiteY29" fmla="*/ 342900 h 506186"/>
                <a:gd name="connsiteX30" fmla="*/ 332014 w 370114"/>
                <a:gd name="connsiteY30" fmla="*/ 310243 h 506186"/>
                <a:gd name="connsiteX31" fmla="*/ 342900 w 370114"/>
                <a:gd name="connsiteY31" fmla="*/ 277586 h 506186"/>
                <a:gd name="connsiteX32" fmla="*/ 348343 w 370114"/>
                <a:gd name="connsiteY32" fmla="*/ 261257 h 506186"/>
                <a:gd name="connsiteX33" fmla="*/ 353786 w 370114"/>
                <a:gd name="connsiteY33" fmla="*/ 201386 h 506186"/>
                <a:gd name="connsiteX34" fmla="*/ 359228 w 370114"/>
                <a:gd name="connsiteY34" fmla="*/ 179615 h 506186"/>
                <a:gd name="connsiteX35" fmla="*/ 364671 w 370114"/>
                <a:gd name="connsiteY35" fmla="*/ 141515 h 506186"/>
                <a:gd name="connsiteX36" fmla="*/ 370114 w 370114"/>
                <a:gd name="connsiteY36" fmla="*/ 108857 h 506186"/>
                <a:gd name="connsiteX37" fmla="*/ 353786 w 370114"/>
                <a:gd name="connsiteY37" fmla="*/ 0 h 5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70114" h="506186">
                  <a:moveTo>
                    <a:pt x="353786" y="0"/>
                  </a:moveTo>
                  <a:lnTo>
                    <a:pt x="353786" y="0"/>
                  </a:lnTo>
                  <a:cubicBezTo>
                    <a:pt x="339272" y="7257"/>
                    <a:pt x="325159" y="15380"/>
                    <a:pt x="310243" y="21772"/>
                  </a:cubicBezTo>
                  <a:cubicBezTo>
                    <a:pt x="299696" y="26292"/>
                    <a:pt x="277586" y="32657"/>
                    <a:pt x="277586" y="32657"/>
                  </a:cubicBezTo>
                  <a:cubicBezTo>
                    <a:pt x="266700" y="39914"/>
                    <a:pt x="257340" y="50291"/>
                    <a:pt x="244928" y="54429"/>
                  </a:cubicBezTo>
                  <a:cubicBezTo>
                    <a:pt x="239485" y="56243"/>
                    <a:pt x="233731" y="57306"/>
                    <a:pt x="228600" y="59872"/>
                  </a:cubicBezTo>
                  <a:cubicBezTo>
                    <a:pt x="222749" y="62797"/>
                    <a:pt x="218249" y="68100"/>
                    <a:pt x="212271" y="70757"/>
                  </a:cubicBezTo>
                  <a:cubicBezTo>
                    <a:pt x="201785" y="75417"/>
                    <a:pt x="179614" y="81643"/>
                    <a:pt x="179614" y="81643"/>
                  </a:cubicBezTo>
                  <a:cubicBezTo>
                    <a:pt x="168728" y="88900"/>
                    <a:pt x="156208" y="94164"/>
                    <a:pt x="146957" y="103415"/>
                  </a:cubicBezTo>
                  <a:cubicBezTo>
                    <a:pt x="141514" y="108858"/>
                    <a:pt x="136704" y="115017"/>
                    <a:pt x="130628" y="119743"/>
                  </a:cubicBezTo>
                  <a:cubicBezTo>
                    <a:pt x="120301" y="127775"/>
                    <a:pt x="97971" y="141515"/>
                    <a:pt x="97971" y="141515"/>
                  </a:cubicBezTo>
                  <a:cubicBezTo>
                    <a:pt x="66777" y="188307"/>
                    <a:pt x="108314" y="133241"/>
                    <a:pt x="70757" y="163286"/>
                  </a:cubicBezTo>
                  <a:cubicBezTo>
                    <a:pt x="65649" y="167373"/>
                    <a:pt x="64497" y="174989"/>
                    <a:pt x="59871" y="179615"/>
                  </a:cubicBezTo>
                  <a:cubicBezTo>
                    <a:pt x="55246" y="184240"/>
                    <a:pt x="48986" y="186872"/>
                    <a:pt x="43543" y="190500"/>
                  </a:cubicBezTo>
                  <a:cubicBezTo>
                    <a:pt x="29862" y="231544"/>
                    <a:pt x="48317" y="180952"/>
                    <a:pt x="27214" y="223157"/>
                  </a:cubicBezTo>
                  <a:cubicBezTo>
                    <a:pt x="24648" y="228289"/>
                    <a:pt x="23585" y="234043"/>
                    <a:pt x="21771" y="239486"/>
                  </a:cubicBezTo>
                  <a:cubicBezTo>
                    <a:pt x="26872" y="305796"/>
                    <a:pt x="31594" y="323123"/>
                    <a:pt x="21771" y="391886"/>
                  </a:cubicBezTo>
                  <a:cubicBezTo>
                    <a:pt x="20148" y="403245"/>
                    <a:pt x="14514" y="413657"/>
                    <a:pt x="10886" y="424543"/>
                  </a:cubicBezTo>
                  <a:cubicBezTo>
                    <a:pt x="3077" y="447972"/>
                    <a:pt x="6836" y="435301"/>
                    <a:pt x="0" y="462643"/>
                  </a:cubicBezTo>
                  <a:cubicBezTo>
                    <a:pt x="1814" y="469900"/>
                    <a:pt x="517" y="478785"/>
                    <a:pt x="5443" y="484415"/>
                  </a:cubicBezTo>
                  <a:cubicBezTo>
                    <a:pt x="14058" y="494261"/>
                    <a:pt x="38100" y="506186"/>
                    <a:pt x="38100" y="506186"/>
                  </a:cubicBezTo>
                  <a:cubicBezTo>
                    <a:pt x="67129" y="504372"/>
                    <a:pt x="96367" y="504673"/>
                    <a:pt x="125186" y="500743"/>
                  </a:cubicBezTo>
                  <a:cubicBezTo>
                    <a:pt x="171939" y="494367"/>
                    <a:pt x="143797" y="492471"/>
                    <a:pt x="174171" y="478972"/>
                  </a:cubicBezTo>
                  <a:cubicBezTo>
                    <a:pt x="184657" y="474312"/>
                    <a:pt x="197280" y="474451"/>
                    <a:pt x="206828" y="468086"/>
                  </a:cubicBezTo>
                  <a:lnTo>
                    <a:pt x="255814" y="435429"/>
                  </a:lnTo>
                  <a:lnTo>
                    <a:pt x="272143" y="424543"/>
                  </a:lnTo>
                  <a:lnTo>
                    <a:pt x="293914" y="391886"/>
                  </a:lnTo>
                  <a:cubicBezTo>
                    <a:pt x="297543" y="386443"/>
                    <a:pt x="302731" y="381763"/>
                    <a:pt x="304800" y="375557"/>
                  </a:cubicBezTo>
                  <a:cubicBezTo>
                    <a:pt x="306614" y="370114"/>
                    <a:pt x="307677" y="364360"/>
                    <a:pt x="310243" y="359229"/>
                  </a:cubicBezTo>
                  <a:cubicBezTo>
                    <a:pt x="313168" y="353378"/>
                    <a:pt x="318471" y="348878"/>
                    <a:pt x="321128" y="342900"/>
                  </a:cubicBezTo>
                  <a:cubicBezTo>
                    <a:pt x="325788" y="332414"/>
                    <a:pt x="328385" y="321129"/>
                    <a:pt x="332014" y="310243"/>
                  </a:cubicBezTo>
                  <a:lnTo>
                    <a:pt x="342900" y="277586"/>
                  </a:lnTo>
                  <a:lnTo>
                    <a:pt x="348343" y="261257"/>
                  </a:lnTo>
                  <a:cubicBezTo>
                    <a:pt x="350157" y="241300"/>
                    <a:pt x="351138" y="221250"/>
                    <a:pt x="353786" y="201386"/>
                  </a:cubicBezTo>
                  <a:cubicBezTo>
                    <a:pt x="354775" y="193971"/>
                    <a:pt x="357890" y="186975"/>
                    <a:pt x="359228" y="179615"/>
                  </a:cubicBezTo>
                  <a:cubicBezTo>
                    <a:pt x="361523" y="166993"/>
                    <a:pt x="362720" y="154195"/>
                    <a:pt x="364671" y="141515"/>
                  </a:cubicBezTo>
                  <a:cubicBezTo>
                    <a:pt x="366349" y="130607"/>
                    <a:pt x="368300" y="119743"/>
                    <a:pt x="370114" y="108857"/>
                  </a:cubicBezTo>
                  <a:cubicBezTo>
                    <a:pt x="364488" y="30098"/>
                    <a:pt x="356507" y="18143"/>
                    <a:pt x="353786" y="0"/>
                  </a:cubicBez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834DFFB-1006-F941-A53A-2639DF6E101E}"/>
              </a:ext>
            </a:extLst>
          </p:cNvPr>
          <p:cNvSpPr txBox="1"/>
          <p:nvPr/>
        </p:nvSpPr>
        <p:spPr>
          <a:xfrm>
            <a:off x="5315812" y="1575937"/>
            <a:ext cx="6623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have clicked back on the icon to exit the axe function. We can click on any icon now or go to the main screen by clicking on the app icon.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A6F6B6-DB48-9F4B-A2F9-7DBE4C7C6BC9}"/>
              </a:ext>
            </a:extLst>
          </p:cNvPr>
          <p:cNvSpPr txBox="1"/>
          <p:nvPr/>
        </p:nvSpPr>
        <p:spPr>
          <a:xfrm>
            <a:off x="4496341" y="5887390"/>
            <a:ext cx="6623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Once again, the control dock is now re-exposed. We will now explore the user profile icon by clicking on it.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B283CA-D44E-064F-A949-B049BBC70669}"/>
              </a:ext>
            </a:extLst>
          </p:cNvPr>
          <p:cNvSpPr txBox="1"/>
          <p:nvPr/>
        </p:nvSpPr>
        <p:spPr>
          <a:xfrm>
            <a:off x="4945238" y="5282063"/>
            <a:ext cx="377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 the user icon in this case now.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43E3B0-D40C-5745-A2CF-EE6045DBC72D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3011876" y="5466729"/>
            <a:ext cx="1933362" cy="3948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E9E0DAE-B594-3B4B-B852-C8E63067CEF9}"/>
              </a:ext>
            </a:extLst>
          </p:cNvPr>
          <p:cNvSpPr txBox="1"/>
          <p:nvPr/>
        </p:nvSpPr>
        <p:spPr>
          <a:xfrm>
            <a:off x="9032631" y="23261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ideation purposes only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24DFC8-548F-934F-BCE6-461CB56B2E17}"/>
              </a:ext>
            </a:extLst>
          </p:cNvPr>
          <p:cNvSpPr txBox="1"/>
          <p:nvPr/>
        </p:nvSpPr>
        <p:spPr>
          <a:xfrm>
            <a:off x="5095554" y="6550223"/>
            <a:ext cx="2346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Confidential and Proprietary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C3FBA7-D377-724D-86D1-6470981CFCEB}"/>
              </a:ext>
            </a:extLst>
          </p:cNvPr>
          <p:cNvSpPr/>
          <p:nvPr/>
        </p:nvSpPr>
        <p:spPr>
          <a:xfrm>
            <a:off x="2025576" y="1567543"/>
            <a:ext cx="2278396" cy="4441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 space</a:t>
            </a:r>
          </a:p>
        </p:txBody>
      </p:sp>
    </p:spTree>
    <p:extLst>
      <p:ext uri="{BB962C8B-B14F-4D97-AF65-F5344CB8AC3E}">
        <p14:creationId xmlns:p14="http://schemas.microsoft.com/office/powerpoint/2010/main" val="107978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1E9759C2-B39B-1F42-9E6E-83C9530690CA}"/>
              </a:ext>
            </a:extLst>
          </p:cNvPr>
          <p:cNvSpPr/>
          <p:nvPr/>
        </p:nvSpPr>
        <p:spPr>
          <a:xfrm>
            <a:off x="1377538" y="1235034"/>
            <a:ext cx="3118803" cy="5367647"/>
          </a:xfrm>
          <a:prstGeom prst="roundRect">
            <a:avLst/>
          </a:prstGeom>
          <a:solidFill>
            <a:srgbClr val="1D701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dirty="0"/>
              <a:t>Trees Planted: 432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Trees Grown: 385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Trees Cleared: 15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Natural Disasters: 3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D4D0C1-4455-6144-BDD0-0D36EA250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031"/>
          </a:xfrm>
        </p:spPr>
        <p:txBody>
          <a:bodyPr/>
          <a:lstStyle/>
          <a:p>
            <a:r>
              <a:rPr lang="en-US" dirty="0"/>
              <a:t>User Profile Screen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34DFFB-1006-F941-A53A-2639DF6E101E}"/>
              </a:ext>
            </a:extLst>
          </p:cNvPr>
          <p:cNvSpPr txBox="1"/>
          <p:nvPr/>
        </p:nvSpPr>
        <p:spPr>
          <a:xfrm>
            <a:off x="5315812" y="1575937"/>
            <a:ext cx="66232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Here the user can see what they have accomplished in the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‘Trending’ icon will show users with the most accomplished and those who are growing their forests the fastest.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A6F6B6-DB48-9F4B-A2F9-7DBE4C7C6BC9}"/>
              </a:ext>
            </a:extLst>
          </p:cNvPr>
          <p:cNvSpPr txBox="1"/>
          <p:nvPr/>
        </p:nvSpPr>
        <p:spPr>
          <a:xfrm>
            <a:off x="4496341" y="5887390"/>
            <a:ext cx="6623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Once again, clicking the main button will allow users to select an option from the control dock.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8D88A8-1FD6-F449-B32E-9F316A3B72B9}"/>
              </a:ext>
            </a:extLst>
          </p:cNvPr>
          <p:cNvSpPr/>
          <p:nvPr/>
        </p:nvSpPr>
        <p:spPr>
          <a:xfrm>
            <a:off x="3869831" y="5986256"/>
            <a:ext cx="453445" cy="465730"/>
          </a:xfrm>
          <a:prstGeom prst="ellipse">
            <a:avLst/>
          </a:prstGeom>
          <a:solidFill>
            <a:srgbClr val="A1C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User">
            <a:extLst>
              <a:ext uri="{FF2B5EF4-FFF2-40B4-BE49-F238E27FC236}">
                <a16:creationId xmlns:a16="http://schemas.microsoft.com/office/drawing/2014/main" id="{FCC9C67D-910C-5044-8E51-975403C89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3635" y="6037637"/>
            <a:ext cx="345835" cy="345835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9892594F-D8AE-6F47-924D-734CCFEF6A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936" t="16451" r="26674" b="15711"/>
          <a:stretch/>
        </p:blipFill>
        <p:spPr>
          <a:xfrm>
            <a:off x="1683048" y="3635415"/>
            <a:ext cx="323136" cy="45300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F714AC83-28A3-814F-9D61-9C48935A45C1}"/>
              </a:ext>
            </a:extLst>
          </p:cNvPr>
          <p:cNvGrpSpPr/>
          <p:nvPr/>
        </p:nvGrpSpPr>
        <p:grpSpPr>
          <a:xfrm>
            <a:off x="1751467" y="3229539"/>
            <a:ext cx="186298" cy="351664"/>
            <a:chOff x="6293223" y="2033951"/>
            <a:chExt cx="952500" cy="1181100"/>
          </a:xfrm>
        </p:grpSpPr>
        <p:pic>
          <p:nvPicPr>
            <p:cNvPr id="67" name="Picture 66" descr="A picture containing mirror, sunglasses&#10;&#10;Description automatically generated">
              <a:extLst>
                <a:ext uri="{FF2B5EF4-FFF2-40B4-BE49-F238E27FC236}">
                  <a16:creationId xmlns:a16="http://schemas.microsoft.com/office/drawing/2014/main" id="{DE736C1F-BBC6-274B-87F3-8D7C33994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93223" y="2033951"/>
              <a:ext cx="952500" cy="1181100"/>
            </a:xfrm>
            <a:prstGeom prst="rect">
              <a:avLst/>
            </a:prstGeom>
          </p:spPr>
        </p:pic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D17AAC25-AD98-E947-A92C-3F1BD2E095B0}"/>
                </a:ext>
              </a:extLst>
            </p:cNvPr>
            <p:cNvSpPr/>
            <p:nvPr/>
          </p:nvSpPr>
          <p:spPr>
            <a:xfrm>
              <a:off x="6340929" y="2084614"/>
              <a:ext cx="506185" cy="620486"/>
            </a:xfrm>
            <a:custGeom>
              <a:avLst/>
              <a:gdLst>
                <a:gd name="connsiteX0" fmla="*/ 0 w 495300"/>
                <a:gd name="connsiteY0" fmla="*/ 0 h 620486"/>
                <a:gd name="connsiteX1" fmla="*/ 0 w 495300"/>
                <a:gd name="connsiteY1" fmla="*/ 0 h 620486"/>
                <a:gd name="connsiteX2" fmla="*/ 5443 w 495300"/>
                <a:gd name="connsiteY2" fmla="*/ 65314 h 620486"/>
                <a:gd name="connsiteX3" fmla="*/ 16329 w 495300"/>
                <a:gd name="connsiteY3" fmla="*/ 163286 h 620486"/>
                <a:gd name="connsiteX4" fmla="*/ 27215 w 495300"/>
                <a:gd name="connsiteY4" fmla="*/ 272143 h 620486"/>
                <a:gd name="connsiteX5" fmla="*/ 32658 w 495300"/>
                <a:gd name="connsiteY5" fmla="*/ 293914 h 620486"/>
                <a:gd name="connsiteX6" fmla="*/ 38100 w 495300"/>
                <a:gd name="connsiteY6" fmla="*/ 321129 h 620486"/>
                <a:gd name="connsiteX7" fmla="*/ 48986 w 495300"/>
                <a:gd name="connsiteY7" fmla="*/ 353786 h 620486"/>
                <a:gd name="connsiteX8" fmla="*/ 65315 w 495300"/>
                <a:gd name="connsiteY8" fmla="*/ 408214 h 620486"/>
                <a:gd name="connsiteX9" fmla="*/ 87086 w 495300"/>
                <a:gd name="connsiteY9" fmla="*/ 440872 h 620486"/>
                <a:gd name="connsiteX10" fmla="*/ 92529 w 495300"/>
                <a:gd name="connsiteY10" fmla="*/ 457200 h 620486"/>
                <a:gd name="connsiteX11" fmla="*/ 108858 w 495300"/>
                <a:gd name="connsiteY11" fmla="*/ 473529 h 620486"/>
                <a:gd name="connsiteX12" fmla="*/ 130629 w 495300"/>
                <a:gd name="connsiteY12" fmla="*/ 506186 h 620486"/>
                <a:gd name="connsiteX13" fmla="*/ 163286 w 495300"/>
                <a:gd name="connsiteY13" fmla="*/ 527957 h 620486"/>
                <a:gd name="connsiteX14" fmla="*/ 179615 w 495300"/>
                <a:gd name="connsiteY14" fmla="*/ 538843 h 620486"/>
                <a:gd name="connsiteX15" fmla="*/ 190500 w 495300"/>
                <a:gd name="connsiteY15" fmla="*/ 555172 h 620486"/>
                <a:gd name="connsiteX16" fmla="*/ 223158 w 495300"/>
                <a:gd name="connsiteY16" fmla="*/ 566057 h 620486"/>
                <a:gd name="connsiteX17" fmla="*/ 239486 w 495300"/>
                <a:gd name="connsiteY17" fmla="*/ 571500 h 620486"/>
                <a:gd name="connsiteX18" fmla="*/ 272143 w 495300"/>
                <a:gd name="connsiteY18" fmla="*/ 582386 h 620486"/>
                <a:gd name="connsiteX19" fmla="*/ 304800 w 495300"/>
                <a:gd name="connsiteY19" fmla="*/ 598714 h 620486"/>
                <a:gd name="connsiteX20" fmla="*/ 321129 w 495300"/>
                <a:gd name="connsiteY20" fmla="*/ 609600 h 620486"/>
                <a:gd name="connsiteX21" fmla="*/ 402772 w 495300"/>
                <a:gd name="connsiteY21" fmla="*/ 620486 h 620486"/>
                <a:gd name="connsiteX22" fmla="*/ 468086 w 495300"/>
                <a:gd name="connsiteY22" fmla="*/ 615043 h 620486"/>
                <a:gd name="connsiteX23" fmla="*/ 478972 w 495300"/>
                <a:gd name="connsiteY23" fmla="*/ 598714 h 620486"/>
                <a:gd name="connsiteX24" fmla="*/ 489858 w 495300"/>
                <a:gd name="connsiteY24" fmla="*/ 560614 h 620486"/>
                <a:gd name="connsiteX25" fmla="*/ 495300 w 495300"/>
                <a:gd name="connsiteY25" fmla="*/ 544286 h 620486"/>
                <a:gd name="connsiteX26" fmla="*/ 489858 w 495300"/>
                <a:gd name="connsiteY26" fmla="*/ 419100 h 620486"/>
                <a:gd name="connsiteX27" fmla="*/ 478972 w 495300"/>
                <a:gd name="connsiteY27" fmla="*/ 386443 h 620486"/>
                <a:gd name="connsiteX28" fmla="*/ 468086 w 495300"/>
                <a:gd name="connsiteY28" fmla="*/ 353786 h 620486"/>
                <a:gd name="connsiteX29" fmla="*/ 451758 w 495300"/>
                <a:gd name="connsiteY29" fmla="*/ 304800 h 620486"/>
                <a:gd name="connsiteX30" fmla="*/ 446315 w 495300"/>
                <a:gd name="connsiteY30" fmla="*/ 288472 h 620486"/>
                <a:gd name="connsiteX31" fmla="*/ 440872 w 495300"/>
                <a:gd name="connsiteY31" fmla="*/ 272143 h 620486"/>
                <a:gd name="connsiteX32" fmla="*/ 419100 w 495300"/>
                <a:gd name="connsiteY32" fmla="*/ 239486 h 620486"/>
                <a:gd name="connsiteX33" fmla="*/ 408215 w 495300"/>
                <a:gd name="connsiteY33" fmla="*/ 223157 h 620486"/>
                <a:gd name="connsiteX34" fmla="*/ 391886 w 495300"/>
                <a:gd name="connsiteY34" fmla="*/ 212272 h 620486"/>
                <a:gd name="connsiteX35" fmla="*/ 353786 w 495300"/>
                <a:gd name="connsiteY35" fmla="*/ 174172 h 620486"/>
                <a:gd name="connsiteX36" fmla="*/ 321129 w 495300"/>
                <a:gd name="connsiteY36" fmla="*/ 152400 h 620486"/>
                <a:gd name="connsiteX37" fmla="*/ 304800 w 495300"/>
                <a:gd name="connsiteY37" fmla="*/ 141514 h 620486"/>
                <a:gd name="connsiteX38" fmla="*/ 288472 w 495300"/>
                <a:gd name="connsiteY38" fmla="*/ 136072 h 620486"/>
                <a:gd name="connsiteX39" fmla="*/ 255815 w 495300"/>
                <a:gd name="connsiteY39" fmla="*/ 114300 h 620486"/>
                <a:gd name="connsiteX40" fmla="*/ 239486 w 495300"/>
                <a:gd name="connsiteY40" fmla="*/ 103414 h 620486"/>
                <a:gd name="connsiteX41" fmla="*/ 223158 w 495300"/>
                <a:gd name="connsiteY41" fmla="*/ 97972 h 620486"/>
                <a:gd name="connsiteX42" fmla="*/ 206829 w 495300"/>
                <a:gd name="connsiteY42" fmla="*/ 87086 h 620486"/>
                <a:gd name="connsiteX43" fmla="*/ 195943 w 495300"/>
                <a:gd name="connsiteY43" fmla="*/ 70757 h 620486"/>
                <a:gd name="connsiteX44" fmla="*/ 163286 w 495300"/>
                <a:gd name="connsiteY44" fmla="*/ 59872 h 620486"/>
                <a:gd name="connsiteX45" fmla="*/ 152400 w 495300"/>
                <a:gd name="connsiteY45" fmla="*/ 43543 h 620486"/>
                <a:gd name="connsiteX46" fmla="*/ 136072 w 495300"/>
                <a:gd name="connsiteY46" fmla="*/ 38100 h 620486"/>
                <a:gd name="connsiteX47" fmla="*/ 119743 w 495300"/>
                <a:gd name="connsiteY47" fmla="*/ 27214 h 620486"/>
                <a:gd name="connsiteX48" fmla="*/ 87086 w 495300"/>
                <a:gd name="connsiteY48" fmla="*/ 16329 h 620486"/>
                <a:gd name="connsiteX49" fmla="*/ 54429 w 495300"/>
                <a:gd name="connsiteY49" fmla="*/ 5443 h 620486"/>
                <a:gd name="connsiteX50" fmla="*/ 38100 w 495300"/>
                <a:gd name="connsiteY50" fmla="*/ 0 h 620486"/>
                <a:gd name="connsiteX51" fmla="*/ 0 w 495300"/>
                <a:gd name="connsiteY51" fmla="*/ 0 h 62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95300" h="620486">
                  <a:moveTo>
                    <a:pt x="0" y="0"/>
                  </a:moveTo>
                  <a:lnTo>
                    <a:pt x="0" y="0"/>
                  </a:lnTo>
                  <a:cubicBezTo>
                    <a:pt x="1814" y="21771"/>
                    <a:pt x="3767" y="43532"/>
                    <a:pt x="5443" y="65314"/>
                  </a:cubicBezTo>
                  <a:cubicBezTo>
                    <a:pt x="12083" y="151632"/>
                    <a:pt x="4515" y="116029"/>
                    <a:pt x="16329" y="163286"/>
                  </a:cubicBezTo>
                  <a:cubicBezTo>
                    <a:pt x="20089" y="215930"/>
                    <a:pt x="18655" y="229347"/>
                    <a:pt x="27215" y="272143"/>
                  </a:cubicBezTo>
                  <a:cubicBezTo>
                    <a:pt x="28682" y="279478"/>
                    <a:pt x="31035" y="286612"/>
                    <a:pt x="32658" y="293914"/>
                  </a:cubicBezTo>
                  <a:cubicBezTo>
                    <a:pt x="34665" y="302945"/>
                    <a:pt x="35666" y="312204"/>
                    <a:pt x="38100" y="321129"/>
                  </a:cubicBezTo>
                  <a:cubicBezTo>
                    <a:pt x="41119" y="332199"/>
                    <a:pt x="46203" y="342654"/>
                    <a:pt x="48986" y="353786"/>
                  </a:cubicBezTo>
                  <a:cubicBezTo>
                    <a:pt x="52029" y="365957"/>
                    <a:pt x="60014" y="400263"/>
                    <a:pt x="65315" y="408214"/>
                  </a:cubicBezTo>
                  <a:cubicBezTo>
                    <a:pt x="72572" y="419100"/>
                    <a:pt x="82949" y="428460"/>
                    <a:pt x="87086" y="440872"/>
                  </a:cubicBezTo>
                  <a:cubicBezTo>
                    <a:pt x="88900" y="446315"/>
                    <a:pt x="89347" y="452426"/>
                    <a:pt x="92529" y="457200"/>
                  </a:cubicBezTo>
                  <a:cubicBezTo>
                    <a:pt x="96799" y="463605"/>
                    <a:pt x="104132" y="467453"/>
                    <a:pt x="108858" y="473529"/>
                  </a:cubicBezTo>
                  <a:cubicBezTo>
                    <a:pt x="116890" y="483856"/>
                    <a:pt x="119743" y="498929"/>
                    <a:pt x="130629" y="506186"/>
                  </a:cubicBezTo>
                  <a:lnTo>
                    <a:pt x="163286" y="527957"/>
                  </a:lnTo>
                  <a:lnTo>
                    <a:pt x="179615" y="538843"/>
                  </a:lnTo>
                  <a:cubicBezTo>
                    <a:pt x="183243" y="544286"/>
                    <a:pt x="184953" y="551705"/>
                    <a:pt x="190500" y="555172"/>
                  </a:cubicBezTo>
                  <a:cubicBezTo>
                    <a:pt x="200231" y="561254"/>
                    <a:pt x="212272" y="562429"/>
                    <a:pt x="223158" y="566057"/>
                  </a:cubicBezTo>
                  <a:lnTo>
                    <a:pt x="239486" y="571500"/>
                  </a:lnTo>
                  <a:cubicBezTo>
                    <a:pt x="239487" y="571500"/>
                    <a:pt x="272142" y="582385"/>
                    <a:pt x="272143" y="582386"/>
                  </a:cubicBezTo>
                  <a:cubicBezTo>
                    <a:pt x="293245" y="596454"/>
                    <a:pt x="282266" y="591204"/>
                    <a:pt x="304800" y="598714"/>
                  </a:cubicBezTo>
                  <a:cubicBezTo>
                    <a:pt x="310243" y="602343"/>
                    <a:pt x="315278" y="606674"/>
                    <a:pt x="321129" y="609600"/>
                  </a:cubicBezTo>
                  <a:cubicBezTo>
                    <a:pt x="343362" y="620716"/>
                    <a:pt x="388179" y="619270"/>
                    <a:pt x="402772" y="620486"/>
                  </a:cubicBezTo>
                  <a:cubicBezTo>
                    <a:pt x="424543" y="618672"/>
                    <a:pt x="447080" y="621045"/>
                    <a:pt x="468086" y="615043"/>
                  </a:cubicBezTo>
                  <a:cubicBezTo>
                    <a:pt x="474376" y="613246"/>
                    <a:pt x="476046" y="604565"/>
                    <a:pt x="478972" y="598714"/>
                  </a:cubicBezTo>
                  <a:cubicBezTo>
                    <a:pt x="483323" y="590013"/>
                    <a:pt x="487533" y="568753"/>
                    <a:pt x="489858" y="560614"/>
                  </a:cubicBezTo>
                  <a:cubicBezTo>
                    <a:pt x="491434" y="555098"/>
                    <a:pt x="493486" y="549729"/>
                    <a:pt x="495300" y="544286"/>
                  </a:cubicBezTo>
                  <a:cubicBezTo>
                    <a:pt x="493486" y="502557"/>
                    <a:pt x="494156" y="460646"/>
                    <a:pt x="489858" y="419100"/>
                  </a:cubicBezTo>
                  <a:cubicBezTo>
                    <a:pt x="488677" y="407686"/>
                    <a:pt x="482601" y="397329"/>
                    <a:pt x="478972" y="386443"/>
                  </a:cubicBezTo>
                  <a:lnTo>
                    <a:pt x="468086" y="353786"/>
                  </a:lnTo>
                  <a:lnTo>
                    <a:pt x="451758" y="304800"/>
                  </a:lnTo>
                  <a:lnTo>
                    <a:pt x="446315" y="288472"/>
                  </a:lnTo>
                  <a:cubicBezTo>
                    <a:pt x="444501" y="283029"/>
                    <a:pt x="444055" y="276917"/>
                    <a:pt x="440872" y="272143"/>
                  </a:cubicBezTo>
                  <a:lnTo>
                    <a:pt x="419100" y="239486"/>
                  </a:lnTo>
                  <a:cubicBezTo>
                    <a:pt x="415471" y="234043"/>
                    <a:pt x="413658" y="226785"/>
                    <a:pt x="408215" y="223157"/>
                  </a:cubicBezTo>
                  <a:lnTo>
                    <a:pt x="391886" y="212272"/>
                  </a:lnTo>
                  <a:cubicBezTo>
                    <a:pt x="382306" y="183531"/>
                    <a:pt x="391217" y="199126"/>
                    <a:pt x="353786" y="174172"/>
                  </a:cubicBezTo>
                  <a:lnTo>
                    <a:pt x="321129" y="152400"/>
                  </a:lnTo>
                  <a:cubicBezTo>
                    <a:pt x="315686" y="148771"/>
                    <a:pt x="311006" y="143582"/>
                    <a:pt x="304800" y="141514"/>
                  </a:cubicBezTo>
                  <a:lnTo>
                    <a:pt x="288472" y="136072"/>
                  </a:lnTo>
                  <a:lnTo>
                    <a:pt x="255815" y="114300"/>
                  </a:lnTo>
                  <a:cubicBezTo>
                    <a:pt x="250372" y="110671"/>
                    <a:pt x="245692" y="105482"/>
                    <a:pt x="239486" y="103414"/>
                  </a:cubicBezTo>
                  <a:lnTo>
                    <a:pt x="223158" y="97972"/>
                  </a:lnTo>
                  <a:cubicBezTo>
                    <a:pt x="217715" y="94343"/>
                    <a:pt x="211455" y="91712"/>
                    <a:pt x="206829" y="87086"/>
                  </a:cubicBezTo>
                  <a:cubicBezTo>
                    <a:pt x="202203" y="82460"/>
                    <a:pt x="201490" y="74224"/>
                    <a:pt x="195943" y="70757"/>
                  </a:cubicBezTo>
                  <a:cubicBezTo>
                    <a:pt x="186213" y="64676"/>
                    <a:pt x="163286" y="59872"/>
                    <a:pt x="163286" y="59872"/>
                  </a:cubicBezTo>
                  <a:cubicBezTo>
                    <a:pt x="159657" y="54429"/>
                    <a:pt x="157508" y="47630"/>
                    <a:pt x="152400" y="43543"/>
                  </a:cubicBezTo>
                  <a:cubicBezTo>
                    <a:pt x="147920" y="39959"/>
                    <a:pt x="141203" y="40666"/>
                    <a:pt x="136072" y="38100"/>
                  </a:cubicBezTo>
                  <a:cubicBezTo>
                    <a:pt x="130221" y="35174"/>
                    <a:pt x="125721" y="29871"/>
                    <a:pt x="119743" y="27214"/>
                  </a:cubicBezTo>
                  <a:cubicBezTo>
                    <a:pt x="109257" y="22554"/>
                    <a:pt x="97972" y="19957"/>
                    <a:pt x="87086" y="16329"/>
                  </a:cubicBezTo>
                  <a:lnTo>
                    <a:pt x="54429" y="5443"/>
                  </a:lnTo>
                  <a:cubicBezTo>
                    <a:pt x="48986" y="3629"/>
                    <a:pt x="43837" y="0"/>
                    <a:pt x="381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8EB19630-E9FA-434F-A409-633ED820EF68}"/>
                </a:ext>
              </a:extLst>
            </p:cNvPr>
            <p:cNvSpPr/>
            <p:nvPr/>
          </p:nvSpPr>
          <p:spPr>
            <a:xfrm>
              <a:off x="6825343" y="2198914"/>
              <a:ext cx="381000" cy="506186"/>
            </a:xfrm>
            <a:custGeom>
              <a:avLst/>
              <a:gdLst>
                <a:gd name="connsiteX0" fmla="*/ 353786 w 370114"/>
                <a:gd name="connsiteY0" fmla="*/ 0 h 506186"/>
                <a:gd name="connsiteX1" fmla="*/ 353786 w 370114"/>
                <a:gd name="connsiteY1" fmla="*/ 0 h 506186"/>
                <a:gd name="connsiteX2" fmla="*/ 310243 w 370114"/>
                <a:gd name="connsiteY2" fmla="*/ 21772 h 506186"/>
                <a:gd name="connsiteX3" fmla="*/ 277586 w 370114"/>
                <a:gd name="connsiteY3" fmla="*/ 32657 h 506186"/>
                <a:gd name="connsiteX4" fmla="*/ 244928 w 370114"/>
                <a:gd name="connsiteY4" fmla="*/ 54429 h 506186"/>
                <a:gd name="connsiteX5" fmla="*/ 228600 w 370114"/>
                <a:gd name="connsiteY5" fmla="*/ 59872 h 506186"/>
                <a:gd name="connsiteX6" fmla="*/ 212271 w 370114"/>
                <a:gd name="connsiteY6" fmla="*/ 70757 h 506186"/>
                <a:gd name="connsiteX7" fmla="*/ 179614 w 370114"/>
                <a:gd name="connsiteY7" fmla="*/ 81643 h 506186"/>
                <a:gd name="connsiteX8" fmla="*/ 146957 w 370114"/>
                <a:gd name="connsiteY8" fmla="*/ 103415 h 506186"/>
                <a:gd name="connsiteX9" fmla="*/ 130628 w 370114"/>
                <a:gd name="connsiteY9" fmla="*/ 119743 h 506186"/>
                <a:gd name="connsiteX10" fmla="*/ 97971 w 370114"/>
                <a:gd name="connsiteY10" fmla="*/ 141515 h 506186"/>
                <a:gd name="connsiteX11" fmla="*/ 70757 w 370114"/>
                <a:gd name="connsiteY11" fmla="*/ 163286 h 506186"/>
                <a:gd name="connsiteX12" fmla="*/ 59871 w 370114"/>
                <a:gd name="connsiteY12" fmla="*/ 179615 h 506186"/>
                <a:gd name="connsiteX13" fmla="*/ 43543 w 370114"/>
                <a:gd name="connsiteY13" fmla="*/ 190500 h 506186"/>
                <a:gd name="connsiteX14" fmla="*/ 27214 w 370114"/>
                <a:gd name="connsiteY14" fmla="*/ 223157 h 506186"/>
                <a:gd name="connsiteX15" fmla="*/ 21771 w 370114"/>
                <a:gd name="connsiteY15" fmla="*/ 239486 h 506186"/>
                <a:gd name="connsiteX16" fmla="*/ 21771 w 370114"/>
                <a:gd name="connsiteY16" fmla="*/ 391886 h 506186"/>
                <a:gd name="connsiteX17" fmla="*/ 10886 w 370114"/>
                <a:gd name="connsiteY17" fmla="*/ 424543 h 506186"/>
                <a:gd name="connsiteX18" fmla="*/ 0 w 370114"/>
                <a:gd name="connsiteY18" fmla="*/ 462643 h 506186"/>
                <a:gd name="connsiteX19" fmla="*/ 5443 w 370114"/>
                <a:gd name="connsiteY19" fmla="*/ 484415 h 506186"/>
                <a:gd name="connsiteX20" fmla="*/ 38100 w 370114"/>
                <a:gd name="connsiteY20" fmla="*/ 506186 h 506186"/>
                <a:gd name="connsiteX21" fmla="*/ 125186 w 370114"/>
                <a:gd name="connsiteY21" fmla="*/ 500743 h 506186"/>
                <a:gd name="connsiteX22" fmla="*/ 174171 w 370114"/>
                <a:gd name="connsiteY22" fmla="*/ 478972 h 506186"/>
                <a:gd name="connsiteX23" fmla="*/ 206828 w 370114"/>
                <a:gd name="connsiteY23" fmla="*/ 468086 h 506186"/>
                <a:gd name="connsiteX24" fmla="*/ 255814 w 370114"/>
                <a:gd name="connsiteY24" fmla="*/ 435429 h 506186"/>
                <a:gd name="connsiteX25" fmla="*/ 272143 w 370114"/>
                <a:gd name="connsiteY25" fmla="*/ 424543 h 506186"/>
                <a:gd name="connsiteX26" fmla="*/ 293914 w 370114"/>
                <a:gd name="connsiteY26" fmla="*/ 391886 h 506186"/>
                <a:gd name="connsiteX27" fmla="*/ 304800 w 370114"/>
                <a:gd name="connsiteY27" fmla="*/ 375557 h 506186"/>
                <a:gd name="connsiteX28" fmla="*/ 310243 w 370114"/>
                <a:gd name="connsiteY28" fmla="*/ 359229 h 506186"/>
                <a:gd name="connsiteX29" fmla="*/ 321128 w 370114"/>
                <a:gd name="connsiteY29" fmla="*/ 342900 h 506186"/>
                <a:gd name="connsiteX30" fmla="*/ 332014 w 370114"/>
                <a:gd name="connsiteY30" fmla="*/ 310243 h 506186"/>
                <a:gd name="connsiteX31" fmla="*/ 342900 w 370114"/>
                <a:gd name="connsiteY31" fmla="*/ 277586 h 506186"/>
                <a:gd name="connsiteX32" fmla="*/ 348343 w 370114"/>
                <a:gd name="connsiteY32" fmla="*/ 261257 h 506186"/>
                <a:gd name="connsiteX33" fmla="*/ 353786 w 370114"/>
                <a:gd name="connsiteY33" fmla="*/ 201386 h 506186"/>
                <a:gd name="connsiteX34" fmla="*/ 359228 w 370114"/>
                <a:gd name="connsiteY34" fmla="*/ 179615 h 506186"/>
                <a:gd name="connsiteX35" fmla="*/ 364671 w 370114"/>
                <a:gd name="connsiteY35" fmla="*/ 141515 h 506186"/>
                <a:gd name="connsiteX36" fmla="*/ 370114 w 370114"/>
                <a:gd name="connsiteY36" fmla="*/ 108857 h 506186"/>
                <a:gd name="connsiteX37" fmla="*/ 353786 w 370114"/>
                <a:gd name="connsiteY37" fmla="*/ 0 h 5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70114" h="506186">
                  <a:moveTo>
                    <a:pt x="353786" y="0"/>
                  </a:moveTo>
                  <a:lnTo>
                    <a:pt x="353786" y="0"/>
                  </a:lnTo>
                  <a:cubicBezTo>
                    <a:pt x="339272" y="7257"/>
                    <a:pt x="325159" y="15380"/>
                    <a:pt x="310243" y="21772"/>
                  </a:cubicBezTo>
                  <a:cubicBezTo>
                    <a:pt x="299696" y="26292"/>
                    <a:pt x="277586" y="32657"/>
                    <a:pt x="277586" y="32657"/>
                  </a:cubicBezTo>
                  <a:cubicBezTo>
                    <a:pt x="266700" y="39914"/>
                    <a:pt x="257340" y="50291"/>
                    <a:pt x="244928" y="54429"/>
                  </a:cubicBezTo>
                  <a:cubicBezTo>
                    <a:pt x="239485" y="56243"/>
                    <a:pt x="233731" y="57306"/>
                    <a:pt x="228600" y="59872"/>
                  </a:cubicBezTo>
                  <a:cubicBezTo>
                    <a:pt x="222749" y="62797"/>
                    <a:pt x="218249" y="68100"/>
                    <a:pt x="212271" y="70757"/>
                  </a:cubicBezTo>
                  <a:cubicBezTo>
                    <a:pt x="201785" y="75417"/>
                    <a:pt x="179614" y="81643"/>
                    <a:pt x="179614" y="81643"/>
                  </a:cubicBezTo>
                  <a:cubicBezTo>
                    <a:pt x="168728" y="88900"/>
                    <a:pt x="156208" y="94164"/>
                    <a:pt x="146957" y="103415"/>
                  </a:cubicBezTo>
                  <a:cubicBezTo>
                    <a:pt x="141514" y="108858"/>
                    <a:pt x="136704" y="115017"/>
                    <a:pt x="130628" y="119743"/>
                  </a:cubicBezTo>
                  <a:cubicBezTo>
                    <a:pt x="120301" y="127775"/>
                    <a:pt x="97971" y="141515"/>
                    <a:pt x="97971" y="141515"/>
                  </a:cubicBezTo>
                  <a:cubicBezTo>
                    <a:pt x="66777" y="188307"/>
                    <a:pt x="108314" y="133241"/>
                    <a:pt x="70757" y="163286"/>
                  </a:cubicBezTo>
                  <a:cubicBezTo>
                    <a:pt x="65649" y="167373"/>
                    <a:pt x="64497" y="174989"/>
                    <a:pt x="59871" y="179615"/>
                  </a:cubicBezTo>
                  <a:cubicBezTo>
                    <a:pt x="55246" y="184240"/>
                    <a:pt x="48986" y="186872"/>
                    <a:pt x="43543" y="190500"/>
                  </a:cubicBezTo>
                  <a:cubicBezTo>
                    <a:pt x="29862" y="231544"/>
                    <a:pt x="48317" y="180952"/>
                    <a:pt x="27214" y="223157"/>
                  </a:cubicBezTo>
                  <a:cubicBezTo>
                    <a:pt x="24648" y="228289"/>
                    <a:pt x="23585" y="234043"/>
                    <a:pt x="21771" y="239486"/>
                  </a:cubicBezTo>
                  <a:cubicBezTo>
                    <a:pt x="26872" y="305796"/>
                    <a:pt x="31594" y="323123"/>
                    <a:pt x="21771" y="391886"/>
                  </a:cubicBezTo>
                  <a:cubicBezTo>
                    <a:pt x="20148" y="403245"/>
                    <a:pt x="14514" y="413657"/>
                    <a:pt x="10886" y="424543"/>
                  </a:cubicBezTo>
                  <a:cubicBezTo>
                    <a:pt x="3077" y="447972"/>
                    <a:pt x="6836" y="435301"/>
                    <a:pt x="0" y="462643"/>
                  </a:cubicBezTo>
                  <a:cubicBezTo>
                    <a:pt x="1814" y="469900"/>
                    <a:pt x="517" y="478785"/>
                    <a:pt x="5443" y="484415"/>
                  </a:cubicBezTo>
                  <a:cubicBezTo>
                    <a:pt x="14058" y="494261"/>
                    <a:pt x="38100" y="506186"/>
                    <a:pt x="38100" y="506186"/>
                  </a:cubicBezTo>
                  <a:cubicBezTo>
                    <a:pt x="67129" y="504372"/>
                    <a:pt x="96367" y="504673"/>
                    <a:pt x="125186" y="500743"/>
                  </a:cubicBezTo>
                  <a:cubicBezTo>
                    <a:pt x="171939" y="494367"/>
                    <a:pt x="143797" y="492471"/>
                    <a:pt x="174171" y="478972"/>
                  </a:cubicBezTo>
                  <a:cubicBezTo>
                    <a:pt x="184657" y="474312"/>
                    <a:pt x="197280" y="474451"/>
                    <a:pt x="206828" y="468086"/>
                  </a:cubicBezTo>
                  <a:lnTo>
                    <a:pt x="255814" y="435429"/>
                  </a:lnTo>
                  <a:lnTo>
                    <a:pt x="272143" y="424543"/>
                  </a:lnTo>
                  <a:lnTo>
                    <a:pt x="293914" y="391886"/>
                  </a:lnTo>
                  <a:cubicBezTo>
                    <a:pt x="297543" y="386443"/>
                    <a:pt x="302731" y="381763"/>
                    <a:pt x="304800" y="375557"/>
                  </a:cubicBezTo>
                  <a:cubicBezTo>
                    <a:pt x="306614" y="370114"/>
                    <a:pt x="307677" y="364360"/>
                    <a:pt x="310243" y="359229"/>
                  </a:cubicBezTo>
                  <a:cubicBezTo>
                    <a:pt x="313168" y="353378"/>
                    <a:pt x="318471" y="348878"/>
                    <a:pt x="321128" y="342900"/>
                  </a:cubicBezTo>
                  <a:cubicBezTo>
                    <a:pt x="325788" y="332414"/>
                    <a:pt x="328385" y="321129"/>
                    <a:pt x="332014" y="310243"/>
                  </a:cubicBezTo>
                  <a:lnTo>
                    <a:pt x="342900" y="277586"/>
                  </a:lnTo>
                  <a:lnTo>
                    <a:pt x="348343" y="261257"/>
                  </a:lnTo>
                  <a:cubicBezTo>
                    <a:pt x="350157" y="241300"/>
                    <a:pt x="351138" y="221250"/>
                    <a:pt x="353786" y="201386"/>
                  </a:cubicBezTo>
                  <a:cubicBezTo>
                    <a:pt x="354775" y="193971"/>
                    <a:pt x="357890" y="186975"/>
                    <a:pt x="359228" y="179615"/>
                  </a:cubicBezTo>
                  <a:cubicBezTo>
                    <a:pt x="361523" y="166993"/>
                    <a:pt x="362720" y="154195"/>
                    <a:pt x="364671" y="141515"/>
                  </a:cubicBezTo>
                  <a:cubicBezTo>
                    <a:pt x="366349" y="130607"/>
                    <a:pt x="368300" y="119743"/>
                    <a:pt x="370114" y="108857"/>
                  </a:cubicBezTo>
                  <a:cubicBezTo>
                    <a:pt x="364488" y="30098"/>
                    <a:pt x="356507" y="18143"/>
                    <a:pt x="353786" y="0"/>
                  </a:cubicBez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0" name="Picture 6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D38171-BE59-FF46-AE3A-154DEA0E8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3226" y="4117070"/>
            <a:ext cx="302779" cy="251661"/>
          </a:xfrm>
          <a:prstGeom prst="rect">
            <a:avLst/>
          </a:prstGeom>
        </p:spPr>
      </p:pic>
      <p:pic>
        <p:nvPicPr>
          <p:cNvPr id="26" name="Graphic 25" descr="Fire">
            <a:extLst>
              <a:ext uri="{FF2B5EF4-FFF2-40B4-BE49-F238E27FC236}">
                <a16:creationId xmlns:a16="http://schemas.microsoft.com/office/drawing/2014/main" id="{30014B0D-5B54-7D41-8292-B6B5476A7E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53146" y="4412380"/>
            <a:ext cx="424181" cy="424181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939471A-807F-1748-9AD0-0A6315A7FDB3}"/>
              </a:ext>
            </a:extLst>
          </p:cNvPr>
          <p:cNvSpPr/>
          <p:nvPr/>
        </p:nvSpPr>
        <p:spPr>
          <a:xfrm>
            <a:off x="2268284" y="5096592"/>
            <a:ext cx="1337310" cy="480060"/>
          </a:xfrm>
          <a:prstGeom prst="roundRect">
            <a:avLst/>
          </a:prstGeom>
          <a:solidFill>
            <a:srgbClr val="A1CB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Trending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841709-3092-2A45-979D-C9F6D7EE247F}"/>
              </a:ext>
            </a:extLst>
          </p:cNvPr>
          <p:cNvSpPr txBox="1"/>
          <p:nvPr/>
        </p:nvSpPr>
        <p:spPr>
          <a:xfrm>
            <a:off x="9032631" y="23261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ideation purposes only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C9A2B7-B4CC-8046-AEB9-1B035DCBFC06}"/>
              </a:ext>
            </a:extLst>
          </p:cNvPr>
          <p:cNvSpPr txBox="1"/>
          <p:nvPr/>
        </p:nvSpPr>
        <p:spPr>
          <a:xfrm>
            <a:off x="5095554" y="6550223"/>
            <a:ext cx="2346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4113373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E4628E8-10B8-7C42-84EE-5761A13F94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4" t="2090"/>
          <a:stretch/>
        </p:blipFill>
        <p:spPr>
          <a:xfrm>
            <a:off x="2082018" y="2011678"/>
            <a:ext cx="2209701" cy="43118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D4D0C1-4455-6144-BDD0-0D36EA250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031"/>
          </a:xfrm>
        </p:spPr>
        <p:txBody>
          <a:bodyPr/>
          <a:lstStyle/>
          <a:p>
            <a:r>
              <a:rPr lang="en-US" dirty="0"/>
              <a:t>Home Screen Viewing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06D96C2-2169-CA48-A5E2-74199A4909DB}"/>
              </a:ext>
            </a:extLst>
          </p:cNvPr>
          <p:cNvSpPr/>
          <p:nvPr/>
        </p:nvSpPr>
        <p:spPr>
          <a:xfrm>
            <a:off x="1887415" y="1567543"/>
            <a:ext cx="2579078" cy="484663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A6078AD-62F1-9E4D-9773-F0D4FF7E3E84}"/>
              </a:ext>
            </a:extLst>
          </p:cNvPr>
          <p:cNvSpPr/>
          <p:nvPr/>
        </p:nvSpPr>
        <p:spPr>
          <a:xfrm>
            <a:off x="2631754" y="1567543"/>
            <a:ext cx="1066039" cy="14402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11E6158D-70E3-F247-807B-7D8B10218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165" y="2472101"/>
            <a:ext cx="472589" cy="671574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06C00E-F504-5C42-8C87-78C3E91DA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072" y="2960288"/>
            <a:ext cx="472589" cy="671574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0BB2B09-77B3-C446-AD47-B85860666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287" y="3551654"/>
            <a:ext cx="472589" cy="671574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C3A93B4-77EC-4F45-A85C-8DA59DEE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804" y="3077501"/>
            <a:ext cx="472589" cy="671574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38FB0A-308E-8D43-B6B7-EFEC6F282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343" y="3121069"/>
            <a:ext cx="472589" cy="671574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28B6C0F-6F5E-4E47-9D2E-AF7B0BD8C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798" y="2624501"/>
            <a:ext cx="472589" cy="671574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DB366A3-03CA-394B-A959-9B0BFA3AB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030" y="4277032"/>
            <a:ext cx="472589" cy="671574"/>
          </a:xfrm>
          <a:prstGeom prst="rect">
            <a:avLst/>
          </a:prstGeom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E7AC98F-B190-F940-9774-65391C46E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632" y="2624501"/>
            <a:ext cx="472589" cy="671574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AF6B916-30AD-C94A-ABC0-F5792500C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698" y="3583501"/>
            <a:ext cx="472589" cy="671574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C9318F9-DD78-4D43-B4C9-835646209B62}"/>
              </a:ext>
            </a:extLst>
          </p:cNvPr>
          <p:cNvGrpSpPr/>
          <p:nvPr/>
        </p:nvGrpSpPr>
        <p:grpSpPr>
          <a:xfrm>
            <a:off x="3364822" y="3780465"/>
            <a:ext cx="266807" cy="407998"/>
            <a:chOff x="6293223" y="2033951"/>
            <a:chExt cx="952500" cy="1181100"/>
          </a:xfrm>
        </p:grpSpPr>
        <p:pic>
          <p:nvPicPr>
            <p:cNvPr id="36" name="Picture 35" descr="A picture containing mirror, sunglasses&#10;&#10;Description automatically generated">
              <a:extLst>
                <a:ext uri="{FF2B5EF4-FFF2-40B4-BE49-F238E27FC236}">
                  <a16:creationId xmlns:a16="http://schemas.microsoft.com/office/drawing/2014/main" id="{957E40CC-E7BF-6C48-BEBA-76DD54335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3223" y="2033951"/>
              <a:ext cx="952500" cy="1181100"/>
            </a:xfrm>
            <a:prstGeom prst="rect">
              <a:avLst/>
            </a:prstGeom>
          </p:spPr>
        </p:pic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84E29D5-76EF-C841-9667-1AE753809E83}"/>
                </a:ext>
              </a:extLst>
            </p:cNvPr>
            <p:cNvSpPr/>
            <p:nvPr/>
          </p:nvSpPr>
          <p:spPr>
            <a:xfrm>
              <a:off x="6340929" y="2084614"/>
              <a:ext cx="506185" cy="620486"/>
            </a:xfrm>
            <a:custGeom>
              <a:avLst/>
              <a:gdLst>
                <a:gd name="connsiteX0" fmla="*/ 0 w 495300"/>
                <a:gd name="connsiteY0" fmla="*/ 0 h 620486"/>
                <a:gd name="connsiteX1" fmla="*/ 0 w 495300"/>
                <a:gd name="connsiteY1" fmla="*/ 0 h 620486"/>
                <a:gd name="connsiteX2" fmla="*/ 5443 w 495300"/>
                <a:gd name="connsiteY2" fmla="*/ 65314 h 620486"/>
                <a:gd name="connsiteX3" fmla="*/ 16329 w 495300"/>
                <a:gd name="connsiteY3" fmla="*/ 163286 h 620486"/>
                <a:gd name="connsiteX4" fmla="*/ 27215 w 495300"/>
                <a:gd name="connsiteY4" fmla="*/ 272143 h 620486"/>
                <a:gd name="connsiteX5" fmla="*/ 32658 w 495300"/>
                <a:gd name="connsiteY5" fmla="*/ 293914 h 620486"/>
                <a:gd name="connsiteX6" fmla="*/ 38100 w 495300"/>
                <a:gd name="connsiteY6" fmla="*/ 321129 h 620486"/>
                <a:gd name="connsiteX7" fmla="*/ 48986 w 495300"/>
                <a:gd name="connsiteY7" fmla="*/ 353786 h 620486"/>
                <a:gd name="connsiteX8" fmla="*/ 65315 w 495300"/>
                <a:gd name="connsiteY8" fmla="*/ 408214 h 620486"/>
                <a:gd name="connsiteX9" fmla="*/ 87086 w 495300"/>
                <a:gd name="connsiteY9" fmla="*/ 440872 h 620486"/>
                <a:gd name="connsiteX10" fmla="*/ 92529 w 495300"/>
                <a:gd name="connsiteY10" fmla="*/ 457200 h 620486"/>
                <a:gd name="connsiteX11" fmla="*/ 108858 w 495300"/>
                <a:gd name="connsiteY11" fmla="*/ 473529 h 620486"/>
                <a:gd name="connsiteX12" fmla="*/ 130629 w 495300"/>
                <a:gd name="connsiteY12" fmla="*/ 506186 h 620486"/>
                <a:gd name="connsiteX13" fmla="*/ 163286 w 495300"/>
                <a:gd name="connsiteY13" fmla="*/ 527957 h 620486"/>
                <a:gd name="connsiteX14" fmla="*/ 179615 w 495300"/>
                <a:gd name="connsiteY14" fmla="*/ 538843 h 620486"/>
                <a:gd name="connsiteX15" fmla="*/ 190500 w 495300"/>
                <a:gd name="connsiteY15" fmla="*/ 555172 h 620486"/>
                <a:gd name="connsiteX16" fmla="*/ 223158 w 495300"/>
                <a:gd name="connsiteY16" fmla="*/ 566057 h 620486"/>
                <a:gd name="connsiteX17" fmla="*/ 239486 w 495300"/>
                <a:gd name="connsiteY17" fmla="*/ 571500 h 620486"/>
                <a:gd name="connsiteX18" fmla="*/ 272143 w 495300"/>
                <a:gd name="connsiteY18" fmla="*/ 582386 h 620486"/>
                <a:gd name="connsiteX19" fmla="*/ 304800 w 495300"/>
                <a:gd name="connsiteY19" fmla="*/ 598714 h 620486"/>
                <a:gd name="connsiteX20" fmla="*/ 321129 w 495300"/>
                <a:gd name="connsiteY20" fmla="*/ 609600 h 620486"/>
                <a:gd name="connsiteX21" fmla="*/ 402772 w 495300"/>
                <a:gd name="connsiteY21" fmla="*/ 620486 h 620486"/>
                <a:gd name="connsiteX22" fmla="*/ 468086 w 495300"/>
                <a:gd name="connsiteY22" fmla="*/ 615043 h 620486"/>
                <a:gd name="connsiteX23" fmla="*/ 478972 w 495300"/>
                <a:gd name="connsiteY23" fmla="*/ 598714 h 620486"/>
                <a:gd name="connsiteX24" fmla="*/ 489858 w 495300"/>
                <a:gd name="connsiteY24" fmla="*/ 560614 h 620486"/>
                <a:gd name="connsiteX25" fmla="*/ 495300 w 495300"/>
                <a:gd name="connsiteY25" fmla="*/ 544286 h 620486"/>
                <a:gd name="connsiteX26" fmla="*/ 489858 w 495300"/>
                <a:gd name="connsiteY26" fmla="*/ 419100 h 620486"/>
                <a:gd name="connsiteX27" fmla="*/ 478972 w 495300"/>
                <a:gd name="connsiteY27" fmla="*/ 386443 h 620486"/>
                <a:gd name="connsiteX28" fmla="*/ 468086 w 495300"/>
                <a:gd name="connsiteY28" fmla="*/ 353786 h 620486"/>
                <a:gd name="connsiteX29" fmla="*/ 451758 w 495300"/>
                <a:gd name="connsiteY29" fmla="*/ 304800 h 620486"/>
                <a:gd name="connsiteX30" fmla="*/ 446315 w 495300"/>
                <a:gd name="connsiteY30" fmla="*/ 288472 h 620486"/>
                <a:gd name="connsiteX31" fmla="*/ 440872 w 495300"/>
                <a:gd name="connsiteY31" fmla="*/ 272143 h 620486"/>
                <a:gd name="connsiteX32" fmla="*/ 419100 w 495300"/>
                <a:gd name="connsiteY32" fmla="*/ 239486 h 620486"/>
                <a:gd name="connsiteX33" fmla="*/ 408215 w 495300"/>
                <a:gd name="connsiteY33" fmla="*/ 223157 h 620486"/>
                <a:gd name="connsiteX34" fmla="*/ 391886 w 495300"/>
                <a:gd name="connsiteY34" fmla="*/ 212272 h 620486"/>
                <a:gd name="connsiteX35" fmla="*/ 353786 w 495300"/>
                <a:gd name="connsiteY35" fmla="*/ 174172 h 620486"/>
                <a:gd name="connsiteX36" fmla="*/ 321129 w 495300"/>
                <a:gd name="connsiteY36" fmla="*/ 152400 h 620486"/>
                <a:gd name="connsiteX37" fmla="*/ 304800 w 495300"/>
                <a:gd name="connsiteY37" fmla="*/ 141514 h 620486"/>
                <a:gd name="connsiteX38" fmla="*/ 288472 w 495300"/>
                <a:gd name="connsiteY38" fmla="*/ 136072 h 620486"/>
                <a:gd name="connsiteX39" fmla="*/ 255815 w 495300"/>
                <a:gd name="connsiteY39" fmla="*/ 114300 h 620486"/>
                <a:gd name="connsiteX40" fmla="*/ 239486 w 495300"/>
                <a:gd name="connsiteY40" fmla="*/ 103414 h 620486"/>
                <a:gd name="connsiteX41" fmla="*/ 223158 w 495300"/>
                <a:gd name="connsiteY41" fmla="*/ 97972 h 620486"/>
                <a:gd name="connsiteX42" fmla="*/ 206829 w 495300"/>
                <a:gd name="connsiteY42" fmla="*/ 87086 h 620486"/>
                <a:gd name="connsiteX43" fmla="*/ 195943 w 495300"/>
                <a:gd name="connsiteY43" fmla="*/ 70757 h 620486"/>
                <a:gd name="connsiteX44" fmla="*/ 163286 w 495300"/>
                <a:gd name="connsiteY44" fmla="*/ 59872 h 620486"/>
                <a:gd name="connsiteX45" fmla="*/ 152400 w 495300"/>
                <a:gd name="connsiteY45" fmla="*/ 43543 h 620486"/>
                <a:gd name="connsiteX46" fmla="*/ 136072 w 495300"/>
                <a:gd name="connsiteY46" fmla="*/ 38100 h 620486"/>
                <a:gd name="connsiteX47" fmla="*/ 119743 w 495300"/>
                <a:gd name="connsiteY47" fmla="*/ 27214 h 620486"/>
                <a:gd name="connsiteX48" fmla="*/ 87086 w 495300"/>
                <a:gd name="connsiteY48" fmla="*/ 16329 h 620486"/>
                <a:gd name="connsiteX49" fmla="*/ 54429 w 495300"/>
                <a:gd name="connsiteY49" fmla="*/ 5443 h 620486"/>
                <a:gd name="connsiteX50" fmla="*/ 38100 w 495300"/>
                <a:gd name="connsiteY50" fmla="*/ 0 h 620486"/>
                <a:gd name="connsiteX51" fmla="*/ 0 w 495300"/>
                <a:gd name="connsiteY51" fmla="*/ 0 h 62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95300" h="620486">
                  <a:moveTo>
                    <a:pt x="0" y="0"/>
                  </a:moveTo>
                  <a:lnTo>
                    <a:pt x="0" y="0"/>
                  </a:lnTo>
                  <a:cubicBezTo>
                    <a:pt x="1814" y="21771"/>
                    <a:pt x="3767" y="43532"/>
                    <a:pt x="5443" y="65314"/>
                  </a:cubicBezTo>
                  <a:cubicBezTo>
                    <a:pt x="12083" y="151632"/>
                    <a:pt x="4515" y="116029"/>
                    <a:pt x="16329" y="163286"/>
                  </a:cubicBezTo>
                  <a:cubicBezTo>
                    <a:pt x="20089" y="215930"/>
                    <a:pt x="18655" y="229347"/>
                    <a:pt x="27215" y="272143"/>
                  </a:cubicBezTo>
                  <a:cubicBezTo>
                    <a:pt x="28682" y="279478"/>
                    <a:pt x="31035" y="286612"/>
                    <a:pt x="32658" y="293914"/>
                  </a:cubicBezTo>
                  <a:cubicBezTo>
                    <a:pt x="34665" y="302945"/>
                    <a:pt x="35666" y="312204"/>
                    <a:pt x="38100" y="321129"/>
                  </a:cubicBezTo>
                  <a:cubicBezTo>
                    <a:pt x="41119" y="332199"/>
                    <a:pt x="46203" y="342654"/>
                    <a:pt x="48986" y="353786"/>
                  </a:cubicBezTo>
                  <a:cubicBezTo>
                    <a:pt x="52029" y="365957"/>
                    <a:pt x="60014" y="400263"/>
                    <a:pt x="65315" y="408214"/>
                  </a:cubicBezTo>
                  <a:cubicBezTo>
                    <a:pt x="72572" y="419100"/>
                    <a:pt x="82949" y="428460"/>
                    <a:pt x="87086" y="440872"/>
                  </a:cubicBezTo>
                  <a:cubicBezTo>
                    <a:pt x="88900" y="446315"/>
                    <a:pt x="89347" y="452426"/>
                    <a:pt x="92529" y="457200"/>
                  </a:cubicBezTo>
                  <a:cubicBezTo>
                    <a:pt x="96799" y="463605"/>
                    <a:pt x="104132" y="467453"/>
                    <a:pt x="108858" y="473529"/>
                  </a:cubicBezTo>
                  <a:cubicBezTo>
                    <a:pt x="116890" y="483856"/>
                    <a:pt x="119743" y="498929"/>
                    <a:pt x="130629" y="506186"/>
                  </a:cubicBezTo>
                  <a:lnTo>
                    <a:pt x="163286" y="527957"/>
                  </a:lnTo>
                  <a:lnTo>
                    <a:pt x="179615" y="538843"/>
                  </a:lnTo>
                  <a:cubicBezTo>
                    <a:pt x="183243" y="544286"/>
                    <a:pt x="184953" y="551705"/>
                    <a:pt x="190500" y="555172"/>
                  </a:cubicBezTo>
                  <a:cubicBezTo>
                    <a:pt x="200231" y="561254"/>
                    <a:pt x="212272" y="562429"/>
                    <a:pt x="223158" y="566057"/>
                  </a:cubicBezTo>
                  <a:lnTo>
                    <a:pt x="239486" y="571500"/>
                  </a:lnTo>
                  <a:cubicBezTo>
                    <a:pt x="239487" y="571500"/>
                    <a:pt x="272142" y="582385"/>
                    <a:pt x="272143" y="582386"/>
                  </a:cubicBezTo>
                  <a:cubicBezTo>
                    <a:pt x="293245" y="596454"/>
                    <a:pt x="282266" y="591204"/>
                    <a:pt x="304800" y="598714"/>
                  </a:cubicBezTo>
                  <a:cubicBezTo>
                    <a:pt x="310243" y="602343"/>
                    <a:pt x="315278" y="606674"/>
                    <a:pt x="321129" y="609600"/>
                  </a:cubicBezTo>
                  <a:cubicBezTo>
                    <a:pt x="343362" y="620716"/>
                    <a:pt x="388179" y="619270"/>
                    <a:pt x="402772" y="620486"/>
                  </a:cubicBezTo>
                  <a:cubicBezTo>
                    <a:pt x="424543" y="618672"/>
                    <a:pt x="447080" y="621045"/>
                    <a:pt x="468086" y="615043"/>
                  </a:cubicBezTo>
                  <a:cubicBezTo>
                    <a:pt x="474376" y="613246"/>
                    <a:pt x="476046" y="604565"/>
                    <a:pt x="478972" y="598714"/>
                  </a:cubicBezTo>
                  <a:cubicBezTo>
                    <a:pt x="483323" y="590013"/>
                    <a:pt x="487533" y="568753"/>
                    <a:pt x="489858" y="560614"/>
                  </a:cubicBezTo>
                  <a:cubicBezTo>
                    <a:pt x="491434" y="555098"/>
                    <a:pt x="493486" y="549729"/>
                    <a:pt x="495300" y="544286"/>
                  </a:cubicBezTo>
                  <a:cubicBezTo>
                    <a:pt x="493486" y="502557"/>
                    <a:pt x="494156" y="460646"/>
                    <a:pt x="489858" y="419100"/>
                  </a:cubicBezTo>
                  <a:cubicBezTo>
                    <a:pt x="488677" y="407686"/>
                    <a:pt x="482601" y="397329"/>
                    <a:pt x="478972" y="386443"/>
                  </a:cubicBezTo>
                  <a:lnTo>
                    <a:pt x="468086" y="353786"/>
                  </a:lnTo>
                  <a:lnTo>
                    <a:pt x="451758" y="304800"/>
                  </a:lnTo>
                  <a:lnTo>
                    <a:pt x="446315" y="288472"/>
                  </a:lnTo>
                  <a:cubicBezTo>
                    <a:pt x="444501" y="283029"/>
                    <a:pt x="444055" y="276917"/>
                    <a:pt x="440872" y="272143"/>
                  </a:cubicBezTo>
                  <a:lnTo>
                    <a:pt x="419100" y="239486"/>
                  </a:lnTo>
                  <a:cubicBezTo>
                    <a:pt x="415471" y="234043"/>
                    <a:pt x="413658" y="226785"/>
                    <a:pt x="408215" y="223157"/>
                  </a:cubicBezTo>
                  <a:lnTo>
                    <a:pt x="391886" y="212272"/>
                  </a:lnTo>
                  <a:cubicBezTo>
                    <a:pt x="382306" y="183531"/>
                    <a:pt x="391217" y="199126"/>
                    <a:pt x="353786" y="174172"/>
                  </a:cubicBezTo>
                  <a:lnTo>
                    <a:pt x="321129" y="152400"/>
                  </a:lnTo>
                  <a:cubicBezTo>
                    <a:pt x="315686" y="148771"/>
                    <a:pt x="311006" y="143582"/>
                    <a:pt x="304800" y="141514"/>
                  </a:cubicBezTo>
                  <a:lnTo>
                    <a:pt x="288472" y="136072"/>
                  </a:lnTo>
                  <a:lnTo>
                    <a:pt x="255815" y="114300"/>
                  </a:lnTo>
                  <a:cubicBezTo>
                    <a:pt x="250372" y="110671"/>
                    <a:pt x="245692" y="105482"/>
                    <a:pt x="239486" y="103414"/>
                  </a:cubicBezTo>
                  <a:lnTo>
                    <a:pt x="223158" y="97972"/>
                  </a:lnTo>
                  <a:cubicBezTo>
                    <a:pt x="217715" y="94343"/>
                    <a:pt x="211455" y="91712"/>
                    <a:pt x="206829" y="87086"/>
                  </a:cubicBezTo>
                  <a:cubicBezTo>
                    <a:pt x="202203" y="82460"/>
                    <a:pt x="201490" y="74224"/>
                    <a:pt x="195943" y="70757"/>
                  </a:cubicBezTo>
                  <a:cubicBezTo>
                    <a:pt x="186213" y="64676"/>
                    <a:pt x="163286" y="59872"/>
                    <a:pt x="163286" y="59872"/>
                  </a:cubicBezTo>
                  <a:cubicBezTo>
                    <a:pt x="159657" y="54429"/>
                    <a:pt x="157508" y="47630"/>
                    <a:pt x="152400" y="43543"/>
                  </a:cubicBezTo>
                  <a:cubicBezTo>
                    <a:pt x="147920" y="39959"/>
                    <a:pt x="141203" y="40666"/>
                    <a:pt x="136072" y="38100"/>
                  </a:cubicBezTo>
                  <a:cubicBezTo>
                    <a:pt x="130221" y="35174"/>
                    <a:pt x="125721" y="29871"/>
                    <a:pt x="119743" y="27214"/>
                  </a:cubicBezTo>
                  <a:cubicBezTo>
                    <a:pt x="109257" y="22554"/>
                    <a:pt x="97972" y="19957"/>
                    <a:pt x="87086" y="16329"/>
                  </a:cubicBezTo>
                  <a:lnTo>
                    <a:pt x="54429" y="5443"/>
                  </a:lnTo>
                  <a:cubicBezTo>
                    <a:pt x="48986" y="3629"/>
                    <a:pt x="43837" y="0"/>
                    <a:pt x="381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8745B9C-235C-6A4D-A16E-1A34ADEB930A}"/>
                </a:ext>
              </a:extLst>
            </p:cNvPr>
            <p:cNvSpPr/>
            <p:nvPr/>
          </p:nvSpPr>
          <p:spPr>
            <a:xfrm>
              <a:off x="6825343" y="2198914"/>
              <a:ext cx="381000" cy="506186"/>
            </a:xfrm>
            <a:custGeom>
              <a:avLst/>
              <a:gdLst>
                <a:gd name="connsiteX0" fmla="*/ 353786 w 370114"/>
                <a:gd name="connsiteY0" fmla="*/ 0 h 506186"/>
                <a:gd name="connsiteX1" fmla="*/ 353786 w 370114"/>
                <a:gd name="connsiteY1" fmla="*/ 0 h 506186"/>
                <a:gd name="connsiteX2" fmla="*/ 310243 w 370114"/>
                <a:gd name="connsiteY2" fmla="*/ 21772 h 506186"/>
                <a:gd name="connsiteX3" fmla="*/ 277586 w 370114"/>
                <a:gd name="connsiteY3" fmla="*/ 32657 h 506186"/>
                <a:gd name="connsiteX4" fmla="*/ 244928 w 370114"/>
                <a:gd name="connsiteY4" fmla="*/ 54429 h 506186"/>
                <a:gd name="connsiteX5" fmla="*/ 228600 w 370114"/>
                <a:gd name="connsiteY5" fmla="*/ 59872 h 506186"/>
                <a:gd name="connsiteX6" fmla="*/ 212271 w 370114"/>
                <a:gd name="connsiteY6" fmla="*/ 70757 h 506186"/>
                <a:gd name="connsiteX7" fmla="*/ 179614 w 370114"/>
                <a:gd name="connsiteY7" fmla="*/ 81643 h 506186"/>
                <a:gd name="connsiteX8" fmla="*/ 146957 w 370114"/>
                <a:gd name="connsiteY8" fmla="*/ 103415 h 506186"/>
                <a:gd name="connsiteX9" fmla="*/ 130628 w 370114"/>
                <a:gd name="connsiteY9" fmla="*/ 119743 h 506186"/>
                <a:gd name="connsiteX10" fmla="*/ 97971 w 370114"/>
                <a:gd name="connsiteY10" fmla="*/ 141515 h 506186"/>
                <a:gd name="connsiteX11" fmla="*/ 70757 w 370114"/>
                <a:gd name="connsiteY11" fmla="*/ 163286 h 506186"/>
                <a:gd name="connsiteX12" fmla="*/ 59871 w 370114"/>
                <a:gd name="connsiteY12" fmla="*/ 179615 h 506186"/>
                <a:gd name="connsiteX13" fmla="*/ 43543 w 370114"/>
                <a:gd name="connsiteY13" fmla="*/ 190500 h 506186"/>
                <a:gd name="connsiteX14" fmla="*/ 27214 w 370114"/>
                <a:gd name="connsiteY14" fmla="*/ 223157 h 506186"/>
                <a:gd name="connsiteX15" fmla="*/ 21771 w 370114"/>
                <a:gd name="connsiteY15" fmla="*/ 239486 h 506186"/>
                <a:gd name="connsiteX16" fmla="*/ 21771 w 370114"/>
                <a:gd name="connsiteY16" fmla="*/ 391886 h 506186"/>
                <a:gd name="connsiteX17" fmla="*/ 10886 w 370114"/>
                <a:gd name="connsiteY17" fmla="*/ 424543 h 506186"/>
                <a:gd name="connsiteX18" fmla="*/ 0 w 370114"/>
                <a:gd name="connsiteY18" fmla="*/ 462643 h 506186"/>
                <a:gd name="connsiteX19" fmla="*/ 5443 w 370114"/>
                <a:gd name="connsiteY19" fmla="*/ 484415 h 506186"/>
                <a:gd name="connsiteX20" fmla="*/ 38100 w 370114"/>
                <a:gd name="connsiteY20" fmla="*/ 506186 h 506186"/>
                <a:gd name="connsiteX21" fmla="*/ 125186 w 370114"/>
                <a:gd name="connsiteY21" fmla="*/ 500743 h 506186"/>
                <a:gd name="connsiteX22" fmla="*/ 174171 w 370114"/>
                <a:gd name="connsiteY22" fmla="*/ 478972 h 506186"/>
                <a:gd name="connsiteX23" fmla="*/ 206828 w 370114"/>
                <a:gd name="connsiteY23" fmla="*/ 468086 h 506186"/>
                <a:gd name="connsiteX24" fmla="*/ 255814 w 370114"/>
                <a:gd name="connsiteY24" fmla="*/ 435429 h 506186"/>
                <a:gd name="connsiteX25" fmla="*/ 272143 w 370114"/>
                <a:gd name="connsiteY25" fmla="*/ 424543 h 506186"/>
                <a:gd name="connsiteX26" fmla="*/ 293914 w 370114"/>
                <a:gd name="connsiteY26" fmla="*/ 391886 h 506186"/>
                <a:gd name="connsiteX27" fmla="*/ 304800 w 370114"/>
                <a:gd name="connsiteY27" fmla="*/ 375557 h 506186"/>
                <a:gd name="connsiteX28" fmla="*/ 310243 w 370114"/>
                <a:gd name="connsiteY28" fmla="*/ 359229 h 506186"/>
                <a:gd name="connsiteX29" fmla="*/ 321128 w 370114"/>
                <a:gd name="connsiteY29" fmla="*/ 342900 h 506186"/>
                <a:gd name="connsiteX30" fmla="*/ 332014 w 370114"/>
                <a:gd name="connsiteY30" fmla="*/ 310243 h 506186"/>
                <a:gd name="connsiteX31" fmla="*/ 342900 w 370114"/>
                <a:gd name="connsiteY31" fmla="*/ 277586 h 506186"/>
                <a:gd name="connsiteX32" fmla="*/ 348343 w 370114"/>
                <a:gd name="connsiteY32" fmla="*/ 261257 h 506186"/>
                <a:gd name="connsiteX33" fmla="*/ 353786 w 370114"/>
                <a:gd name="connsiteY33" fmla="*/ 201386 h 506186"/>
                <a:gd name="connsiteX34" fmla="*/ 359228 w 370114"/>
                <a:gd name="connsiteY34" fmla="*/ 179615 h 506186"/>
                <a:gd name="connsiteX35" fmla="*/ 364671 w 370114"/>
                <a:gd name="connsiteY35" fmla="*/ 141515 h 506186"/>
                <a:gd name="connsiteX36" fmla="*/ 370114 w 370114"/>
                <a:gd name="connsiteY36" fmla="*/ 108857 h 506186"/>
                <a:gd name="connsiteX37" fmla="*/ 353786 w 370114"/>
                <a:gd name="connsiteY37" fmla="*/ 0 h 5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70114" h="506186">
                  <a:moveTo>
                    <a:pt x="353786" y="0"/>
                  </a:moveTo>
                  <a:lnTo>
                    <a:pt x="353786" y="0"/>
                  </a:lnTo>
                  <a:cubicBezTo>
                    <a:pt x="339272" y="7257"/>
                    <a:pt x="325159" y="15380"/>
                    <a:pt x="310243" y="21772"/>
                  </a:cubicBezTo>
                  <a:cubicBezTo>
                    <a:pt x="299696" y="26292"/>
                    <a:pt x="277586" y="32657"/>
                    <a:pt x="277586" y="32657"/>
                  </a:cubicBezTo>
                  <a:cubicBezTo>
                    <a:pt x="266700" y="39914"/>
                    <a:pt x="257340" y="50291"/>
                    <a:pt x="244928" y="54429"/>
                  </a:cubicBezTo>
                  <a:cubicBezTo>
                    <a:pt x="239485" y="56243"/>
                    <a:pt x="233731" y="57306"/>
                    <a:pt x="228600" y="59872"/>
                  </a:cubicBezTo>
                  <a:cubicBezTo>
                    <a:pt x="222749" y="62797"/>
                    <a:pt x="218249" y="68100"/>
                    <a:pt x="212271" y="70757"/>
                  </a:cubicBezTo>
                  <a:cubicBezTo>
                    <a:pt x="201785" y="75417"/>
                    <a:pt x="179614" y="81643"/>
                    <a:pt x="179614" y="81643"/>
                  </a:cubicBezTo>
                  <a:cubicBezTo>
                    <a:pt x="168728" y="88900"/>
                    <a:pt x="156208" y="94164"/>
                    <a:pt x="146957" y="103415"/>
                  </a:cubicBezTo>
                  <a:cubicBezTo>
                    <a:pt x="141514" y="108858"/>
                    <a:pt x="136704" y="115017"/>
                    <a:pt x="130628" y="119743"/>
                  </a:cubicBezTo>
                  <a:cubicBezTo>
                    <a:pt x="120301" y="127775"/>
                    <a:pt x="97971" y="141515"/>
                    <a:pt x="97971" y="141515"/>
                  </a:cubicBezTo>
                  <a:cubicBezTo>
                    <a:pt x="66777" y="188307"/>
                    <a:pt x="108314" y="133241"/>
                    <a:pt x="70757" y="163286"/>
                  </a:cubicBezTo>
                  <a:cubicBezTo>
                    <a:pt x="65649" y="167373"/>
                    <a:pt x="64497" y="174989"/>
                    <a:pt x="59871" y="179615"/>
                  </a:cubicBezTo>
                  <a:cubicBezTo>
                    <a:pt x="55246" y="184240"/>
                    <a:pt x="48986" y="186872"/>
                    <a:pt x="43543" y="190500"/>
                  </a:cubicBezTo>
                  <a:cubicBezTo>
                    <a:pt x="29862" y="231544"/>
                    <a:pt x="48317" y="180952"/>
                    <a:pt x="27214" y="223157"/>
                  </a:cubicBezTo>
                  <a:cubicBezTo>
                    <a:pt x="24648" y="228289"/>
                    <a:pt x="23585" y="234043"/>
                    <a:pt x="21771" y="239486"/>
                  </a:cubicBezTo>
                  <a:cubicBezTo>
                    <a:pt x="26872" y="305796"/>
                    <a:pt x="31594" y="323123"/>
                    <a:pt x="21771" y="391886"/>
                  </a:cubicBezTo>
                  <a:cubicBezTo>
                    <a:pt x="20148" y="403245"/>
                    <a:pt x="14514" y="413657"/>
                    <a:pt x="10886" y="424543"/>
                  </a:cubicBezTo>
                  <a:cubicBezTo>
                    <a:pt x="3077" y="447972"/>
                    <a:pt x="6836" y="435301"/>
                    <a:pt x="0" y="462643"/>
                  </a:cubicBezTo>
                  <a:cubicBezTo>
                    <a:pt x="1814" y="469900"/>
                    <a:pt x="517" y="478785"/>
                    <a:pt x="5443" y="484415"/>
                  </a:cubicBezTo>
                  <a:cubicBezTo>
                    <a:pt x="14058" y="494261"/>
                    <a:pt x="38100" y="506186"/>
                    <a:pt x="38100" y="506186"/>
                  </a:cubicBezTo>
                  <a:cubicBezTo>
                    <a:pt x="67129" y="504372"/>
                    <a:pt x="96367" y="504673"/>
                    <a:pt x="125186" y="500743"/>
                  </a:cubicBezTo>
                  <a:cubicBezTo>
                    <a:pt x="171939" y="494367"/>
                    <a:pt x="143797" y="492471"/>
                    <a:pt x="174171" y="478972"/>
                  </a:cubicBezTo>
                  <a:cubicBezTo>
                    <a:pt x="184657" y="474312"/>
                    <a:pt x="197280" y="474451"/>
                    <a:pt x="206828" y="468086"/>
                  </a:cubicBezTo>
                  <a:lnTo>
                    <a:pt x="255814" y="435429"/>
                  </a:lnTo>
                  <a:lnTo>
                    <a:pt x="272143" y="424543"/>
                  </a:lnTo>
                  <a:lnTo>
                    <a:pt x="293914" y="391886"/>
                  </a:lnTo>
                  <a:cubicBezTo>
                    <a:pt x="297543" y="386443"/>
                    <a:pt x="302731" y="381763"/>
                    <a:pt x="304800" y="375557"/>
                  </a:cubicBezTo>
                  <a:cubicBezTo>
                    <a:pt x="306614" y="370114"/>
                    <a:pt x="307677" y="364360"/>
                    <a:pt x="310243" y="359229"/>
                  </a:cubicBezTo>
                  <a:cubicBezTo>
                    <a:pt x="313168" y="353378"/>
                    <a:pt x="318471" y="348878"/>
                    <a:pt x="321128" y="342900"/>
                  </a:cubicBezTo>
                  <a:cubicBezTo>
                    <a:pt x="325788" y="332414"/>
                    <a:pt x="328385" y="321129"/>
                    <a:pt x="332014" y="310243"/>
                  </a:cubicBezTo>
                  <a:lnTo>
                    <a:pt x="342900" y="277586"/>
                  </a:lnTo>
                  <a:lnTo>
                    <a:pt x="348343" y="261257"/>
                  </a:lnTo>
                  <a:cubicBezTo>
                    <a:pt x="350157" y="241300"/>
                    <a:pt x="351138" y="221250"/>
                    <a:pt x="353786" y="201386"/>
                  </a:cubicBezTo>
                  <a:cubicBezTo>
                    <a:pt x="354775" y="193971"/>
                    <a:pt x="357890" y="186975"/>
                    <a:pt x="359228" y="179615"/>
                  </a:cubicBezTo>
                  <a:cubicBezTo>
                    <a:pt x="361523" y="166993"/>
                    <a:pt x="362720" y="154195"/>
                    <a:pt x="364671" y="141515"/>
                  </a:cubicBezTo>
                  <a:cubicBezTo>
                    <a:pt x="366349" y="130607"/>
                    <a:pt x="368300" y="119743"/>
                    <a:pt x="370114" y="108857"/>
                  </a:cubicBezTo>
                  <a:cubicBezTo>
                    <a:pt x="364488" y="30098"/>
                    <a:pt x="356507" y="18143"/>
                    <a:pt x="353786" y="0"/>
                  </a:cubicBez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2645AD-9547-4641-A9E5-EC16A8DB2244}"/>
              </a:ext>
            </a:extLst>
          </p:cNvPr>
          <p:cNvGrpSpPr/>
          <p:nvPr/>
        </p:nvGrpSpPr>
        <p:grpSpPr>
          <a:xfrm>
            <a:off x="2096439" y="3121069"/>
            <a:ext cx="266807" cy="407998"/>
            <a:chOff x="6293223" y="2033951"/>
            <a:chExt cx="952500" cy="1181100"/>
          </a:xfrm>
        </p:grpSpPr>
        <p:pic>
          <p:nvPicPr>
            <p:cNvPr id="40" name="Picture 39" descr="A picture containing mirror, sunglasses&#10;&#10;Description automatically generated">
              <a:extLst>
                <a:ext uri="{FF2B5EF4-FFF2-40B4-BE49-F238E27FC236}">
                  <a16:creationId xmlns:a16="http://schemas.microsoft.com/office/drawing/2014/main" id="{B6B02D32-5531-6749-A409-5449CBF10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3223" y="2033951"/>
              <a:ext cx="952500" cy="1181100"/>
            </a:xfrm>
            <a:prstGeom prst="rect">
              <a:avLst/>
            </a:prstGeom>
          </p:spPr>
        </p:pic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C6EDCBFB-49C5-BD40-A44C-983B44CBF082}"/>
                </a:ext>
              </a:extLst>
            </p:cNvPr>
            <p:cNvSpPr/>
            <p:nvPr/>
          </p:nvSpPr>
          <p:spPr>
            <a:xfrm>
              <a:off x="6340929" y="2084614"/>
              <a:ext cx="506185" cy="620486"/>
            </a:xfrm>
            <a:custGeom>
              <a:avLst/>
              <a:gdLst>
                <a:gd name="connsiteX0" fmla="*/ 0 w 495300"/>
                <a:gd name="connsiteY0" fmla="*/ 0 h 620486"/>
                <a:gd name="connsiteX1" fmla="*/ 0 w 495300"/>
                <a:gd name="connsiteY1" fmla="*/ 0 h 620486"/>
                <a:gd name="connsiteX2" fmla="*/ 5443 w 495300"/>
                <a:gd name="connsiteY2" fmla="*/ 65314 h 620486"/>
                <a:gd name="connsiteX3" fmla="*/ 16329 w 495300"/>
                <a:gd name="connsiteY3" fmla="*/ 163286 h 620486"/>
                <a:gd name="connsiteX4" fmla="*/ 27215 w 495300"/>
                <a:gd name="connsiteY4" fmla="*/ 272143 h 620486"/>
                <a:gd name="connsiteX5" fmla="*/ 32658 w 495300"/>
                <a:gd name="connsiteY5" fmla="*/ 293914 h 620486"/>
                <a:gd name="connsiteX6" fmla="*/ 38100 w 495300"/>
                <a:gd name="connsiteY6" fmla="*/ 321129 h 620486"/>
                <a:gd name="connsiteX7" fmla="*/ 48986 w 495300"/>
                <a:gd name="connsiteY7" fmla="*/ 353786 h 620486"/>
                <a:gd name="connsiteX8" fmla="*/ 65315 w 495300"/>
                <a:gd name="connsiteY8" fmla="*/ 408214 h 620486"/>
                <a:gd name="connsiteX9" fmla="*/ 87086 w 495300"/>
                <a:gd name="connsiteY9" fmla="*/ 440872 h 620486"/>
                <a:gd name="connsiteX10" fmla="*/ 92529 w 495300"/>
                <a:gd name="connsiteY10" fmla="*/ 457200 h 620486"/>
                <a:gd name="connsiteX11" fmla="*/ 108858 w 495300"/>
                <a:gd name="connsiteY11" fmla="*/ 473529 h 620486"/>
                <a:gd name="connsiteX12" fmla="*/ 130629 w 495300"/>
                <a:gd name="connsiteY12" fmla="*/ 506186 h 620486"/>
                <a:gd name="connsiteX13" fmla="*/ 163286 w 495300"/>
                <a:gd name="connsiteY13" fmla="*/ 527957 h 620486"/>
                <a:gd name="connsiteX14" fmla="*/ 179615 w 495300"/>
                <a:gd name="connsiteY14" fmla="*/ 538843 h 620486"/>
                <a:gd name="connsiteX15" fmla="*/ 190500 w 495300"/>
                <a:gd name="connsiteY15" fmla="*/ 555172 h 620486"/>
                <a:gd name="connsiteX16" fmla="*/ 223158 w 495300"/>
                <a:gd name="connsiteY16" fmla="*/ 566057 h 620486"/>
                <a:gd name="connsiteX17" fmla="*/ 239486 w 495300"/>
                <a:gd name="connsiteY17" fmla="*/ 571500 h 620486"/>
                <a:gd name="connsiteX18" fmla="*/ 272143 w 495300"/>
                <a:gd name="connsiteY18" fmla="*/ 582386 h 620486"/>
                <a:gd name="connsiteX19" fmla="*/ 304800 w 495300"/>
                <a:gd name="connsiteY19" fmla="*/ 598714 h 620486"/>
                <a:gd name="connsiteX20" fmla="*/ 321129 w 495300"/>
                <a:gd name="connsiteY20" fmla="*/ 609600 h 620486"/>
                <a:gd name="connsiteX21" fmla="*/ 402772 w 495300"/>
                <a:gd name="connsiteY21" fmla="*/ 620486 h 620486"/>
                <a:gd name="connsiteX22" fmla="*/ 468086 w 495300"/>
                <a:gd name="connsiteY22" fmla="*/ 615043 h 620486"/>
                <a:gd name="connsiteX23" fmla="*/ 478972 w 495300"/>
                <a:gd name="connsiteY23" fmla="*/ 598714 h 620486"/>
                <a:gd name="connsiteX24" fmla="*/ 489858 w 495300"/>
                <a:gd name="connsiteY24" fmla="*/ 560614 h 620486"/>
                <a:gd name="connsiteX25" fmla="*/ 495300 w 495300"/>
                <a:gd name="connsiteY25" fmla="*/ 544286 h 620486"/>
                <a:gd name="connsiteX26" fmla="*/ 489858 w 495300"/>
                <a:gd name="connsiteY26" fmla="*/ 419100 h 620486"/>
                <a:gd name="connsiteX27" fmla="*/ 478972 w 495300"/>
                <a:gd name="connsiteY27" fmla="*/ 386443 h 620486"/>
                <a:gd name="connsiteX28" fmla="*/ 468086 w 495300"/>
                <a:gd name="connsiteY28" fmla="*/ 353786 h 620486"/>
                <a:gd name="connsiteX29" fmla="*/ 451758 w 495300"/>
                <a:gd name="connsiteY29" fmla="*/ 304800 h 620486"/>
                <a:gd name="connsiteX30" fmla="*/ 446315 w 495300"/>
                <a:gd name="connsiteY30" fmla="*/ 288472 h 620486"/>
                <a:gd name="connsiteX31" fmla="*/ 440872 w 495300"/>
                <a:gd name="connsiteY31" fmla="*/ 272143 h 620486"/>
                <a:gd name="connsiteX32" fmla="*/ 419100 w 495300"/>
                <a:gd name="connsiteY32" fmla="*/ 239486 h 620486"/>
                <a:gd name="connsiteX33" fmla="*/ 408215 w 495300"/>
                <a:gd name="connsiteY33" fmla="*/ 223157 h 620486"/>
                <a:gd name="connsiteX34" fmla="*/ 391886 w 495300"/>
                <a:gd name="connsiteY34" fmla="*/ 212272 h 620486"/>
                <a:gd name="connsiteX35" fmla="*/ 353786 w 495300"/>
                <a:gd name="connsiteY35" fmla="*/ 174172 h 620486"/>
                <a:gd name="connsiteX36" fmla="*/ 321129 w 495300"/>
                <a:gd name="connsiteY36" fmla="*/ 152400 h 620486"/>
                <a:gd name="connsiteX37" fmla="*/ 304800 w 495300"/>
                <a:gd name="connsiteY37" fmla="*/ 141514 h 620486"/>
                <a:gd name="connsiteX38" fmla="*/ 288472 w 495300"/>
                <a:gd name="connsiteY38" fmla="*/ 136072 h 620486"/>
                <a:gd name="connsiteX39" fmla="*/ 255815 w 495300"/>
                <a:gd name="connsiteY39" fmla="*/ 114300 h 620486"/>
                <a:gd name="connsiteX40" fmla="*/ 239486 w 495300"/>
                <a:gd name="connsiteY40" fmla="*/ 103414 h 620486"/>
                <a:gd name="connsiteX41" fmla="*/ 223158 w 495300"/>
                <a:gd name="connsiteY41" fmla="*/ 97972 h 620486"/>
                <a:gd name="connsiteX42" fmla="*/ 206829 w 495300"/>
                <a:gd name="connsiteY42" fmla="*/ 87086 h 620486"/>
                <a:gd name="connsiteX43" fmla="*/ 195943 w 495300"/>
                <a:gd name="connsiteY43" fmla="*/ 70757 h 620486"/>
                <a:gd name="connsiteX44" fmla="*/ 163286 w 495300"/>
                <a:gd name="connsiteY44" fmla="*/ 59872 h 620486"/>
                <a:gd name="connsiteX45" fmla="*/ 152400 w 495300"/>
                <a:gd name="connsiteY45" fmla="*/ 43543 h 620486"/>
                <a:gd name="connsiteX46" fmla="*/ 136072 w 495300"/>
                <a:gd name="connsiteY46" fmla="*/ 38100 h 620486"/>
                <a:gd name="connsiteX47" fmla="*/ 119743 w 495300"/>
                <a:gd name="connsiteY47" fmla="*/ 27214 h 620486"/>
                <a:gd name="connsiteX48" fmla="*/ 87086 w 495300"/>
                <a:gd name="connsiteY48" fmla="*/ 16329 h 620486"/>
                <a:gd name="connsiteX49" fmla="*/ 54429 w 495300"/>
                <a:gd name="connsiteY49" fmla="*/ 5443 h 620486"/>
                <a:gd name="connsiteX50" fmla="*/ 38100 w 495300"/>
                <a:gd name="connsiteY50" fmla="*/ 0 h 620486"/>
                <a:gd name="connsiteX51" fmla="*/ 0 w 495300"/>
                <a:gd name="connsiteY51" fmla="*/ 0 h 62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95300" h="620486">
                  <a:moveTo>
                    <a:pt x="0" y="0"/>
                  </a:moveTo>
                  <a:lnTo>
                    <a:pt x="0" y="0"/>
                  </a:lnTo>
                  <a:cubicBezTo>
                    <a:pt x="1814" y="21771"/>
                    <a:pt x="3767" y="43532"/>
                    <a:pt x="5443" y="65314"/>
                  </a:cubicBezTo>
                  <a:cubicBezTo>
                    <a:pt x="12083" y="151632"/>
                    <a:pt x="4515" y="116029"/>
                    <a:pt x="16329" y="163286"/>
                  </a:cubicBezTo>
                  <a:cubicBezTo>
                    <a:pt x="20089" y="215930"/>
                    <a:pt x="18655" y="229347"/>
                    <a:pt x="27215" y="272143"/>
                  </a:cubicBezTo>
                  <a:cubicBezTo>
                    <a:pt x="28682" y="279478"/>
                    <a:pt x="31035" y="286612"/>
                    <a:pt x="32658" y="293914"/>
                  </a:cubicBezTo>
                  <a:cubicBezTo>
                    <a:pt x="34665" y="302945"/>
                    <a:pt x="35666" y="312204"/>
                    <a:pt x="38100" y="321129"/>
                  </a:cubicBezTo>
                  <a:cubicBezTo>
                    <a:pt x="41119" y="332199"/>
                    <a:pt x="46203" y="342654"/>
                    <a:pt x="48986" y="353786"/>
                  </a:cubicBezTo>
                  <a:cubicBezTo>
                    <a:pt x="52029" y="365957"/>
                    <a:pt x="60014" y="400263"/>
                    <a:pt x="65315" y="408214"/>
                  </a:cubicBezTo>
                  <a:cubicBezTo>
                    <a:pt x="72572" y="419100"/>
                    <a:pt x="82949" y="428460"/>
                    <a:pt x="87086" y="440872"/>
                  </a:cubicBezTo>
                  <a:cubicBezTo>
                    <a:pt x="88900" y="446315"/>
                    <a:pt x="89347" y="452426"/>
                    <a:pt x="92529" y="457200"/>
                  </a:cubicBezTo>
                  <a:cubicBezTo>
                    <a:pt x="96799" y="463605"/>
                    <a:pt x="104132" y="467453"/>
                    <a:pt x="108858" y="473529"/>
                  </a:cubicBezTo>
                  <a:cubicBezTo>
                    <a:pt x="116890" y="483856"/>
                    <a:pt x="119743" y="498929"/>
                    <a:pt x="130629" y="506186"/>
                  </a:cubicBezTo>
                  <a:lnTo>
                    <a:pt x="163286" y="527957"/>
                  </a:lnTo>
                  <a:lnTo>
                    <a:pt x="179615" y="538843"/>
                  </a:lnTo>
                  <a:cubicBezTo>
                    <a:pt x="183243" y="544286"/>
                    <a:pt x="184953" y="551705"/>
                    <a:pt x="190500" y="555172"/>
                  </a:cubicBezTo>
                  <a:cubicBezTo>
                    <a:pt x="200231" y="561254"/>
                    <a:pt x="212272" y="562429"/>
                    <a:pt x="223158" y="566057"/>
                  </a:cubicBezTo>
                  <a:lnTo>
                    <a:pt x="239486" y="571500"/>
                  </a:lnTo>
                  <a:cubicBezTo>
                    <a:pt x="239487" y="571500"/>
                    <a:pt x="272142" y="582385"/>
                    <a:pt x="272143" y="582386"/>
                  </a:cubicBezTo>
                  <a:cubicBezTo>
                    <a:pt x="293245" y="596454"/>
                    <a:pt x="282266" y="591204"/>
                    <a:pt x="304800" y="598714"/>
                  </a:cubicBezTo>
                  <a:cubicBezTo>
                    <a:pt x="310243" y="602343"/>
                    <a:pt x="315278" y="606674"/>
                    <a:pt x="321129" y="609600"/>
                  </a:cubicBezTo>
                  <a:cubicBezTo>
                    <a:pt x="343362" y="620716"/>
                    <a:pt x="388179" y="619270"/>
                    <a:pt x="402772" y="620486"/>
                  </a:cubicBezTo>
                  <a:cubicBezTo>
                    <a:pt x="424543" y="618672"/>
                    <a:pt x="447080" y="621045"/>
                    <a:pt x="468086" y="615043"/>
                  </a:cubicBezTo>
                  <a:cubicBezTo>
                    <a:pt x="474376" y="613246"/>
                    <a:pt x="476046" y="604565"/>
                    <a:pt x="478972" y="598714"/>
                  </a:cubicBezTo>
                  <a:cubicBezTo>
                    <a:pt x="483323" y="590013"/>
                    <a:pt x="487533" y="568753"/>
                    <a:pt x="489858" y="560614"/>
                  </a:cubicBezTo>
                  <a:cubicBezTo>
                    <a:pt x="491434" y="555098"/>
                    <a:pt x="493486" y="549729"/>
                    <a:pt x="495300" y="544286"/>
                  </a:cubicBezTo>
                  <a:cubicBezTo>
                    <a:pt x="493486" y="502557"/>
                    <a:pt x="494156" y="460646"/>
                    <a:pt x="489858" y="419100"/>
                  </a:cubicBezTo>
                  <a:cubicBezTo>
                    <a:pt x="488677" y="407686"/>
                    <a:pt x="482601" y="397329"/>
                    <a:pt x="478972" y="386443"/>
                  </a:cubicBezTo>
                  <a:lnTo>
                    <a:pt x="468086" y="353786"/>
                  </a:lnTo>
                  <a:lnTo>
                    <a:pt x="451758" y="304800"/>
                  </a:lnTo>
                  <a:lnTo>
                    <a:pt x="446315" y="288472"/>
                  </a:lnTo>
                  <a:cubicBezTo>
                    <a:pt x="444501" y="283029"/>
                    <a:pt x="444055" y="276917"/>
                    <a:pt x="440872" y="272143"/>
                  </a:cubicBezTo>
                  <a:lnTo>
                    <a:pt x="419100" y="239486"/>
                  </a:lnTo>
                  <a:cubicBezTo>
                    <a:pt x="415471" y="234043"/>
                    <a:pt x="413658" y="226785"/>
                    <a:pt x="408215" y="223157"/>
                  </a:cubicBezTo>
                  <a:lnTo>
                    <a:pt x="391886" y="212272"/>
                  </a:lnTo>
                  <a:cubicBezTo>
                    <a:pt x="382306" y="183531"/>
                    <a:pt x="391217" y="199126"/>
                    <a:pt x="353786" y="174172"/>
                  </a:cubicBezTo>
                  <a:lnTo>
                    <a:pt x="321129" y="152400"/>
                  </a:lnTo>
                  <a:cubicBezTo>
                    <a:pt x="315686" y="148771"/>
                    <a:pt x="311006" y="143582"/>
                    <a:pt x="304800" y="141514"/>
                  </a:cubicBezTo>
                  <a:lnTo>
                    <a:pt x="288472" y="136072"/>
                  </a:lnTo>
                  <a:lnTo>
                    <a:pt x="255815" y="114300"/>
                  </a:lnTo>
                  <a:cubicBezTo>
                    <a:pt x="250372" y="110671"/>
                    <a:pt x="245692" y="105482"/>
                    <a:pt x="239486" y="103414"/>
                  </a:cubicBezTo>
                  <a:lnTo>
                    <a:pt x="223158" y="97972"/>
                  </a:lnTo>
                  <a:cubicBezTo>
                    <a:pt x="217715" y="94343"/>
                    <a:pt x="211455" y="91712"/>
                    <a:pt x="206829" y="87086"/>
                  </a:cubicBezTo>
                  <a:cubicBezTo>
                    <a:pt x="202203" y="82460"/>
                    <a:pt x="201490" y="74224"/>
                    <a:pt x="195943" y="70757"/>
                  </a:cubicBezTo>
                  <a:cubicBezTo>
                    <a:pt x="186213" y="64676"/>
                    <a:pt x="163286" y="59872"/>
                    <a:pt x="163286" y="59872"/>
                  </a:cubicBezTo>
                  <a:cubicBezTo>
                    <a:pt x="159657" y="54429"/>
                    <a:pt x="157508" y="47630"/>
                    <a:pt x="152400" y="43543"/>
                  </a:cubicBezTo>
                  <a:cubicBezTo>
                    <a:pt x="147920" y="39959"/>
                    <a:pt x="141203" y="40666"/>
                    <a:pt x="136072" y="38100"/>
                  </a:cubicBezTo>
                  <a:cubicBezTo>
                    <a:pt x="130221" y="35174"/>
                    <a:pt x="125721" y="29871"/>
                    <a:pt x="119743" y="27214"/>
                  </a:cubicBezTo>
                  <a:cubicBezTo>
                    <a:pt x="109257" y="22554"/>
                    <a:pt x="97972" y="19957"/>
                    <a:pt x="87086" y="16329"/>
                  </a:cubicBezTo>
                  <a:lnTo>
                    <a:pt x="54429" y="5443"/>
                  </a:lnTo>
                  <a:cubicBezTo>
                    <a:pt x="48986" y="3629"/>
                    <a:pt x="43837" y="0"/>
                    <a:pt x="381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EF3EAAEF-2BA4-B544-8D05-85B3BE883EF7}"/>
                </a:ext>
              </a:extLst>
            </p:cNvPr>
            <p:cNvSpPr/>
            <p:nvPr/>
          </p:nvSpPr>
          <p:spPr>
            <a:xfrm>
              <a:off x="6825343" y="2198914"/>
              <a:ext cx="381000" cy="506186"/>
            </a:xfrm>
            <a:custGeom>
              <a:avLst/>
              <a:gdLst>
                <a:gd name="connsiteX0" fmla="*/ 353786 w 370114"/>
                <a:gd name="connsiteY0" fmla="*/ 0 h 506186"/>
                <a:gd name="connsiteX1" fmla="*/ 353786 w 370114"/>
                <a:gd name="connsiteY1" fmla="*/ 0 h 506186"/>
                <a:gd name="connsiteX2" fmla="*/ 310243 w 370114"/>
                <a:gd name="connsiteY2" fmla="*/ 21772 h 506186"/>
                <a:gd name="connsiteX3" fmla="*/ 277586 w 370114"/>
                <a:gd name="connsiteY3" fmla="*/ 32657 h 506186"/>
                <a:gd name="connsiteX4" fmla="*/ 244928 w 370114"/>
                <a:gd name="connsiteY4" fmla="*/ 54429 h 506186"/>
                <a:gd name="connsiteX5" fmla="*/ 228600 w 370114"/>
                <a:gd name="connsiteY5" fmla="*/ 59872 h 506186"/>
                <a:gd name="connsiteX6" fmla="*/ 212271 w 370114"/>
                <a:gd name="connsiteY6" fmla="*/ 70757 h 506186"/>
                <a:gd name="connsiteX7" fmla="*/ 179614 w 370114"/>
                <a:gd name="connsiteY7" fmla="*/ 81643 h 506186"/>
                <a:gd name="connsiteX8" fmla="*/ 146957 w 370114"/>
                <a:gd name="connsiteY8" fmla="*/ 103415 h 506186"/>
                <a:gd name="connsiteX9" fmla="*/ 130628 w 370114"/>
                <a:gd name="connsiteY9" fmla="*/ 119743 h 506186"/>
                <a:gd name="connsiteX10" fmla="*/ 97971 w 370114"/>
                <a:gd name="connsiteY10" fmla="*/ 141515 h 506186"/>
                <a:gd name="connsiteX11" fmla="*/ 70757 w 370114"/>
                <a:gd name="connsiteY11" fmla="*/ 163286 h 506186"/>
                <a:gd name="connsiteX12" fmla="*/ 59871 w 370114"/>
                <a:gd name="connsiteY12" fmla="*/ 179615 h 506186"/>
                <a:gd name="connsiteX13" fmla="*/ 43543 w 370114"/>
                <a:gd name="connsiteY13" fmla="*/ 190500 h 506186"/>
                <a:gd name="connsiteX14" fmla="*/ 27214 w 370114"/>
                <a:gd name="connsiteY14" fmla="*/ 223157 h 506186"/>
                <a:gd name="connsiteX15" fmla="*/ 21771 w 370114"/>
                <a:gd name="connsiteY15" fmla="*/ 239486 h 506186"/>
                <a:gd name="connsiteX16" fmla="*/ 21771 w 370114"/>
                <a:gd name="connsiteY16" fmla="*/ 391886 h 506186"/>
                <a:gd name="connsiteX17" fmla="*/ 10886 w 370114"/>
                <a:gd name="connsiteY17" fmla="*/ 424543 h 506186"/>
                <a:gd name="connsiteX18" fmla="*/ 0 w 370114"/>
                <a:gd name="connsiteY18" fmla="*/ 462643 h 506186"/>
                <a:gd name="connsiteX19" fmla="*/ 5443 w 370114"/>
                <a:gd name="connsiteY19" fmla="*/ 484415 h 506186"/>
                <a:gd name="connsiteX20" fmla="*/ 38100 w 370114"/>
                <a:gd name="connsiteY20" fmla="*/ 506186 h 506186"/>
                <a:gd name="connsiteX21" fmla="*/ 125186 w 370114"/>
                <a:gd name="connsiteY21" fmla="*/ 500743 h 506186"/>
                <a:gd name="connsiteX22" fmla="*/ 174171 w 370114"/>
                <a:gd name="connsiteY22" fmla="*/ 478972 h 506186"/>
                <a:gd name="connsiteX23" fmla="*/ 206828 w 370114"/>
                <a:gd name="connsiteY23" fmla="*/ 468086 h 506186"/>
                <a:gd name="connsiteX24" fmla="*/ 255814 w 370114"/>
                <a:gd name="connsiteY24" fmla="*/ 435429 h 506186"/>
                <a:gd name="connsiteX25" fmla="*/ 272143 w 370114"/>
                <a:gd name="connsiteY25" fmla="*/ 424543 h 506186"/>
                <a:gd name="connsiteX26" fmla="*/ 293914 w 370114"/>
                <a:gd name="connsiteY26" fmla="*/ 391886 h 506186"/>
                <a:gd name="connsiteX27" fmla="*/ 304800 w 370114"/>
                <a:gd name="connsiteY27" fmla="*/ 375557 h 506186"/>
                <a:gd name="connsiteX28" fmla="*/ 310243 w 370114"/>
                <a:gd name="connsiteY28" fmla="*/ 359229 h 506186"/>
                <a:gd name="connsiteX29" fmla="*/ 321128 w 370114"/>
                <a:gd name="connsiteY29" fmla="*/ 342900 h 506186"/>
                <a:gd name="connsiteX30" fmla="*/ 332014 w 370114"/>
                <a:gd name="connsiteY30" fmla="*/ 310243 h 506186"/>
                <a:gd name="connsiteX31" fmla="*/ 342900 w 370114"/>
                <a:gd name="connsiteY31" fmla="*/ 277586 h 506186"/>
                <a:gd name="connsiteX32" fmla="*/ 348343 w 370114"/>
                <a:gd name="connsiteY32" fmla="*/ 261257 h 506186"/>
                <a:gd name="connsiteX33" fmla="*/ 353786 w 370114"/>
                <a:gd name="connsiteY33" fmla="*/ 201386 h 506186"/>
                <a:gd name="connsiteX34" fmla="*/ 359228 w 370114"/>
                <a:gd name="connsiteY34" fmla="*/ 179615 h 506186"/>
                <a:gd name="connsiteX35" fmla="*/ 364671 w 370114"/>
                <a:gd name="connsiteY35" fmla="*/ 141515 h 506186"/>
                <a:gd name="connsiteX36" fmla="*/ 370114 w 370114"/>
                <a:gd name="connsiteY36" fmla="*/ 108857 h 506186"/>
                <a:gd name="connsiteX37" fmla="*/ 353786 w 370114"/>
                <a:gd name="connsiteY37" fmla="*/ 0 h 5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70114" h="506186">
                  <a:moveTo>
                    <a:pt x="353786" y="0"/>
                  </a:moveTo>
                  <a:lnTo>
                    <a:pt x="353786" y="0"/>
                  </a:lnTo>
                  <a:cubicBezTo>
                    <a:pt x="339272" y="7257"/>
                    <a:pt x="325159" y="15380"/>
                    <a:pt x="310243" y="21772"/>
                  </a:cubicBezTo>
                  <a:cubicBezTo>
                    <a:pt x="299696" y="26292"/>
                    <a:pt x="277586" y="32657"/>
                    <a:pt x="277586" y="32657"/>
                  </a:cubicBezTo>
                  <a:cubicBezTo>
                    <a:pt x="266700" y="39914"/>
                    <a:pt x="257340" y="50291"/>
                    <a:pt x="244928" y="54429"/>
                  </a:cubicBezTo>
                  <a:cubicBezTo>
                    <a:pt x="239485" y="56243"/>
                    <a:pt x="233731" y="57306"/>
                    <a:pt x="228600" y="59872"/>
                  </a:cubicBezTo>
                  <a:cubicBezTo>
                    <a:pt x="222749" y="62797"/>
                    <a:pt x="218249" y="68100"/>
                    <a:pt x="212271" y="70757"/>
                  </a:cubicBezTo>
                  <a:cubicBezTo>
                    <a:pt x="201785" y="75417"/>
                    <a:pt x="179614" y="81643"/>
                    <a:pt x="179614" y="81643"/>
                  </a:cubicBezTo>
                  <a:cubicBezTo>
                    <a:pt x="168728" y="88900"/>
                    <a:pt x="156208" y="94164"/>
                    <a:pt x="146957" y="103415"/>
                  </a:cubicBezTo>
                  <a:cubicBezTo>
                    <a:pt x="141514" y="108858"/>
                    <a:pt x="136704" y="115017"/>
                    <a:pt x="130628" y="119743"/>
                  </a:cubicBezTo>
                  <a:cubicBezTo>
                    <a:pt x="120301" y="127775"/>
                    <a:pt x="97971" y="141515"/>
                    <a:pt x="97971" y="141515"/>
                  </a:cubicBezTo>
                  <a:cubicBezTo>
                    <a:pt x="66777" y="188307"/>
                    <a:pt x="108314" y="133241"/>
                    <a:pt x="70757" y="163286"/>
                  </a:cubicBezTo>
                  <a:cubicBezTo>
                    <a:pt x="65649" y="167373"/>
                    <a:pt x="64497" y="174989"/>
                    <a:pt x="59871" y="179615"/>
                  </a:cubicBezTo>
                  <a:cubicBezTo>
                    <a:pt x="55246" y="184240"/>
                    <a:pt x="48986" y="186872"/>
                    <a:pt x="43543" y="190500"/>
                  </a:cubicBezTo>
                  <a:cubicBezTo>
                    <a:pt x="29862" y="231544"/>
                    <a:pt x="48317" y="180952"/>
                    <a:pt x="27214" y="223157"/>
                  </a:cubicBezTo>
                  <a:cubicBezTo>
                    <a:pt x="24648" y="228289"/>
                    <a:pt x="23585" y="234043"/>
                    <a:pt x="21771" y="239486"/>
                  </a:cubicBezTo>
                  <a:cubicBezTo>
                    <a:pt x="26872" y="305796"/>
                    <a:pt x="31594" y="323123"/>
                    <a:pt x="21771" y="391886"/>
                  </a:cubicBezTo>
                  <a:cubicBezTo>
                    <a:pt x="20148" y="403245"/>
                    <a:pt x="14514" y="413657"/>
                    <a:pt x="10886" y="424543"/>
                  </a:cubicBezTo>
                  <a:cubicBezTo>
                    <a:pt x="3077" y="447972"/>
                    <a:pt x="6836" y="435301"/>
                    <a:pt x="0" y="462643"/>
                  </a:cubicBezTo>
                  <a:cubicBezTo>
                    <a:pt x="1814" y="469900"/>
                    <a:pt x="517" y="478785"/>
                    <a:pt x="5443" y="484415"/>
                  </a:cubicBezTo>
                  <a:cubicBezTo>
                    <a:pt x="14058" y="494261"/>
                    <a:pt x="38100" y="506186"/>
                    <a:pt x="38100" y="506186"/>
                  </a:cubicBezTo>
                  <a:cubicBezTo>
                    <a:pt x="67129" y="504372"/>
                    <a:pt x="96367" y="504673"/>
                    <a:pt x="125186" y="500743"/>
                  </a:cubicBezTo>
                  <a:cubicBezTo>
                    <a:pt x="171939" y="494367"/>
                    <a:pt x="143797" y="492471"/>
                    <a:pt x="174171" y="478972"/>
                  </a:cubicBezTo>
                  <a:cubicBezTo>
                    <a:pt x="184657" y="474312"/>
                    <a:pt x="197280" y="474451"/>
                    <a:pt x="206828" y="468086"/>
                  </a:cubicBezTo>
                  <a:lnTo>
                    <a:pt x="255814" y="435429"/>
                  </a:lnTo>
                  <a:lnTo>
                    <a:pt x="272143" y="424543"/>
                  </a:lnTo>
                  <a:lnTo>
                    <a:pt x="293914" y="391886"/>
                  </a:lnTo>
                  <a:cubicBezTo>
                    <a:pt x="297543" y="386443"/>
                    <a:pt x="302731" y="381763"/>
                    <a:pt x="304800" y="375557"/>
                  </a:cubicBezTo>
                  <a:cubicBezTo>
                    <a:pt x="306614" y="370114"/>
                    <a:pt x="307677" y="364360"/>
                    <a:pt x="310243" y="359229"/>
                  </a:cubicBezTo>
                  <a:cubicBezTo>
                    <a:pt x="313168" y="353378"/>
                    <a:pt x="318471" y="348878"/>
                    <a:pt x="321128" y="342900"/>
                  </a:cubicBezTo>
                  <a:cubicBezTo>
                    <a:pt x="325788" y="332414"/>
                    <a:pt x="328385" y="321129"/>
                    <a:pt x="332014" y="310243"/>
                  </a:cubicBezTo>
                  <a:lnTo>
                    <a:pt x="342900" y="277586"/>
                  </a:lnTo>
                  <a:lnTo>
                    <a:pt x="348343" y="261257"/>
                  </a:lnTo>
                  <a:cubicBezTo>
                    <a:pt x="350157" y="241300"/>
                    <a:pt x="351138" y="221250"/>
                    <a:pt x="353786" y="201386"/>
                  </a:cubicBezTo>
                  <a:cubicBezTo>
                    <a:pt x="354775" y="193971"/>
                    <a:pt x="357890" y="186975"/>
                    <a:pt x="359228" y="179615"/>
                  </a:cubicBezTo>
                  <a:cubicBezTo>
                    <a:pt x="361523" y="166993"/>
                    <a:pt x="362720" y="154195"/>
                    <a:pt x="364671" y="141515"/>
                  </a:cubicBezTo>
                  <a:cubicBezTo>
                    <a:pt x="366349" y="130607"/>
                    <a:pt x="368300" y="119743"/>
                    <a:pt x="370114" y="108857"/>
                  </a:cubicBezTo>
                  <a:cubicBezTo>
                    <a:pt x="364488" y="30098"/>
                    <a:pt x="356507" y="18143"/>
                    <a:pt x="353786" y="0"/>
                  </a:cubicBez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C2717EA-DB7C-2244-90DC-C612D7C0CEBF}"/>
              </a:ext>
            </a:extLst>
          </p:cNvPr>
          <p:cNvGrpSpPr/>
          <p:nvPr/>
        </p:nvGrpSpPr>
        <p:grpSpPr>
          <a:xfrm>
            <a:off x="2874895" y="4760416"/>
            <a:ext cx="266807" cy="407998"/>
            <a:chOff x="6293223" y="2033951"/>
            <a:chExt cx="952500" cy="1181100"/>
          </a:xfrm>
        </p:grpSpPr>
        <p:pic>
          <p:nvPicPr>
            <p:cNvPr id="44" name="Picture 43" descr="A picture containing mirror, sunglasses&#10;&#10;Description automatically generated">
              <a:extLst>
                <a:ext uri="{FF2B5EF4-FFF2-40B4-BE49-F238E27FC236}">
                  <a16:creationId xmlns:a16="http://schemas.microsoft.com/office/drawing/2014/main" id="{2E81600A-285E-054B-88E7-6C7FAF740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3223" y="2033951"/>
              <a:ext cx="952500" cy="1181100"/>
            </a:xfrm>
            <a:prstGeom prst="rect">
              <a:avLst/>
            </a:prstGeom>
          </p:spPr>
        </p:pic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605D10D-8026-5B4E-98C1-02765BA24047}"/>
                </a:ext>
              </a:extLst>
            </p:cNvPr>
            <p:cNvSpPr/>
            <p:nvPr/>
          </p:nvSpPr>
          <p:spPr>
            <a:xfrm>
              <a:off x="6340929" y="2084614"/>
              <a:ext cx="506185" cy="620486"/>
            </a:xfrm>
            <a:custGeom>
              <a:avLst/>
              <a:gdLst>
                <a:gd name="connsiteX0" fmla="*/ 0 w 495300"/>
                <a:gd name="connsiteY0" fmla="*/ 0 h 620486"/>
                <a:gd name="connsiteX1" fmla="*/ 0 w 495300"/>
                <a:gd name="connsiteY1" fmla="*/ 0 h 620486"/>
                <a:gd name="connsiteX2" fmla="*/ 5443 w 495300"/>
                <a:gd name="connsiteY2" fmla="*/ 65314 h 620486"/>
                <a:gd name="connsiteX3" fmla="*/ 16329 w 495300"/>
                <a:gd name="connsiteY3" fmla="*/ 163286 h 620486"/>
                <a:gd name="connsiteX4" fmla="*/ 27215 w 495300"/>
                <a:gd name="connsiteY4" fmla="*/ 272143 h 620486"/>
                <a:gd name="connsiteX5" fmla="*/ 32658 w 495300"/>
                <a:gd name="connsiteY5" fmla="*/ 293914 h 620486"/>
                <a:gd name="connsiteX6" fmla="*/ 38100 w 495300"/>
                <a:gd name="connsiteY6" fmla="*/ 321129 h 620486"/>
                <a:gd name="connsiteX7" fmla="*/ 48986 w 495300"/>
                <a:gd name="connsiteY7" fmla="*/ 353786 h 620486"/>
                <a:gd name="connsiteX8" fmla="*/ 65315 w 495300"/>
                <a:gd name="connsiteY8" fmla="*/ 408214 h 620486"/>
                <a:gd name="connsiteX9" fmla="*/ 87086 w 495300"/>
                <a:gd name="connsiteY9" fmla="*/ 440872 h 620486"/>
                <a:gd name="connsiteX10" fmla="*/ 92529 w 495300"/>
                <a:gd name="connsiteY10" fmla="*/ 457200 h 620486"/>
                <a:gd name="connsiteX11" fmla="*/ 108858 w 495300"/>
                <a:gd name="connsiteY11" fmla="*/ 473529 h 620486"/>
                <a:gd name="connsiteX12" fmla="*/ 130629 w 495300"/>
                <a:gd name="connsiteY12" fmla="*/ 506186 h 620486"/>
                <a:gd name="connsiteX13" fmla="*/ 163286 w 495300"/>
                <a:gd name="connsiteY13" fmla="*/ 527957 h 620486"/>
                <a:gd name="connsiteX14" fmla="*/ 179615 w 495300"/>
                <a:gd name="connsiteY14" fmla="*/ 538843 h 620486"/>
                <a:gd name="connsiteX15" fmla="*/ 190500 w 495300"/>
                <a:gd name="connsiteY15" fmla="*/ 555172 h 620486"/>
                <a:gd name="connsiteX16" fmla="*/ 223158 w 495300"/>
                <a:gd name="connsiteY16" fmla="*/ 566057 h 620486"/>
                <a:gd name="connsiteX17" fmla="*/ 239486 w 495300"/>
                <a:gd name="connsiteY17" fmla="*/ 571500 h 620486"/>
                <a:gd name="connsiteX18" fmla="*/ 272143 w 495300"/>
                <a:gd name="connsiteY18" fmla="*/ 582386 h 620486"/>
                <a:gd name="connsiteX19" fmla="*/ 304800 w 495300"/>
                <a:gd name="connsiteY19" fmla="*/ 598714 h 620486"/>
                <a:gd name="connsiteX20" fmla="*/ 321129 w 495300"/>
                <a:gd name="connsiteY20" fmla="*/ 609600 h 620486"/>
                <a:gd name="connsiteX21" fmla="*/ 402772 w 495300"/>
                <a:gd name="connsiteY21" fmla="*/ 620486 h 620486"/>
                <a:gd name="connsiteX22" fmla="*/ 468086 w 495300"/>
                <a:gd name="connsiteY22" fmla="*/ 615043 h 620486"/>
                <a:gd name="connsiteX23" fmla="*/ 478972 w 495300"/>
                <a:gd name="connsiteY23" fmla="*/ 598714 h 620486"/>
                <a:gd name="connsiteX24" fmla="*/ 489858 w 495300"/>
                <a:gd name="connsiteY24" fmla="*/ 560614 h 620486"/>
                <a:gd name="connsiteX25" fmla="*/ 495300 w 495300"/>
                <a:gd name="connsiteY25" fmla="*/ 544286 h 620486"/>
                <a:gd name="connsiteX26" fmla="*/ 489858 w 495300"/>
                <a:gd name="connsiteY26" fmla="*/ 419100 h 620486"/>
                <a:gd name="connsiteX27" fmla="*/ 478972 w 495300"/>
                <a:gd name="connsiteY27" fmla="*/ 386443 h 620486"/>
                <a:gd name="connsiteX28" fmla="*/ 468086 w 495300"/>
                <a:gd name="connsiteY28" fmla="*/ 353786 h 620486"/>
                <a:gd name="connsiteX29" fmla="*/ 451758 w 495300"/>
                <a:gd name="connsiteY29" fmla="*/ 304800 h 620486"/>
                <a:gd name="connsiteX30" fmla="*/ 446315 w 495300"/>
                <a:gd name="connsiteY30" fmla="*/ 288472 h 620486"/>
                <a:gd name="connsiteX31" fmla="*/ 440872 w 495300"/>
                <a:gd name="connsiteY31" fmla="*/ 272143 h 620486"/>
                <a:gd name="connsiteX32" fmla="*/ 419100 w 495300"/>
                <a:gd name="connsiteY32" fmla="*/ 239486 h 620486"/>
                <a:gd name="connsiteX33" fmla="*/ 408215 w 495300"/>
                <a:gd name="connsiteY33" fmla="*/ 223157 h 620486"/>
                <a:gd name="connsiteX34" fmla="*/ 391886 w 495300"/>
                <a:gd name="connsiteY34" fmla="*/ 212272 h 620486"/>
                <a:gd name="connsiteX35" fmla="*/ 353786 w 495300"/>
                <a:gd name="connsiteY35" fmla="*/ 174172 h 620486"/>
                <a:gd name="connsiteX36" fmla="*/ 321129 w 495300"/>
                <a:gd name="connsiteY36" fmla="*/ 152400 h 620486"/>
                <a:gd name="connsiteX37" fmla="*/ 304800 w 495300"/>
                <a:gd name="connsiteY37" fmla="*/ 141514 h 620486"/>
                <a:gd name="connsiteX38" fmla="*/ 288472 w 495300"/>
                <a:gd name="connsiteY38" fmla="*/ 136072 h 620486"/>
                <a:gd name="connsiteX39" fmla="*/ 255815 w 495300"/>
                <a:gd name="connsiteY39" fmla="*/ 114300 h 620486"/>
                <a:gd name="connsiteX40" fmla="*/ 239486 w 495300"/>
                <a:gd name="connsiteY40" fmla="*/ 103414 h 620486"/>
                <a:gd name="connsiteX41" fmla="*/ 223158 w 495300"/>
                <a:gd name="connsiteY41" fmla="*/ 97972 h 620486"/>
                <a:gd name="connsiteX42" fmla="*/ 206829 w 495300"/>
                <a:gd name="connsiteY42" fmla="*/ 87086 h 620486"/>
                <a:gd name="connsiteX43" fmla="*/ 195943 w 495300"/>
                <a:gd name="connsiteY43" fmla="*/ 70757 h 620486"/>
                <a:gd name="connsiteX44" fmla="*/ 163286 w 495300"/>
                <a:gd name="connsiteY44" fmla="*/ 59872 h 620486"/>
                <a:gd name="connsiteX45" fmla="*/ 152400 w 495300"/>
                <a:gd name="connsiteY45" fmla="*/ 43543 h 620486"/>
                <a:gd name="connsiteX46" fmla="*/ 136072 w 495300"/>
                <a:gd name="connsiteY46" fmla="*/ 38100 h 620486"/>
                <a:gd name="connsiteX47" fmla="*/ 119743 w 495300"/>
                <a:gd name="connsiteY47" fmla="*/ 27214 h 620486"/>
                <a:gd name="connsiteX48" fmla="*/ 87086 w 495300"/>
                <a:gd name="connsiteY48" fmla="*/ 16329 h 620486"/>
                <a:gd name="connsiteX49" fmla="*/ 54429 w 495300"/>
                <a:gd name="connsiteY49" fmla="*/ 5443 h 620486"/>
                <a:gd name="connsiteX50" fmla="*/ 38100 w 495300"/>
                <a:gd name="connsiteY50" fmla="*/ 0 h 620486"/>
                <a:gd name="connsiteX51" fmla="*/ 0 w 495300"/>
                <a:gd name="connsiteY51" fmla="*/ 0 h 62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95300" h="620486">
                  <a:moveTo>
                    <a:pt x="0" y="0"/>
                  </a:moveTo>
                  <a:lnTo>
                    <a:pt x="0" y="0"/>
                  </a:lnTo>
                  <a:cubicBezTo>
                    <a:pt x="1814" y="21771"/>
                    <a:pt x="3767" y="43532"/>
                    <a:pt x="5443" y="65314"/>
                  </a:cubicBezTo>
                  <a:cubicBezTo>
                    <a:pt x="12083" y="151632"/>
                    <a:pt x="4515" y="116029"/>
                    <a:pt x="16329" y="163286"/>
                  </a:cubicBezTo>
                  <a:cubicBezTo>
                    <a:pt x="20089" y="215930"/>
                    <a:pt x="18655" y="229347"/>
                    <a:pt x="27215" y="272143"/>
                  </a:cubicBezTo>
                  <a:cubicBezTo>
                    <a:pt x="28682" y="279478"/>
                    <a:pt x="31035" y="286612"/>
                    <a:pt x="32658" y="293914"/>
                  </a:cubicBezTo>
                  <a:cubicBezTo>
                    <a:pt x="34665" y="302945"/>
                    <a:pt x="35666" y="312204"/>
                    <a:pt x="38100" y="321129"/>
                  </a:cubicBezTo>
                  <a:cubicBezTo>
                    <a:pt x="41119" y="332199"/>
                    <a:pt x="46203" y="342654"/>
                    <a:pt x="48986" y="353786"/>
                  </a:cubicBezTo>
                  <a:cubicBezTo>
                    <a:pt x="52029" y="365957"/>
                    <a:pt x="60014" y="400263"/>
                    <a:pt x="65315" y="408214"/>
                  </a:cubicBezTo>
                  <a:cubicBezTo>
                    <a:pt x="72572" y="419100"/>
                    <a:pt x="82949" y="428460"/>
                    <a:pt x="87086" y="440872"/>
                  </a:cubicBezTo>
                  <a:cubicBezTo>
                    <a:pt x="88900" y="446315"/>
                    <a:pt x="89347" y="452426"/>
                    <a:pt x="92529" y="457200"/>
                  </a:cubicBezTo>
                  <a:cubicBezTo>
                    <a:pt x="96799" y="463605"/>
                    <a:pt x="104132" y="467453"/>
                    <a:pt x="108858" y="473529"/>
                  </a:cubicBezTo>
                  <a:cubicBezTo>
                    <a:pt x="116890" y="483856"/>
                    <a:pt x="119743" y="498929"/>
                    <a:pt x="130629" y="506186"/>
                  </a:cubicBezTo>
                  <a:lnTo>
                    <a:pt x="163286" y="527957"/>
                  </a:lnTo>
                  <a:lnTo>
                    <a:pt x="179615" y="538843"/>
                  </a:lnTo>
                  <a:cubicBezTo>
                    <a:pt x="183243" y="544286"/>
                    <a:pt x="184953" y="551705"/>
                    <a:pt x="190500" y="555172"/>
                  </a:cubicBezTo>
                  <a:cubicBezTo>
                    <a:pt x="200231" y="561254"/>
                    <a:pt x="212272" y="562429"/>
                    <a:pt x="223158" y="566057"/>
                  </a:cubicBezTo>
                  <a:lnTo>
                    <a:pt x="239486" y="571500"/>
                  </a:lnTo>
                  <a:cubicBezTo>
                    <a:pt x="239487" y="571500"/>
                    <a:pt x="272142" y="582385"/>
                    <a:pt x="272143" y="582386"/>
                  </a:cubicBezTo>
                  <a:cubicBezTo>
                    <a:pt x="293245" y="596454"/>
                    <a:pt x="282266" y="591204"/>
                    <a:pt x="304800" y="598714"/>
                  </a:cubicBezTo>
                  <a:cubicBezTo>
                    <a:pt x="310243" y="602343"/>
                    <a:pt x="315278" y="606674"/>
                    <a:pt x="321129" y="609600"/>
                  </a:cubicBezTo>
                  <a:cubicBezTo>
                    <a:pt x="343362" y="620716"/>
                    <a:pt x="388179" y="619270"/>
                    <a:pt x="402772" y="620486"/>
                  </a:cubicBezTo>
                  <a:cubicBezTo>
                    <a:pt x="424543" y="618672"/>
                    <a:pt x="447080" y="621045"/>
                    <a:pt x="468086" y="615043"/>
                  </a:cubicBezTo>
                  <a:cubicBezTo>
                    <a:pt x="474376" y="613246"/>
                    <a:pt x="476046" y="604565"/>
                    <a:pt x="478972" y="598714"/>
                  </a:cubicBezTo>
                  <a:cubicBezTo>
                    <a:pt x="483323" y="590013"/>
                    <a:pt x="487533" y="568753"/>
                    <a:pt x="489858" y="560614"/>
                  </a:cubicBezTo>
                  <a:cubicBezTo>
                    <a:pt x="491434" y="555098"/>
                    <a:pt x="493486" y="549729"/>
                    <a:pt x="495300" y="544286"/>
                  </a:cubicBezTo>
                  <a:cubicBezTo>
                    <a:pt x="493486" y="502557"/>
                    <a:pt x="494156" y="460646"/>
                    <a:pt x="489858" y="419100"/>
                  </a:cubicBezTo>
                  <a:cubicBezTo>
                    <a:pt x="488677" y="407686"/>
                    <a:pt x="482601" y="397329"/>
                    <a:pt x="478972" y="386443"/>
                  </a:cubicBezTo>
                  <a:lnTo>
                    <a:pt x="468086" y="353786"/>
                  </a:lnTo>
                  <a:lnTo>
                    <a:pt x="451758" y="304800"/>
                  </a:lnTo>
                  <a:lnTo>
                    <a:pt x="446315" y="288472"/>
                  </a:lnTo>
                  <a:cubicBezTo>
                    <a:pt x="444501" y="283029"/>
                    <a:pt x="444055" y="276917"/>
                    <a:pt x="440872" y="272143"/>
                  </a:cubicBezTo>
                  <a:lnTo>
                    <a:pt x="419100" y="239486"/>
                  </a:lnTo>
                  <a:cubicBezTo>
                    <a:pt x="415471" y="234043"/>
                    <a:pt x="413658" y="226785"/>
                    <a:pt x="408215" y="223157"/>
                  </a:cubicBezTo>
                  <a:lnTo>
                    <a:pt x="391886" y="212272"/>
                  </a:lnTo>
                  <a:cubicBezTo>
                    <a:pt x="382306" y="183531"/>
                    <a:pt x="391217" y="199126"/>
                    <a:pt x="353786" y="174172"/>
                  </a:cubicBezTo>
                  <a:lnTo>
                    <a:pt x="321129" y="152400"/>
                  </a:lnTo>
                  <a:cubicBezTo>
                    <a:pt x="315686" y="148771"/>
                    <a:pt x="311006" y="143582"/>
                    <a:pt x="304800" y="141514"/>
                  </a:cubicBezTo>
                  <a:lnTo>
                    <a:pt x="288472" y="136072"/>
                  </a:lnTo>
                  <a:lnTo>
                    <a:pt x="255815" y="114300"/>
                  </a:lnTo>
                  <a:cubicBezTo>
                    <a:pt x="250372" y="110671"/>
                    <a:pt x="245692" y="105482"/>
                    <a:pt x="239486" y="103414"/>
                  </a:cubicBezTo>
                  <a:lnTo>
                    <a:pt x="223158" y="97972"/>
                  </a:lnTo>
                  <a:cubicBezTo>
                    <a:pt x="217715" y="94343"/>
                    <a:pt x="211455" y="91712"/>
                    <a:pt x="206829" y="87086"/>
                  </a:cubicBezTo>
                  <a:cubicBezTo>
                    <a:pt x="202203" y="82460"/>
                    <a:pt x="201490" y="74224"/>
                    <a:pt x="195943" y="70757"/>
                  </a:cubicBezTo>
                  <a:cubicBezTo>
                    <a:pt x="186213" y="64676"/>
                    <a:pt x="163286" y="59872"/>
                    <a:pt x="163286" y="59872"/>
                  </a:cubicBezTo>
                  <a:cubicBezTo>
                    <a:pt x="159657" y="54429"/>
                    <a:pt x="157508" y="47630"/>
                    <a:pt x="152400" y="43543"/>
                  </a:cubicBezTo>
                  <a:cubicBezTo>
                    <a:pt x="147920" y="39959"/>
                    <a:pt x="141203" y="40666"/>
                    <a:pt x="136072" y="38100"/>
                  </a:cubicBezTo>
                  <a:cubicBezTo>
                    <a:pt x="130221" y="35174"/>
                    <a:pt x="125721" y="29871"/>
                    <a:pt x="119743" y="27214"/>
                  </a:cubicBezTo>
                  <a:cubicBezTo>
                    <a:pt x="109257" y="22554"/>
                    <a:pt x="97972" y="19957"/>
                    <a:pt x="87086" y="16329"/>
                  </a:cubicBezTo>
                  <a:lnTo>
                    <a:pt x="54429" y="5443"/>
                  </a:lnTo>
                  <a:cubicBezTo>
                    <a:pt x="48986" y="3629"/>
                    <a:pt x="43837" y="0"/>
                    <a:pt x="381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ABAB6297-8556-3446-AC6B-D3E1976F8991}"/>
                </a:ext>
              </a:extLst>
            </p:cNvPr>
            <p:cNvSpPr/>
            <p:nvPr/>
          </p:nvSpPr>
          <p:spPr>
            <a:xfrm>
              <a:off x="6825343" y="2198914"/>
              <a:ext cx="381000" cy="506186"/>
            </a:xfrm>
            <a:custGeom>
              <a:avLst/>
              <a:gdLst>
                <a:gd name="connsiteX0" fmla="*/ 353786 w 370114"/>
                <a:gd name="connsiteY0" fmla="*/ 0 h 506186"/>
                <a:gd name="connsiteX1" fmla="*/ 353786 w 370114"/>
                <a:gd name="connsiteY1" fmla="*/ 0 h 506186"/>
                <a:gd name="connsiteX2" fmla="*/ 310243 w 370114"/>
                <a:gd name="connsiteY2" fmla="*/ 21772 h 506186"/>
                <a:gd name="connsiteX3" fmla="*/ 277586 w 370114"/>
                <a:gd name="connsiteY3" fmla="*/ 32657 h 506186"/>
                <a:gd name="connsiteX4" fmla="*/ 244928 w 370114"/>
                <a:gd name="connsiteY4" fmla="*/ 54429 h 506186"/>
                <a:gd name="connsiteX5" fmla="*/ 228600 w 370114"/>
                <a:gd name="connsiteY5" fmla="*/ 59872 h 506186"/>
                <a:gd name="connsiteX6" fmla="*/ 212271 w 370114"/>
                <a:gd name="connsiteY6" fmla="*/ 70757 h 506186"/>
                <a:gd name="connsiteX7" fmla="*/ 179614 w 370114"/>
                <a:gd name="connsiteY7" fmla="*/ 81643 h 506186"/>
                <a:gd name="connsiteX8" fmla="*/ 146957 w 370114"/>
                <a:gd name="connsiteY8" fmla="*/ 103415 h 506186"/>
                <a:gd name="connsiteX9" fmla="*/ 130628 w 370114"/>
                <a:gd name="connsiteY9" fmla="*/ 119743 h 506186"/>
                <a:gd name="connsiteX10" fmla="*/ 97971 w 370114"/>
                <a:gd name="connsiteY10" fmla="*/ 141515 h 506186"/>
                <a:gd name="connsiteX11" fmla="*/ 70757 w 370114"/>
                <a:gd name="connsiteY11" fmla="*/ 163286 h 506186"/>
                <a:gd name="connsiteX12" fmla="*/ 59871 w 370114"/>
                <a:gd name="connsiteY12" fmla="*/ 179615 h 506186"/>
                <a:gd name="connsiteX13" fmla="*/ 43543 w 370114"/>
                <a:gd name="connsiteY13" fmla="*/ 190500 h 506186"/>
                <a:gd name="connsiteX14" fmla="*/ 27214 w 370114"/>
                <a:gd name="connsiteY14" fmla="*/ 223157 h 506186"/>
                <a:gd name="connsiteX15" fmla="*/ 21771 w 370114"/>
                <a:gd name="connsiteY15" fmla="*/ 239486 h 506186"/>
                <a:gd name="connsiteX16" fmla="*/ 21771 w 370114"/>
                <a:gd name="connsiteY16" fmla="*/ 391886 h 506186"/>
                <a:gd name="connsiteX17" fmla="*/ 10886 w 370114"/>
                <a:gd name="connsiteY17" fmla="*/ 424543 h 506186"/>
                <a:gd name="connsiteX18" fmla="*/ 0 w 370114"/>
                <a:gd name="connsiteY18" fmla="*/ 462643 h 506186"/>
                <a:gd name="connsiteX19" fmla="*/ 5443 w 370114"/>
                <a:gd name="connsiteY19" fmla="*/ 484415 h 506186"/>
                <a:gd name="connsiteX20" fmla="*/ 38100 w 370114"/>
                <a:gd name="connsiteY20" fmla="*/ 506186 h 506186"/>
                <a:gd name="connsiteX21" fmla="*/ 125186 w 370114"/>
                <a:gd name="connsiteY21" fmla="*/ 500743 h 506186"/>
                <a:gd name="connsiteX22" fmla="*/ 174171 w 370114"/>
                <a:gd name="connsiteY22" fmla="*/ 478972 h 506186"/>
                <a:gd name="connsiteX23" fmla="*/ 206828 w 370114"/>
                <a:gd name="connsiteY23" fmla="*/ 468086 h 506186"/>
                <a:gd name="connsiteX24" fmla="*/ 255814 w 370114"/>
                <a:gd name="connsiteY24" fmla="*/ 435429 h 506186"/>
                <a:gd name="connsiteX25" fmla="*/ 272143 w 370114"/>
                <a:gd name="connsiteY25" fmla="*/ 424543 h 506186"/>
                <a:gd name="connsiteX26" fmla="*/ 293914 w 370114"/>
                <a:gd name="connsiteY26" fmla="*/ 391886 h 506186"/>
                <a:gd name="connsiteX27" fmla="*/ 304800 w 370114"/>
                <a:gd name="connsiteY27" fmla="*/ 375557 h 506186"/>
                <a:gd name="connsiteX28" fmla="*/ 310243 w 370114"/>
                <a:gd name="connsiteY28" fmla="*/ 359229 h 506186"/>
                <a:gd name="connsiteX29" fmla="*/ 321128 w 370114"/>
                <a:gd name="connsiteY29" fmla="*/ 342900 h 506186"/>
                <a:gd name="connsiteX30" fmla="*/ 332014 w 370114"/>
                <a:gd name="connsiteY30" fmla="*/ 310243 h 506186"/>
                <a:gd name="connsiteX31" fmla="*/ 342900 w 370114"/>
                <a:gd name="connsiteY31" fmla="*/ 277586 h 506186"/>
                <a:gd name="connsiteX32" fmla="*/ 348343 w 370114"/>
                <a:gd name="connsiteY32" fmla="*/ 261257 h 506186"/>
                <a:gd name="connsiteX33" fmla="*/ 353786 w 370114"/>
                <a:gd name="connsiteY33" fmla="*/ 201386 h 506186"/>
                <a:gd name="connsiteX34" fmla="*/ 359228 w 370114"/>
                <a:gd name="connsiteY34" fmla="*/ 179615 h 506186"/>
                <a:gd name="connsiteX35" fmla="*/ 364671 w 370114"/>
                <a:gd name="connsiteY35" fmla="*/ 141515 h 506186"/>
                <a:gd name="connsiteX36" fmla="*/ 370114 w 370114"/>
                <a:gd name="connsiteY36" fmla="*/ 108857 h 506186"/>
                <a:gd name="connsiteX37" fmla="*/ 353786 w 370114"/>
                <a:gd name="connsiteY37" fmla="*/ 0 h 5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70114" h="506186">
                  <a:moveTo>
                    <a:pt x="353786" y="0"/>
                  </a:moveTo>
                  <a:lnTo>
                    <a:pt x="353786" y="0"/>
                  </a:lnTo>
                  <a:cubicBezTo>
                    <a:pt x="339272" y="7257"/>
                    <a:pt x="325159" y="15380"/>
                    <a:pt x="310243" y="21772"/>
                  </a:cubicBezTo>
                  <a:cubicBezTo>
                    <a:pt x="299696" y="26292"/>
                    <a:pt x="277586" y="32657"/>
                    <a:pt x="277586" y="32657"/>
                  </a:cubicBezTo>
                  <a:cubicBezTo>
                    <a:pt x="266700" y="39914"/>
                    <a:pt x="257340" y="50291"/>
                    <a:pt x="244928" y="54429"/>
                  </a:cubicBezTo>
                  <a:cubicBezTo>
                    <a:pt x="239485" y="56243"/>
                    <a:pt x="233731" y="57306"/>
                    <a:pt x="228600" y="59872"/>
                  </a:cubicBezTo>
                  <a:cubicBezTo>
                    <a:pt x="222749" y="62797"/>
                    <a:pt x="218249" y="68100"/>
                    <a:pt x="212271" y="70757"/>
                  </a:cubicBezTo>
                  <a:cubicBezTo>
                    <a:pt x="201785" y="75417"/>
                    <a:pt x="179614" y="81643"/>
                    <a:pt x="179614" y="81643"/>
                  </a:cubicBezTo>
                  <a:cubicBezTo>
                    <a:pt x="168728" y="88900"/>
                    <a:pt x="156208" y="94164"/>
                    <a:pt x="146957" y="103415"/>
                  </a:cubicBezTo>
                  <a:cubicBezTo>
                    <a:pt x="141514" y="108858"/>
                    <a:pt x="136704" y="115017"/>
                    <a:pt x="130628" y="119743"/>
                  </a:cubicBezTo>
                  <a:cubicBezTo>
                    <a:pt x="120301" y="127775"/>
                    <a:pt x="97971" y="141515"/>
                    <a:pt x="97971" y="141515"/>
                  </a:cubicBezTo>
                  <a:cubicBezTo>
                    <a:pt x="66777" y="188307"/>
                    <a:pt x="108314" y="133241"/>
                    <a:pt x="70757" y="163286"/>
                  </a:cubicBezTo>
                  <a:cubicBezTo>
                    <a:pt x="65649" y="167373"/>
                    <a:pt x="64497" y="174989"/>
                    <a:pt x="59871" y="179615"/>
                  </a:cubicBezTo>
                  <a:cubicBezTo>
                    <a:pt x="55246" y="184240"/>
                    <a:pt x="48986" y="186872"/>
                    <a:pt x="43543" y="190500"/>
                  </a:cubicBezTo>
                  <a:cubicBezTo>
                    <a:pt x="29862" y="231544"/>
                    <a:pt x="48317" y="180952"/>
                    <a:pt x="27214" y="223157"/>
                  </a:cubicBezTo>
                  <a:cubicBezTo>
                    <a:pt x="24648" y="228289"/>
                    <a:pt x="23585" y="234043"/>
                    <a:pt x="21771" y="239486"/>
                  </a:cubicBezTo>
                  <a:cubicBezTo>
                    <a:pt x="26872" y="305796"/>
                    <a:pt x="31594" y="323123"/>
                    <a:pt x="21771" y="391886"/>
                  </a:cubicBezTo>
                  <a:cubicBezTo>
                    <a:pt x="20148" y="403245"/>
                    <a:pt x="14514" y="413657"/>
                    <a:pt x="10886" y="424543"/>
                  </a:cubicBezTo>
                  <a:cubicBezTo>
                    <a:pt x="3077" y="447972"/>
                    <a:pt x="6836" y="435301"/>
                    <a:pt x="0" y="462643"/>
                  </a:cubicBezTo>
                  <a:cubicBezTo>
                    <a:pt x="1814" y="469900"/>
                    <a:pt x="517" y="478785"/>
                    <a:pt x="5443" y="484415"/>
                  </a:cubicBezTo>
                  <a:cubicBezTo>
                    <a:pt x="14058" y="494261"/>
                    <a:pt x="38100" y="506186"/>
                    <a:pt x="38100" y="506186"/>
                  </a:cubicBezTo>
                  <a:cubicBezTo>
                    <a:pt x="67129" y="504372"/>
                    <a:pt x="96367" y="504673"/>
                    <a:pt x="125186" y="500743"/>
                  </a:cubicBezTo>
                  <a:cubicBezTo>
                    <a:pt x="171939" y="494367"/>
                    <a:pt x="143797" y="492471"/>
                    <a:pt x="174171" y="478972"/>
                  </a:cubicBezTo>
                  <a:cubicBezTo>
                    <a:pt x="184657" y="474312"/>
                    <a:pt x="197280" y="474451"/>
                    <a:pt x="206828" y="468086"/>
                  </a:cubicBezTo>
                  <a:lnTo>
                    <a:pt x="255814" y="435429"/>
                  </a:lnTo>
                  <a:lnTo>
                    <a:pt x="272143" y="424543"/>
                  </a:lnTo>
                  <a:lnTo>
                    <a:pt x="293914" y="391886"/>
                  </a:lnTo>
                  <a:cubicBezTo>
                    <a:pt x="297543" y="386443"/>
                    <a:pt x="302731" y="381763"/>
                    <a:pt x="304800" y="375557"/>
                  </a:cubicBezTo>
                  <a:cubicBezTo>
                    <a:pt x="306614" y="370114"/>
                    <a:pt x="307677" y="364360"/>
                    <a:pt x="310243" y="359229"/>
                  </a:cubicBezTo>
                  <a:cubicBezTo>
                    <a:pt x="313168" y="353378"/>
                    <a:pt x="318471" y="348878"/>
                    <a:pt x="321128" y="342900"/>
                  </a:cubicBezTo>
                  <a:cubicBezTo>
                    <a:pt x="325788" y="332414"/>
                    <a:pt x="328385" y="321129"/>
                    <a:pt x="332014" y="310243"/>
                  </a:cubicBezTo>
                  <a:lnTo>
                    <a:pt x="342900" y="277586"/>
                  </a:lnTo>
                  <a:lnTo>
                    <a:pt x="348343" y="261257"/>
                  </a:lnTo>
                  <a:cubicBezTo>
                    <a:pt x="350157" y="241300"/>
                    <a:pt x="351138" y="221250"/>
                    <a:pt x="353786" y="201386"/>
                  </a:cubicBezTo>
                  <a:cubicBezTo>
                    <a:pt x="354775" y="193971"/>
                    <a:pt x="357890" y="186975"/>
                    <a:pt x="359228" y="179615"/>
                  </a:cubicBezTo>
                  <a:cubicBezTo>
                    <a:pt x="361523" y="166993"/>
                    <a:pt x="362720" y="154195"/>
                    <a:pt x="364671" y="141515"/>
                  </a:cubicBezTo>
                  <a:cubicBezTo>
                    <a:pt x="366349" y="130607"/>
                    <a:pt x="368300" y="119743"/>
                    <a:pt x="370114" y="108857"/>
                  </a:cubicBezTo>
                  <a:cubicBezTo>
                    <a:pt x="364488" y="30098"/>
                    <a:pt x="356507" y="18143"/>
                    <a:pt x="353786" y="0"/>
                  </a:cubicBez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2554D34-58E6-D240-8492-7F12FE93D91D}"/>
              </a:ext>
            </a:extLst>
          </p:cNvPr>
          <p:cNvGrpSpPr/>
          <p:nvPr/>
        </p:nvGrpSpPr>
        <p:grpSpPr>
          <a:xfrm>
            <a:off x="2262055" y="4494422"/>
            <a:ext cx="266807" cy="407998"/>
            <a:chOff x="6293223" y="2033951"/>
            <a:chExt cx="952500" cy="1181100"/>
          </a:xfrm>
        </p:grpSpPr>
        <p:pic>
          <p:nvPicPr>
            <p:cNvPr id="48" name="Picture 47" descr="A picture containing mirror, sunglasses&#10;&#10;Description automatically generated">
              <a:extLst>
                <a:ext uri="{FF2B5EF4-FFF2-40B4-BE49-F238E27FC236}">
                  <a16:creationId xmlns:a16="http://schemas.microsoft.com/office/drawing/2014/main" id="{5A2DF18F-105E-5A4F-8D36-5F50EAC33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3223" y="2033951"/>
              <a:ext cx="952500" cy="1181100"/>
            </a:xfrm>
            <a:prstGeom prst="rect">
              <a:avLst/>
            </a:prstGeom>
          </p:spPr>
        </p:pic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E94536F6-F217-A547-89B7-45B351B93360}"/>
                </a:ext>
              </a:extLst>
            </p:cNvPr>
            <p:cNvSpPr/>
            <p:nvPr/>
          </p:nvSpPr>
          <p:spPr>
            <a:xfrm>
              <a:off x="6340929" y="2084614"/>
              <a:ext cx="506185" cy="620486"/>
            </a:xfrm>
            <a:custGeom>
              <a:avLst/>
              <a:gdLst>
                <a:gd name="connsiteX0" fmla="*/ 0 w 495300"/>
                <a:gd name="connsiteY0" fmla="*/ 0 h 620486"/>
                <a:gd name="connsiteX1" fmla="*/ 0 w 495300"/>
                <a:gd name="connsiteY1" fmla="*/ 0 h 620486"/>
                <a:gd name="connsiteX2" fmla="*/ 5443 w 495300"/>
                <a:gd name="connsiteY2" fmla="*/ 65314 h 620486"/>
                <a:gd name="connsiteX3" fmla="*/ 16329 w 495300"/>
                <a:gd name="connsiteY3" fmla="*/ 163286 h 620486"/>
                <a:gd name="connsiteX4" fmla="*/ 27215 w 495300"/>
                <a:gd name="connsiteY4" fmla="*/ 272143 h 620486"/>
                <a:gd name="connsiteX5" fmla="*/ 32658 w 495300"/>
                <a:gd name="connsiteY5" fmla="*/ 293914 h 620486"/>
                <a:gd name="connsiteX6" fmla="*/ 38100 w 495300"/>
                <a:gd name="connsiteY6" fmla="*/ 321129 h 620486"/>
                <a:gd name="connsiteX7" fmla="*/ 48986 w 495300"/>
                <a:gd name="connsiteY7" fmla="*/ 353786 h 620486"/>
                <a:gd name="connsiteX8" fmla="*/ 65315 w 495300"/>
                <a:gd name="connsiteY8" fmla="*/ 408214 h 620486"/>
                <a:gd name="connsiteX9" fmla="*/ 87086 w 495300"/>
                <a:gd name="connsiteY9" fmla="*/ 440872 h 620486"/>
                <a:gd name="connsiteX10" fmla="*/ 92529 w 495300"/>
                <a:gd name="connsiteY10" fmla="*/ 457200 h 620486"/>
                <a:gd name="connsiteX11" fmla="*/ 108858 w 495300"/>
                <a:gd name="connsiteY11" fmla="*/ 473529 h 620486"/>
                <a:gd name="connsiteX12" fmla="*/ 130629 w 495300"/>
                <a:gd name="connsiteY12" fmla="*/ 506186 h 620486"/>
                <a:gd name="connsiteX13" fmla="*/ 163286 w 495300"/>
                <a:gd name="connsiteY13" fmla="*/ 527957 h 620486"/>
                <a:gd name="connsiteX14" fmla="*/ 179615 w 495300"/>
                <a:gd name="connsiteY14" fmla="*/ 538843 h 620486"/>
                <a:gd name="connsiteX15" fmla="*/ 190500 w 495300"/>
                <a:gd name="connsiteY15" fmla="*/ 555172 h 620486"/>
                <a:gd name="connsiteX16" fmla="*/ 223158 w 495300"/>
                <a:gd name="connsiteY16" fmla="*/ 566057 h 620486"/>
                <a:gd name="connsiteX17" fmla="*/ 239486 w 495300"/>
                <a:gd name="connsiteY17" fmla="*/ 571500 h 620486"/>
                <a:gd name="connsiteX18" fmla="*/ 272143 w 495300"/>
                <a:gd name="connsiteY18" fmla="*/ 582386 h 620486"/>
                <a:gd name="connsiteX19" fmla="*/ 304800 w 495300"/>
                <a:gd name="connsiteY19" fmla="*/ 598714 h 620486"/>
                <a:gd name="connsiteX20" fmla="*/ 321129 w 495300"/>
                <a:gd name="connsiteY20" fmla="*/ 609600 h 620486"/>
                <a:gd name="connsiteX21" fmla="*/ 402772 w 495300"/>
                <a:gd name="connsiteY21" fmla="*/ 620486 h 620486"/>
                <a:gd name="connsiteX22" fmla="*/ 468086 w 495300"/>
                <a:gd name="connsiteY22" fmla="*/ 615043 h 620486"/>
                <a:gd name="connsiteX23" fmla="*/ 478972 w 495300"/>
                <a:gd name="connsiteY23" fmla="*/ 598714 h 620486"/>
                <a:gd name="connsiteX24" fmla="*/ 489858 w 495300"/>
                <a:gd name="connsiteY24" fmla="*/ 560614 h 620486"/>
                <a:gd name="connsiteX25" fmla="*/ 495300 w 495300"/>
                <a:gd name="connsiteY25" fmla="*/ 544286 h 620486"/>
                <a:gd name="connsiteX26" fmla="*/ 489858 w 495300"/>
                <a:gd name="connsiteY26" fmla="*/ 419100 h 620486"/>
                <a:gd name="connsiteX27" fmla="*/ 478972 w 495300"/>
                <a:gd name="connsiteY27" fmla="*/ 386443 h 620486"/>
                <a:gd name="connsiteX28" fmla="*/ 468086 w 495300"/>
                <a:gd name="connsiteY28" fmla="*/ 353786 h 620486"/>
                <a:gd name="connsiteX29" fmla="*/ 451758 w 495300"/>
                <a:gd name="connsiteY29" fmla="*/ 304800 h 620486"/>
                <a:gd name="connsiteX30" fmla="*/ 446315 w 495300"/>
                <a:gd name="connsiteY30" fmla="*/ 288472 h 620486"/>
                <a:gd name="connsiteX31" fmla="*/ 440872 w 495300"/>
                <a:gd name="connsiteY31" fmla="*/ 272143 h 620486"/>
                <a:gd name="connsiteX32" fmla="*/ 419100 w 495300"/>
                <a:gd name="connsiteY32" fmla="*/ 239486 h 620486"/>
                <a:gd name="connsiteX33" fmla="*/ 408215 w 495300"/>
                <a:gd name="connsiteY33" fmla="*/ 223157 h 620486"/>
                <a:gd name="connsiteX34" fmla="*/ 391886 w 495300"/>
                <a:gd name="connsiteY34" fmla="*/ 212272 h 620486"/>
                <a:gd name="connsiteX35" fmla="*/ 353786 w 495300"/>
                <a:gd name="connsiteY35" fmla="*/ 174172 h 620486"/>
                <a:gd name="connsiteX36" fmla="*/ 321129 w 495300"/>
                <a:gd name="connsiteY36" fmla="*/ 152400 h 620486"/>
                <a:gd name="connsiteX37" fmla="*/ 304800 w 495300"/>
                <a:gd name="connsiteY37" fmla="*/ 141514 h 620486"/>
                <a:gd name="connsiteX38" fmla="*/ 288472 w 495300"/>
                <a:gd name="connsiteY38" fmla="*/ 136072 h 620486"/>
                <a:gd name="connsiteX39" fmla="*/ 255815 w 495300"/>
                <a:gd name="connsiteY39" fmla="*/ 114300 h 620486"/>
                <a:gd name="connsiteX40" fmla="*/ 239486 w 495300"/>
                <a:gd name="connsiteY40" fmla="*/ 103414 h 620486"/>
                <a:gd name="connsiteX41" fmla="*/ 223158 w 495300"/>
                <a:gd name="connsiteY41" fmla="*/ 97972 h 620486"/>
                <a:gd name="connsiteX42" fmla="*/ 206829 w 495300"/>
                <a:gd name="connsiteY42" fmla="*/ 87086 h 620486"/>
                <a:gd name="connsiteX43" fmla="*/ 195943 w 495300"/>
                <a:gd name="connsiteY43" fmla="*/ 70757 h 620486"/>
                <a:gd name="connsiteX44" fmla="*/ 163286 w 495300"/>
                <a:gd name="connsiteY44" fmla="*/ 59872 h 620486"/>
                <a:gd name="connsiteX45" fmla="*/ 152400 w 495300"/>
                <a:gd name="connsiteY45" fmla="*/ 43543 h 620486"/>
                <a:gd name="connsiteX46" fmla="*/ 136072 w 495300"/>
                <a:gd name="connsiteY46" fmla="*/ 38100 h 620486"/>
                <a:gd name="connsiteX47" fmla="*/ 119743 w 495300"/>
                <a:gd name="connsiteY47" fmla="*/ 27214 h 620486"/>
                <a:gd name="connsiteX48" fmla="*/ 87086 w 495300"/>
                <a:gd name="connsiteY48" fmla="*/ 16329 h 620486"/>
                <a:gd name="connsiteX49" fmla="*/ 54429 w 495300"/>
                <a:gd name="connsiteY49" fmla="*/ 5443 h 620486"/>
                <a:gd name="connsiteX50" fmla="*/ 38100 w 495300"/>
                <a:gd name="connsiteY50" fmla="*/ 0 h 620486"/>
                <a:gd name="connsiteX51" fmla="*/ 0 w 495300"/>
                <a:gd name="connsiteY51" fmla="*/ 0 h 62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95300" h="620486">
                  <a:moveTo>
                    <a:pt x="0" y="0"/>
                  </a:moveTo>
                  <a:lnTo>
                    <a:pt x="0" y="0"/>
                  </a:lnTo>
                  <a:cubicBezTo>
                    <a:pt x="1814" y="21771"/>
                    <a:pt x="3767" y="43532"/>
                    <a:pt x="5443" y="65314"/>
                  </a:cubicBezTo>
                  <a:cubicBezTo>
                    <a:pt x="12083" y="151632"/>
                    <a:pt x="4515" y="116029"/>
                    <a:pt x="16329" y="163286"/>
                  </a:cubicBezTo>
                  <a:cubicBezTo>
                    <a:pt x="20089" y="215930"/>
                    <a:pt x="18655" y="229347"/>
                    <a:pt x="27215" y="272143"/>
                  </a:cubicBezTo>
                  <a:cubicBezTo>
                    <a:pt x="28682" y="279478"/>
                    <a:pt x="31035" y="286612"/>
                    <a:pt x="32658" y="293914"/>
                  </a:cubicBezTo>
                  <a:cubicBezTo>
                    <a:pt x="34665" y="302945"/>
                    <a:pt x="35666" y="312204"/>
                    <a:pt x="38100" y="321129"/>
                  </a:cubicBezTo>
                  <a:cubicBezTo>
                    <a:pt x="41119" y="332199"/>
                    <a:pt x="46203" y="342654"/>
                    <a:pt x="48986" y="353786"/>
                  </a:cubicBezTo>
                  <a:cubicBezTo>
                    <a:pt x="52029" y="365957"/>
                    <a:pt x="60014" y="400263"/>
                    <a:pt x="65315" y="408214"/>
                  </a:cubicBezTo>
                  <a:cubicBezTo>
                    <a:pt x="72572" y="419100"/>
                    <a:pt x="82949" y="428460"/>
                    <a:pt x="87086" y="440872"/>
                  </a:cubicBezTo>
                  <a:cubicBezTo>
                    <a:pt x="88900" y="446315"/>
                    <a:pt x="89347" y="452426"/>
                    <a:pt x="92529" y="457200"/>
                  </a:cubicBezTo>
                  <a:cubicBezTo>
                    <a:pt x="96799" y="463605"/>
                    <a:pt x="104132" y="467453"/>
                    <a:pt x="108858" y="473529"/>
                  </a:cubicBezTo>
                  <a:cubicBezTo>
                    <a:pt x="116890" y="483856"/>
                    <a:pt x="119743" y="498929"/>
                    <a:pt x="130629" y="506186"/>
                  </a:cubicBezTo>
                  <a:lnTo>
                    <a:pt x="163286" y="527957"/>
                  </a:lnTo>
                  <a:lnTo>
                    <a:pt x="179615" y="538843"/>
                  </a:lnTo>
                  <a:cubicBezTo>
                    <a:pt x="183243" y="544286"/>
                    <a:pt x="184953" y="551705"/>
                    <a:pt x="190500" y="555172"/>
                  </a:cubicBezTo>
                  <a:cubicBezTo>
                    <a:pt x="200231" y="561254"/>
                    <a:pt x="212272" y="562429"/>
                    <a:pt x="223158" y="566057"/>
                  </a:cubicBezTo>
                  <a:lnTo>
                    <a:pt x="239486" y="571500"/>
                  </a:lnTo>
                  <a:cubicBezTo>
                    <a:pt x="239487" y="571500"/>
                    <a:pt x="272142" y="582385"/>
                    <a:pt x="272143" y="582386"/>
                  </a:cubicBezTo>
                  <a:cubicBezTo>
                    <a:pt x="293245" y="596454"/>
                    <a:pt x="282266" y="591204"/>
                    <a:pt x="304800" y="598714"/>
                  </a:cubicBezTo>
                  <a:cubicBezTo>
                    <a:pt x="310243" y="602343"/>
                    <a:pt x="315278" y="606674"/>
                    <a:pt x="321129" y="609600"/>
                  </a:cubicBezTo>
                  <a:cubicBezTo>
                    <a:pt x="343362" y="620716"/>
                    <a:pt x="388179" y="619270"/>
                    <a:pt x="402772" y="620486"/>
                  </a:cubicBezTo>
                  <a:cubicBezTo>
                    <a:pt x="424543" y="618672"/>
                    <a:pt x="447080" y="621045"/>
                    <a:pt x="468086" y="615043"/>
                  </a:cubicBezTo>
                  <a:cubicBezTo>
                    <a:pt x="474376" y="613246"/>
                    <a:pt x="476046" y="604565"/>
                    <a:pt x="478972" y="598714"/>
                  </a:cubicBezTo>
                  <a:cubicBezTo>
                    <a:pt x="483323" y="590013"/>
                    <a:pt x="487533" y="568753"/>
                    <a:pt x="489858" y="560614"/>
                  </a:cubicBezTo>
                  <a:cubicBezTo>
                    <a:pt x="491434" y="555098"/>
                    <a:pt x="493486" y="549729"/>
                    <a:pt x="495300" y="544286"/>
                  </a:cubicBezTo>
                  <a:cubicBezTo>
                    <a:pt x="493486" y="502557"/>
                    <a:pt x="494156" y="460646"/>
                    <a:pt x="489858" y="419100"/>
                  </a:cubicBezTo>
                  <a:cubicBezTo>
                    <a:pt x="488677" y="407686"/>
                    <a:pt x="482601" y="397329"/>
                    <a:pt x="478972" y="386443"/>
                  </a:cubicBezTo>
                  <a:lnTo>
                    <a:pt x="468086" y="353786"/>
                  </a:lnTo>
                  <a:lnTo>
                    <a:pt x="451758" y="304800"/>
                  </a:lnTo>
                  <a:lnTo>
                    <a:pt x="446315" y="288472"/>
                  </a:lnTo>
                  <a:cubicBezTo>
                    <a:pt x="444501" y="283029"/>
                    <a:pt x="444055" y="276917"/>
                    <a:pt x="440872" y="272143"/>
                  </a:cubicBezTo>
                  <a:lnTo>
                    <a:pt x="419100" y="239486"/>
                  </a:lnTo>
                  <a:cubicBezTo>
                    <a:pt x="415471" y="234043"/>
                    <a:pt x="413658" y="226785"/>
                    <a:pt x="408215" y="223157"/>
                  </a:cubicBezTo>
                  <a:lnTo>
                    <a:pt x="391886" y="212272"/>
                  </a:lnTo>
                  <a:cubicBezTo>
                    <a:pt x="382306" y="183531"/>
                    <a:pt x="391217" y="199126"/>
                    <a:pt x="353786" y="174172"/>
                  </a:cubicBezTo>
                  <a:lnTo>
                    <a:pt x="321129" y="152400"/>
                  </a:lnTo>
                  <a:cubicBezTo>
                    <a:pt x="315686" y="148771"/>
                    <a:pt x="311006" y="143582"/>
                    <a:pt x="304800" y="141514"/>
                  </a:cubicBezTo>
                  <a:lnTo>
                    <a:pt x="288472" y="136072"/>
                  </a:lnTo>
                  <a:lnTo>
                    <a:pt x="255815" y="114300"/>
                  </a:lnTo>
                  <a:cubicBezTo>
                    <a:pt x="250372" y="110671"/>
                    <a:pt x="245692" y="105482"/>
                    <a:pt x="239486" y="103414"/>
                  </a:cubicBezTo>
                  <a:lnTo>
                    <a:pt x="223158" y="97972"/>
                  </a:lnTo>
                  <a:cubicBezTo>
                    <a:pt x="217715" y="94343"/>
                    <a:pt x="211455" y="91712"/>
                    <a:pt x="206829" y="87086"/>
                  </a:cubicBezTo>
                  <a:cubicBezTo>
                    <a:pt x="202203" y="82460"/>
                    <a:pt x="201490" y="74224"/>
                    <a:pt x="195943" y="70757"/>
                  </a:cubicBezTo>
                  <a:cubicBezTo>
                    <a:pt x="186213" y="64676"/>
                    <a:pt x="163286" y="59872"/>
                    <a:pt x="163286" y="59872"/>
                  </a:cubicBezTo>
                  <a:cubicBezTo>
                    <a:pt x="159657" y="54429"/>
                    <a:pt x="157508" y="47630"/>
                    <a:pt x="152400" y="43543"/>
                  </a:cubicBezTo>
                  <a:cubicBezTo>
                    <a:pt x="147920" y="39959"/>
                    <a:pt x="141203" y="40666"/>
                    <a:pt x="136072" y="38100"/>
                  </a:cubicBezTo>
                  <a:cubicBezTo>
                    <a:pt x="130221" y="35174"/>
                    <a:pt x="125721" y="29871"/>
                    <a:pt x="119743" y="27214"/>
                  </a:cubicBezTo>
                  <a:cubicBezTo>
                    <a:pt x="109257" y="22554"/>
                    <a:pt x="97972" y="19957"/>
                    <a:pt x="87086" y="16329"/>
                  </a:cubicBezTo>
                  <a:lnTo>
                    <a:pt x="54429" y="5443"/>
                  </a:lnTo>
                  <a:cubicBezTo>
                    <a:pt x="48986" y="3629"/>
                    <a:pt x="43837" y="0"/>
                    <a:pt x="381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C0C683BC-7D85-084E-8DBA-167D51F16CCF}"/>
                </a:ext>
              </a:extLst>
            </p:cNvPr>
            <p:cNvSpPr/>
            <p:nvPr/>
          </p:nvSpPr>
          <p:spPr>
            <a:xfrm>
              <a:off x="6825343" y="2198914"/>
              <a:ext cx="381000" cy="506186"/>
            </a:xfrm>
            <a:custGeom>
              <a:avLst/>
              <a:gdLst>
                <a:gd name="connsiteX0" fmla="*/ 353786 w 370114"/>
                <a:gd name="connsiteY0" fmla="*/ 0 h 506186"/>
                <a:gd name="connsiteX1" fmla="*/ 353786 w 370114"/>
                <a:gd name="connsiteY1" fmla="*/ 0 h 506186"/>
                <a:gd name="connsiteX2" fmla="*/ 310243 w 370114"/>
                <a:gd name="connsiteY2" fmla="*/ 21772 h 506186"/>
                <a:gd name="connsiteX3" fmla="*/ 277586 w 370114"/>
                <a:gd name="connsiteY3" fmla="*/ 32657 h 506186"/>
                <a:gd name="connsiteX4" fmla="*/ 244928 w 370114"/>
                <a:gd name="connsiteY4" fmla="*/ 54429 h 506186"/>
                <a:gd name="connsiteX5" fmla="*/ 228600 w 370114"/>
                <a:gd name="connsiteY5" fmla="*/ 59872 h 506186"/>
                <a:gd name="connsiteX6" fmla="*/ 212271 w 370114"/>
                <a:gd name="connsiteY6" fmla="*/ 70757 h 506186"/>
                <a:gd name="connsiteX7" fmla="*/ 179614 w 370114"/>
                <a:gd name="connsiteY7" fmla="*/ 81643 h 506186"/>
                <a:gd name="connsiteX8" fmla="*/ 146957 w 370114"/>
                <a:gd name="connsiteY8" fmla="*/ 103415 h 506186"/>
                <a:gd name="connsiteX9" fmla="*/ 130628 w 370114"/>
                <a:gd name="connsiteY9" fmla="*/ 119743 h 506186"/>
                <a:gd name="connsiteX10" fmla="*/ 97971 w 370114"/>
                <a:gd name="connsiteY10" fmla="*/ 141515 h 506186"/>
                <a:gd name="connsiteX11" fmla="*/ 70757 w 370114"/>
                <a:gd name="connsiteY11" fmla="*/ 163286 h 506186"/>
                <a:gd name="connsiteX12" fmla="*/ 59871 w 370114"/>
                <a:gd name="connsiteY12" fmla="*/ 179615 h 506186"/>
                <a:gd name="connsiteX13" fmla="*/ 43543 w 370114"/>
                <a:gd name="connsiteY13" fmla="*/ 190500 h 506186"/>
                <a:gd name="connsiteX14" fmla="*/ 27214 w 370114"/>
                <a:gd name="connsiteY14" fmla="*/ 223157 h 506186"/>
                <a:gd name="connsiteX15" fmla="*/ 21771 w 370114"/>
                <a:gd name="connsiteY15" fmla="*/ 239486 h 506186"/>
                <a:gd name="connsiteX16" fmla="*/ 21771 w 370114"/>
                <a:gd name="connsiteY16" fmla="*/ 391886 h 506186"/>
                <a:gd name="connsiteX17" fmla="*/ 10886 w 370114"/>
                <a:gd name="connsiteY17" fmla="*/ 424543 h 506186"/>
                <a:gd name="connsiteX18" fmla="*/ 0 w 370114"/>
                <a:gd name="connsiteY18" fmla="*/ 462643 h 506186"/>
                <a:gd name="connsiteX19" fmla="*/ 5443 w 370114"/>
                <a:gd name="connsiteY19" fmla="*/ 484415 h 506186"/>
                <a:gd name="connsiteX20" fmla="*/ 38100 w 370114"/>
                <a:gd name="connsiteY20" fmla="*/ 506186 h 506186"/>
                <a:gd name="connsiteX21" fmla="*/ 125186 w 370114"/>
                <a:gd name="connsiteY21" fmla="*/ 500743 h 506186"/>
                <a:gd name="connsiteX22" fmla="*/ 174171 w 370114"/>
                <a:gd name="connsiteY22" fmla="*/ 478972 h 506186"/>
                <a:gd name="connsiteX23" fmla="*/ 206828 w 370114"/>
                <a:gd name="connsiteY23" fmla="*/ 468086 h 506186"/>
                <a:gd name="connsiteX24" fmla="*/ 255814 w 370114"/>
                <a:gd name="connsiteY24" fmla="*/ 435429 h 506186"/>
                <a:gd name="connsiteX25" fmla="*/ 272143 w 370114"/>
                <a:gd name="connsiteY25" fmla="*/ 424543 h 506186"/>
                <a:gd name="connsiteX26" fmla="*/ 293914 w 370114"/>
                <a:gd name="connsiteY26" fmla="*/ 391886 h 506186"/>
                <a:gd name="connsiteX27" fmla="*/ 304800 w 370114"/>
                <a:gd name="connsiteY27" fmla="*/ 375557 h 506186"/>
                <a:gd name="connsiteX28" fmla="*/ 310243 w 370114"/>
                <a:gd name="connsiteY28" fmla="*/ 359229 h 506186"/>
                <a:gd name="connsiteX29" fmla="*/ 321128 w 370114"/>
                <a:gd name="connsiteY29" fmla="*/ 342900 h 506186"/>
                <a:gd name="connsiteX30" fmla="*/ 332014 w 370114"/>
                <a:gd name="connsiteY30" fmla="*/ 310243 h 506186"/>
                <a:gd name="connsiteX31" fmla="*/ 342900 w 370114"/>
                <a:gd name="connsiteY31" fmla="*/ 277586 h 506186"/>
                <a:gd name="connsiteX32" fmla="*/ 348343 w 370114"/>
                <a:gd name="connsiteY32" fmla="*/ 261257 h 506186"/>
                <a:gd name="connsiteX33" fmla="*/ 353786 w 370114"/>
                <a:gd name="connsiteY33" fmla="*/ 201386 h 506186"/>
                <a:gd name="connsiteX34" fmla="*/ 359228 w 370114"/>
                <a:gd name="connsiteY34" fmla="*/ 179615 h 506186"/>
                <a:gd name="connsiteX35" fmla="*/ 364671 w 370114"/>
                <a:gd name="connsiteY35" fmla="*/ 141515 h 506186"/>
                <a:gd name="connsiteX36" fmla="*/ 370114 w 370114"/>
                <a:gd name="connsiteY36" fmla="*/ 108857 h 506186"/>
                <a:gd name="connsiteX37" fmla="*/ 353786 w 370114"/>
                <a:gd name="connsiteY37" fmla="*/ 0 h 5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70114" h="506186">
                  <a:moveTo>
                    <a:pt x="353786" y="0"/>
                  </a:moveTo>
                  <a:lnTo>
                    <a:pt x="353786" y="0"/>
                  </a:lnTo>
                  <a:cubicBezTo>
                    <a:pt x="339272" y="7257"/>
                    <a:pt x="325159" y="15380"/>
                    <a:pt x="310243" y="21772"/>
                  </a:cubicBezTo>
                  <a:cubicBezTo>
                    <a:pt x="299696" y="26292"/>
                    <a:pt x="277586" y="32657"/>
                    <a:pt x="277586" y="32657"/>
                  </a:cubicBezTo>
                  <a:cubicBezTo>
                    <a:pt x="266700" y="39914"/>
                    <a:pt x="257340" y="50291"/>
                    <a:pt x="244928" y="54429"/>
                  </a:cubicBezTo>
                  <a:cubicBezTo>
                    <a:pt x="239485" y="56243"/>
                    <a:pt x="233731" y="57306"/>
                    <a:pt x="228600" y="59872"/>
                  </a:cubicBezTo>
                  <a:cubicBezTo>
                    <a:pt x="222749" y="62797"/>
                    <a:pt x="218249" y="68100"/>
                    <a:pt x="212271" y="70757"/>
                  </a:cubicBezTo>
                  <a:cubicBezTo>
                    <a:pt x="201785" y="75417"/>
                    <a:pt x="179614" y="81643"/>
                    <a:pt x="179614" y="81643"/>
                  </a:cubicBezTo>
                  <a:cubicBezTo>
                    <a:pt x="168728" y="88900"/>
                    <a:pt x="156208" y="94164"/>
                    <a:pt x="146957" y="103415"/>
                  </a:cubicBezTo>
                  <a:cubicBezTo>
                    <a:pt x="141514" y="108858"/>
                    <a:pt x="136704" y="115017"/>
                    <a:pt x="130628" y="119743"/>
                  </a:cubicBezTo>
                  <a:cubicBezTo>
                    <a:pt x="120301" y="127775"/>
                    <a:pt x="97971" y="141515"/>
                    <a:pt x="97971" y="141515"/>
                  </a:cubicBezTo>
                  <a:cubicBezTo>
                    <a:pt x="66777" y="188307"/>
                    <a:pt x="108314" y="133241"/>
                    <a:pt x="70757" y="163286"/>
                  </a:cubicBezTo>
                  <a:cubicBezTo>
                    <a:pt x="65649" y="167373"/>
                    <a:pt x="64497" y="174989"/>
                    <a:pt x="59871" y="179615"/>
                  </a:cubicBezTo>
                  <a:cubicBezTo>
                    <a:pt x="55246" y="184240"/>
                    <a:pt x="48986" y="186872"/>
                    <a:pt x="43543" y="190500"/>
                  </a:cubicBezTo>
                  <a:cubicBezTo>
                    <a:pt x="29862" y="231544"/>
                    <a:pt x="48317" y="180952"/>
                    <a:pt x="27214" y="223157"/>
                  </a:cubicBezTo>
                  <a:cubicBezTo>
                    <a:pt x="24648" y="228289"/>
                    <a:pt x="23585" y="234043"/>
                    <a:pt x="21771" y="239486"/>
                  </a:cubicBezTo>
                  <a:cubicBezTo>
                    <a:pt x="26872" y="305796"/>
                    <a:pt x="31594" y="323123"/>
                    <a:pt x="21771" y="391886"/>
                  </a:cubicBezTo>
                  <a:cubicBezTo>
                    <a:pt x="20148" y="403245"/>
                    <a:pt x="14514" y="413657"/>
                    <a:pt x="10886" y="424543"/>
                  </a:cubicBezTo>
                  <a:cubicBezTo>
                    <a:pt x="3077" y="447972"/>
                    <a:pt x="6836" y="435301"/>
                    <a:pt x="0" y="462643"/>
                  </a:cubicBezTo>
                  <a:cubicBezTo>
                    <a:pt x="1814" y="469900"/>
                    <a:pt x="517" y="478785"/>
                    <a:pt x="5443" y="484415"/>
                  </a:cubicBezTo>
                  <a:cubicBezTo>
                    <a:pt x="14058" y="494261"/>
                    <a:pt x="38100" y="506186"/>
                    <a:pt x="38100" y="506186"/>
                  </a:cubicBezTo>
                  <a:cubicBezTo>
                    <a:pt x="67129" y="504372"/>
                    <a:pt x="96367" y="504673"/>
                    <a:pt x="125186" y="500743"/>
                  </a:cubicBezTo>
                  <a:cubicBezTo>
                    <a:pt x="171939" y="494367"/>
                    <a:pt x="143797" y="492471"/>
                    <a:pt x="174171" y="478972"/>
                  </a:cubicBezTo>
                  <a:cubicBezTo>
                    <a:pt x="184657" y="474312"/>
                    <a:pt x="197280" y="474451"/>
                    <a:pt x="206828" y="468086"/>
                  </a:cubicBezTo>
                  <a:lnTo>
                    <a:pt x="255814" y="435429"/>
                  </a:lnTo>
                  <a:lnTo>
                    <a:pt x="272143" y="424543"/>
                  </a:lnTo>
                  <a:lnTo>
                    <a:pt x="293914" y="391886"/>
                  </a:lnTo>
                  <a:cubicBezTo>
                    <a:pt x="297543" y="386443"/>
                    <a:pt x="302731" y="381763"/>
                    <a:pt x="304800" y="375557"/>
                  </a:cubicBezTo>
                  <a:cubicBezTo>
                    <a:pt x="306614" y="370114"/>
                    <a:pt x="307677" y="364360"/>
                    <a:pt x="310243" y="359229"/>
                  </a:cubicBezTo>
                  <a:cubicBezTo>
                    <a:pt x="313168" y="353378"/>
                    <a:pt x="318471" y="348878"/>
                    <a:pt x="321128" y="342900"/>
                  </a:cubicBezTo>
                  <a:cubicBezTo>
                    <a:pt x="325788" y="332414"/>
                    <a:pt x="328385" y="321129"/>
                    <a:pt x="332014" y="310243"/>
                  </a:cubicBezTo>
                  <a:lnTo>
                    <a:pt x="342900" y="277586"/>
                  </a:lnTo>
                  <a:lnTo>
                    <a:pt x="348343" y="261257"/>
                  </a:lnTo>
                  <a:cubicBezTo>
                    <a:pt x="350157" y="241300"/>
                    <a:pt x="351138" y="221250"/>
                    <a:pt x="353786" y="201386"/>
                  </a:cubicBezTo>
                  <a:cubicBezTo>
                    <a:pt x="354775" y="193971"/>
                    <a:pt x="357890" y="186975"/>
                    <a:pt x="359228" y="179615"/>
                  </a:cubicBezTo>
                  <a:cubicBezTo>
                    <a:pt x="361523" y="166993"/>
                    <a:pt x="362720" y="154195"/>
                    <a:pt x="364671" y="141515"/>
                  </a:cubicBezTo>
                  <a:cubicBezTo>
                    <a:pt x="366349" y="130607"/>
                    <a:pt x="368300" y="119743"/>
                    <a:pt x="370114" y="108857"/>
                  </a:cubicBezTo>
                  <a:cubicBezTo>
                    <a:pt x="364488" y="30098"/>
                    <a:pt x="356507" y="18143"/>
                    <a:pt x="353786" y="0"/>
                  </a:cubicBez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834DFFB-1006-F941-A53A-2639DF6E101E}"/>
              </a:ext>
            </a:extLst>
          </p:cNvPr>
          <p:cNvSpPr txBox="1"/>
          <p:nvPr/>
        </p:nvSpPr>
        <p:spPr>
          <a:xfrm>
            <a:off x="5315812" y="1575937"/>
            <a:ext cx="6623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have clicked back on the icon to exit the axe function. We can click on any icon now or go to the main screen by clicking on the app icon.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A6F6B6-DB48-9F4B-A2F9-7DBE4C7C6BC9}"/>
              </a:ext>
            </a:extLst>
          </p:cNvPr>
          <p:cNvSpPr txBox="1"/>
          <p:nvPr/>
        </p:nvSpPr>
        <p:spPr>
          <a:xfrm>
            <a:off x="4496341" y="5887390"/>
            <a:ext cx="6623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Once again, the control dock is now re-exposed. We will now explore the landscape profile icon by clicking on it.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B283CA-D44E-064F-A949-B049BBC70669}"/>
              </a:ext>
            </a:extLst>
          </p:cNvPr>
          <p:cNvSpPr txBox="1"/>
          <p:nvPr/>
        </p:nvSpPr>
        <p:spPr>
          <a:xfrm>
            <a:off x="4945237" y="5282063"/>
            <a:ext cx="435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 the landscape icon in this case now.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43E3B0-D40C-5745-A2CF-EE6045DBC72D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3011877" y="5466729"/>
            <a:ext cx="1933360" cy="3948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E9E0DAE-B594-3B4B-B852-C8E63067CEF9}"/>
              </a:ext>
            </a:extLst>
          </p:cNvPr>
          <p:cNvSpPr txBox="1"/>
          <p:nvPr/>
        </p:nvSpPr>
        <p:spPr>
          <a:xfrm>
            <a:off x="9032631" y="23261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ideation purposes only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24DFC8-548F-934F-BCE6-461CB56B2E17}"/>
              </a:ext>
            </a:extLst>
          </p:cNvPr>
          <p:cNvSpPr txBox="1"/>
          <p:nvPr/>
        </p:nvSpPr>
        <p:spPr>
          <a:xfrm>
            <a:off x="5095554" y="6550223"/>
            <a:ext cx="2346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Confidential and Proprietary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C3FBA7-D377-724D-86D1-6470981CFCEB}"/>
              </a:ext>
            </a:extLst>
          </p:cNvPr>
          <p:cNvSpPr/>
          <p:nvPr/>
        </p:nvSpPr>
        <p:spPr>
          <a:xfrm>
            <a:off x="2025576" y="1567543"/>
            <a:ext cx="2278396" cy="4441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 space</a:t>
            </a:r>
          </a:p>
        </p:txBody>
      </p:sp>
    </p:spTree>
    <p:extLst>
      <p:ext uri="{BB962C8B-B14F-4D97-AF65-F5344CB8AC3E}">
        <p14:creationId xmlns:p14="http://schemas.microsoft.com/office/powerpoint/2010/main" val="705215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37CD85AB-1420-7144-B9FB-7BE78CE70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323" y="1527175"/>
            <a:ext cx="2374900" cy="4846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D4D0C1-4455-6144-BDD0-0D36EA250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031"/>
          </a:xfrm>
        </p:spPr>
        <p:txBody>
          <a:bodyPr/>
          <a:lstStyle/>
          <a:p>
            <a:r>
              <a:rPr lang="en-US" dirty="0"/>
              <a:t>Home Screen Viewing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06D96C2-2169-CA48-A5E2-74199A4909DB}"/>
              </a:ext>
            </a:extLst>
          </p:cNvPr>
          <p:cNvSpPr/>
          <p:nvPr/>
        </p:nvSpPr>
        <p:spPr>
          <a:xfrm>
            <a:off x="1887415" y="1567543"/>
            <a:ext cx="2579078" cy="484663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A6078AD-62F1-9E4D-9773-F0D4FF7E3E84}"/>
              </a:ext>
            </a:extLst>
          </p:cNvPr>
          <p:cNvSpPr/>
          <p:nvPr/>
        </p:nvSpPr>
        <p:spPr>
          <a:xfrm>
            <a:off x="2631754" y="1567543"/>
            <a:ext cx="1066039" cy="14402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34DFFB-1006-F941-A53A-2639DF6E101E}"/>
              </a:ext>
            </a:extLst>
          </p:cNvPr>
          <p:cNvSpPr txBox="1"/>
          <p:nvPr/>
        </p:nvSpPr>
        <p:spPr>
          <a:xfrm>
            <a:off x="5315812" y="1575937"/>
            <a:ext cx="66232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Swiping left on the countryside image allows the users to scroll through the different landscapes. Landscapes are blurred out until the user has unlocked them.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Clicking on the landscape will allow the user to go to it.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9E0DAE-B594-3B4B-B852-C8E63067CEF9}"/>
              </a:ext>
            </a:extLst>
          </p:cNvPr>
          <p:cNvSpPr txBox="1"/>
          <p:nvPr/>
        </p:nvSpPr>
        <p:spPr>
          <a:xfrm>
            <a:off x="9032631" y="23261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ideation purposes only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24DFC8-548F-934F-BCE6-461CB56B2E17}"/>
              </a:ext>
            </a:extLst>
          </p:cNvPr>
          <p:cNvSpPr txBox="1"/>
          <p:nvPr/>
        </p:nvSpPr>
        <p:spPr>
          <a:xfrm>
            <a:off x="5095554" y="6550223"/>
            <a:ext cx="2346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Confidential and Proprietary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C3FBA7-D377-724D-86D1-6470981CFCEB}"/>
              </a:ext>
            </a:extLst>
          </p:cNvPr>
          <p:cNvSpPr/>
          <p:nvPr/>
        </p:nvSpPr>
        <p:spPr>
          <a:xfrm>
            <a:off x="2025576" y="1567543"/>
            <a:ext cx="2278396" cy="4441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 space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147739-BAC7-7C47-927F-F705DF36B045}"/>
              </a:ext>
            </a:extLst>
          </p:cNvPr>
          <p:cNvSpPr txBox="1"/>
          <p:nvPr/>
        </p:nvSpPr>
        <p:spPr>
          <a:xfrm>
            <a:off x="4456199" y="3677832"/>
            <a:ext cx="113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Swipe left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AA30D8B-DEEC-1443-A418-508AD8905C44}"/>
              </a:ext>
            </a:extLst>
          </p:cNvPr>
          <p:cNvCxnSpPr>
            <a:cxnSpLocks/>
          </p:cNvCxnSpPr>
          <p:nvPr/>
        </p:nvCxnSpPr>
        <p:spPr>
          <a:xfrm flipH="1">
            <a:off x="2167755" y="3845406"/>
            <a:ext cx="19940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57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EB4D-0EF8-D747-A26C-64325CD6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188"/>
          </a:xfrm>
        </p:spPr>
        <p:txBody>
          <a:bodyPr/>
          <a:lstStyle/>
          <a:p>
            <a:r>
              <a:rPr lang="en-US" dirty="0"/>
              <a:t>Countryside Trees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81C15-C814-C14F-B52A-D22C7A1E8D85}"/>
              </a:ext>
            </a:extLst>
          </p:cNvPr>
          <p:cNvSpPr txBox="1"/>
          <p:nvPr/>
        </p:nvSpPr>
        <p:spPr>
          <a:xfrm>
            <a:off x="1019068" y="3009831"/>
            <a:ext cx="700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Oak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7A293-4D34-944A-9CD3-499562613F8D}"/>
              </a:ext>
            </a:extLst>
          </p:cNvPr>
          <p:cNvSpPr txBox="1"/>
          <p:nvPr/>
        </p:nvSpPr>
        <p:spPr>
          <a:xfrm>
            <a:off x="3325688" y="6054461"/>
            <a:ext cx="2038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F8A2F-0E2C-1E41-A048-B334B649FF03}"/>
              </a:ext>
            </a:extLst>
          </p:cNvPr>
          <p:cNvSpPr txBox="1"/>
          <p:nvPr/>
        </p:nvSpPr>
        <p:spPr>
          <a:xfrm>
            <a:off x="5732576" y="3088489"/>
            <a:ext cx="1168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Hickory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52A4E0-017D-EA41-B797-C6FAD91AFA91}"/>
              </a:ext>
            </a:extLst>
          </p:cNvPr>
          <p:cNvSpPr txBox="1"/>
          <p:nvPr/>
        </p:nvSpPr>
        <p:spPr>
          <a:xfrm>
            <a:off x="10341652" y="3088489"/>
            <a:ext cx="700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Elm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0FBD77-4723-1745-BFE1-665963AC6578}"/>
              </a:ext>
            </a:extLst>
          </p:cNvPr>
          <p:cNvSpPr txBox="1"/>
          <p:nvPr/>
        </p:nvSpPr>
        <p:spPr>
          <a:xfrm>
            <a:off x="7894485" y="6123542"/>
            <a:ext cx="1047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Willow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0A1DF9-EA6D-4742-B49A-EA714D380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58" y="1618131"/>
            <a:ext cx="1206500" cy="1270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85D14EB-BF55-DE41-AEDC-0DFE096C6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234" y="1637443"/>
            <a:ext cx="927100" cy="13843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F7B95C9-7D77-A24E-86BE-483342E7F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825" y="4289474"/>
            <a:ext cx="1092200" cy="17526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34EFAC1-A78F-214C-8E0E-D75584B61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5242" y="1765231"/>
            <a:ext cx="1140232" cy="12446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575B6F8-CC1C-0F48-B4ED-C77681028C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5670" y="4693555"/>
            <a:ext cx="1633516" cy="133985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7EFEDC-F94D-DF4C-846A-CEF7A1014801}"/>
              </a:ext>
            </a:extLst>
          </p:cNvPr>
          <p:cNvCxnSpPr/>
          <p:nvPr/>
        </p:nvCxnSpPr>
        <p:spPr>
          <a:xfrm>
            <a:off x="1734671" y="3429000"/>
            <a:ext cx="1075764" cy="1116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98A550-1ABC-A142-AB2D-2F9D82C1CC6D}"/>
              </a:ext>
            </a:extLst>
          </p:cNvPr>
          <p:cNvCxnSpPr>
            <a:cxnSpLocks/>
          </p:cNvCxnSpPr>
          <p:nvPr/>
        </p:nvCxnSpPr>
        <p:spPr>
          <a:xfrm flipV="1">
            <a:off x="4586089" y="3273155"/>
            <a:ext cx="1129553" cy="1271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A166DE-6D6A-1249-A495-D280839EBD5E}"/>
              </a:ext>
            </a:extLst>
          </p:cNvPr>
          <p:cNvCxnSpPr>
            <a:cxnSpLocks/>
          </p:cNvCxnSpPr>
          <p:nvPr/>
        </p:nvCxnSpPr>
        <p:spPr>
          <a:xfrm flipV="1">
            <a:off x="9458407" y="3600948"/>
            <a:ext cx="1129553" cy="1271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CBC5E42-D773-1D41-8BF7-BFEF92A992B3}"/>
              </a:ext>
            </a:extLst>
          </p:cNvPr>
          <p:cNvCxnSpPr/>
          <p:nvPr/>
        </p:nvCxnSpPr>
        <p:spPr>
          <a:xfrm>
            <a:off x="6774303" y="3487312"/>
            <a:ext cx="1075764" cy="1116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FD2E39-C015-594A-9F50-47C34F8E2A33}"/>
              </a:ext>
            </a:extLst>
          </p:cNvPr>
          <p:cNvSpPr txBox="1"/>
          <p:nvPr/>
        </p:nvSpPr>
        <p:spPr>
          <a:xfrm>
            <a:off x="9032631" y="23261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ideation purposes only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CE56EF-7167-884B-8554-2414F1CD8F3A}"/>
              </a:ext>
            </a:extLst>
          </p:cNvPr>
          <p:cNvSpPr txBox="1"/>
          <p:nvPr/>
        </p:nvSpPr>
        <p:spPr>
          <a:xfrm>
            <a:off x="5095554" y="6550223"/>
            <a:ext cx="2346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Confidential and Proprietary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8C818-B046-6241-9A77-91B4ADBC7C41}"/>
              </a:ext>
            </a:extLst>
          </p:cNvPr>
          <p:cNvSpPr txBox="1"/>
          <p:nvPr/>
        </p:nvSpPr>
        <p:spPr>
          <a:xfrm>
            <a:off x="1109196" y="3380633"/>
            <a:ext cx="29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8D6F39-7B3C-3440-85A8-5F0D5A155E33}"/>
              </a:ext>
            </a:extLst>
          </p:cNvPr>
          <p:cNvSpPr txBox="1"/>
          <p:nvPr/>
        </p:nvSpPr>
        <p:spPr>
          <a:xfrm>
            <a:off x="2990270" y="6123542"/>
            <a:ext cx="29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927106-2BD6-5D47-AE4C-668EF8E90B4E}"/>
              </a:ext>
            </a:extLst>
          </p:cNvPr>
          <p:cNvSpPr txBox="1"/>
          <p:nvPr/>
        </p:nvSpPr>
        <p:spPr>
          <a:xfrm>
            <a:off x="6080147" y="3447465"/>
            <a:ext cx="29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479999-E20E-4047-A18B-5790EC94CD2B}"/>
              </a:ext>
            </a:extLst>
          </p:cNvPr>
          <p:cNvSpPr txBox="1"/>
          <p:nvPr/>
        </p:nvSpPr>
        <p:spPr>
          <a:xfrm>
            <a:off x="10111121" y="3135502"/>
            <a:ext cx="29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3812F2-1745-2E47-A115-3AFFAD2F6EE5}"/>
              </a:ext>
            </a:extLst>
          </p:cNvPr>
          <p:cNvSpPr txBox="1"/>
          <p:nvPr/>
        </p:nvSpPr>
        <p:spPr>
          <a:xfrm>
            <a:off x="7703512" y="6123542"/>
            <a:ext cx="29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55606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EB4D-0EF8-D747-A26C-64325CD6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188"/>
          </a:xfrm>
        </p:spPr>
        <p:txBody>
          <a:bodyPr/>
          <a:lstStyle/>
          <a:p>
            <a:r>
              <a:rPr lang="en-US" dirty="0"/>
              <a:t>Mountain Trees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F84FEE-D66A-344D-BFBC-44416A993533}"/>
              </a:ext>
            </a:extLst>
          </p:cNvPr>
          <p:cNvSpPr txBox="1"/>
          <p:nvPr/>
        </p:nvSpPr>
        <p:spPr>
          <a:xfrm>
            <a:off x="1050432" y="3089419"/>
            <a:ext cx="82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Beech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1B2E6D-DCEB-7444-A5EF-F95BA5A9786A}"/>
              </a:ext>
            </a:extLst>
          </p:cNvPr>
          <p:cNvSpPr txBox="1"/>
          <p:nvPr/>
        </p:nvSpPr>
        <p:spPr>
          <a:xfrm>
            <a:off x="6096000" y="3048900"/>
            <a:ext cx="81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Cedar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EBBFC1-E44B-8341-895E-7CCF2719A859}"/>
              </a:ext>
            </a:extLst>
          </p:cNvPr>
          <p:cNvSpPr txBox="1"/>
          <p:nvPr/>
        </p:nvSpPr>
        <p:spPr>
          <a:xfrm>
            <a:off x="3717635" y="6123542"/>
            <a:ext cx="82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Birch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3AADBF-F1F4-E84C-B585-2AA5119D7703}"/>
              </a:ext>
            </a:extLst>
          </p:cNvPr>
          <p:cNvSpPr txBox="1"/>
          <p:nvPr/>
        </p:nvSpPr>
        <p:spPr>
          <a:xfrm>
            <a:off x="8801527" y="5910741"/>
            <a:ext cx="81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Poplar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C4C1B0-2228-4E49-81F6-F39FE8DA6A4D}"/>
              </a:ext>
            </a:extLst>
          </p:cNvPr>
          <p:cNvSpPr txBox="1"/>
          <p:nvPr/>
        </p:nvSpPr>
        <p:spPr>
          <a:xfrm>
            <a:off x="10797516" y="2854130"/>
            <a:ext cx="161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Pine</a:t>
            </a:r>
          </a:p>
        </p:txBody>
      </p:sp>
      <p:pic>
        <p:nvPicPr>
          <p:cNvPr id="17" name="Picture 16" descr="A close up of a plant&#10;&#10;Description automatically generated">
            <a:extLst>
              <a:ext uri="{FF2B5EF4-FFF2-40B4-BE49-F238E27FC236}">
                <a16:creationId xmlns:a16="http://schemas.microsoft.com/office/drawing/2014/main" id="{D0CD5C21-59CC-9244-B64E-E71D7A51B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8047"/>
            <a:ext cx="1246094" cy="15116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6EF70EE-5E87-D24F-AB76-0600B4585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958" y="4476891"/>
            <a:ext cx="686507" cy="1560243"/>
          </a:xfrm>
          <a:prstGeom prst="rect">
            <a:avLst/>
          </a:prstGeom>
        </p:spPr>
      </p:pic>
      <p:pic>
        <p:nvPicPr>
          <p:cNvPr id="23" name="Picture 22" descr="A close up of a tree&#10;&#10;Description automatically generated">
            <a:extLst>
              <a:ext uri="{FF2B5EF4-FFF2-40B4-BE49-F238E27FC236}">
                <a16:creationId xmlns:a16="http://schemas.microsoft.com/office/drawing/2014/main" id="{637FA414-A9B5-764E-AD6D-2A38E9157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116" y="1256214"/>
            <a:ext cx="1305520" cy="1511655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179F1095-80BE-A149-B91B-7EABA5243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4548" y="1385047"/>
            <a:ext cx="495300" cy="13843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189AD7C-4E14-6E48-BF3B-722E87A701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0545" y="4315667"/>
            <a:ext cx="914400" cy="15113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BAC7B1-ADE2-154F-94F2-CE65AA58D99A}"/>
              </a:ext>
            </a:extLst>
          </p:cNvPr>
          <p:cNvCxnSpPr>
            <a:cxnSpLocks/>
          </p:cNvCxnSpPr>
          <p:nvPr/>
        </p:nvCxnSpPr>
        <p:spPr>
          <a:xfrm>
            <a:off x="1872061" y="3458751"/>
            <a:ext cx="1355233" cy="1422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7528010-45BC-734E-A2BD-3D1A558400F4}"/>
              </a:ext>
            </a:extLst>
          </p:cNvPr>
          <p:cNvCxnSpPr>
            <a:cxnSpLocks/>
          </p:cNvCxnSpPr>
          <p:nvPr/>
        </p:nvCxnSpPr>
        <p:spPr>
          <a:xfrm>
            <a:off x="7246724" y="3223462"/>
            <a:ext cx="1368680" cy="1253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1AC8AB-654A-3F42-8527-60DE6BF8E252}"/>
              </a:ext>
            </a:extLst>
          </p:cNvPr>
          <p:cNvCxnSpPr>
            <a:cxnSpLocks/>
          </p:cNvCxnSpPr>
          <p:nvPr/>
        </p:nvCxnSpPr>
        <p:spPr>
          <a:xfrm flipV="1">
            <a:off x="4586089" y="3273155"/>
            <a:ext cx="1129553" cy="1271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7654BB-E469-2549-85E5-0C6C44971997}"/>
              </a:ext>
            </a:extLst>
          </p:cNvPr>
          <p:cNvCxnSpPr>
            <a:cxnSpLocks/>
          </p:cNvCxnSpPr>
          <p:nvPr/>
        </p:nvCxnSpPr>
        <p:spPr>
          <a:xfrm flipV="1">
            <a:off x="9674995" y="3214200"/>
            <a:ext cx="1129553" cy="1271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00D66F8-A18B-134E-B974-8E407863B019}"/>
              </a:ext>
            </a:extLst>
          </p:cNvPr>
          <p:cNvSpPr txBox="1"/>
          <p:nvPr/>
        </p:nvSpPr>
        <p:spPr>
          <a:xfrm>
            <a:off x="9032631" y="23261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ideation purposes only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AD3157-4C2B-2341-B8D4-068F1B54AA18}"/>
              </a:ext>
            </a:extLst>
          </p:cNvPr>
          <p:cNvSpPr txBox="1"/>
          <p:nvPr/>
        </p:nvSpPr>
        <p:spPr>
          <a:xfrm>
            <a:off x="5095554" y="6550223"/>
            <a:ext cx="2346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Confidential and Proprietary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62A185-F9AB-1941-AF3F-55C6CCD70182}"/>
              </a:ext>
            </a:extLst>
          </p:cNvPr>
          <p:cNvSpPr txBox="1"/>
          <p:nvPr/>
        </p:nvSpPr>
        <p:spPr>
          <a:xfrm>
            <a:off x="1109196" y="3380633"/>
            <a:ext cx="29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B3DECB-1453-0C41-A338-65BC9E5BB0F2}"/>
              </a:ext>
            </a:extLst>
          </p:cNvPr>
          <p:cNvSpPr txBox="1"/>
          <p:nvPr/>
        </p:nvSpPr>
        <p:spPr>
          <a:xfrm>
            <a:off x="3390474" y="6079294"/>
            <a:ext cx="29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A93632-8AB7-6C48-A8A2-973F123DD968}"/>
              </a:ext>
            </a:extLst>
          </p:cNvPr>
          <p:cNvSpPr txBox="1"/>
          <p:nvPr/>
        </p:nvSpPr>
        <p:spPr>
          <a:xfrm>
            <a:off x="6277264" y="3278762"/>
            <a:ext cx="29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FF85A1-A87A-2E42-8EA4-287B3409E89E}"/>
              </a:ext>
            </a:extLst>
          </p:cNvPr>
          <p:cNvSpPr txBox="1"/>
          <p:nvPr/>
        </p:nvSpPr>
        <p:spPr>
          <a:xfrm>
            <a:off x="10905643" y="3129834"/>
            <a:ext cx="29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72716-2183-F048-8515-7BF091DD9116}"/>
              </a:ext>
            </a:extLst>
          </p:cNvPr>
          <p:cNvSpPr txBox="1"/>
          <p:nvPr/>
        </p:nvSpPr>
        <p:spPr>
          <a:xfrm>
            <a:off x="8886076" y="6194921"/>
            <a:ext cx="29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46944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EB4D-0EF8-D747-A26C-64325CD6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188"/>
          </a:xfrm>
        </p:spPr>
        <p:txBody>
          <a:bodyPr/>
          <a:lstStyle/>
          <a:p>
            <a:r>
              <a:rPr lang="en-US" dirty="0"/>
              <a:t>Desert Trees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7D07F4-AEFD-2243-90E4-F83E0A388A14}"/>
              </a:ext>
            </a:extLst>
          </p:cNvPr>
          <p:cNvSpPr txBox="1"/>
          <p:nvPr/>
        </p:nvSpPr>
        <p:spPr>
          <a:xfrm>
            <a:off x="2559368" y="5535932"/>
            <a:ext cx="161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0F78E9-B6CC-EB40-AB0F-2A0E8A80B1ED}"/>
              </a:ext>
            </a:extLst>
          </p:cNvPr>
          <p:cNvSpPr txBox="1"/>
          <p:nvPr/>
        </p:nvSpPr>
        <p:spPr>
          <a:xfrm>
            <a:off x="8369487" y="5351266"/>
            <a:ext cx="161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Tumbleweed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F30EC43-71F2-D64C-B0F2-958980C02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603" y="1863753"/>
            <a:ext cx="1945397" cy="335040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C91D54C-D823-2047-ABC7-F94151FDC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379" y="2238935"/>
            <a:ext cx="2720013" cy="278887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891312-C4FB-FB47-90E7-B1B07D688A49}"/>
              </a:ext>
            </a:extLst>
          </p:cNvPr>
          <p:cNvCxnSpPr/>
          <p:nvPr/>
        </p:nvCxnSpPr>
        <p:spPr>
          <a:xfrm>
            <a:off x="4424082" y="3899647"/>
            <a:ext cx="27566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63E7AF-4830-BA4A-BC3F-ECA0EF687D27}"/>
              </a:ext>
            </a:extLst>
          </p:cNvPr>
          <p:cNvSpPr txBox="1"/>
          <p:nvPr/>
        </p:nvSpPr>
        <p:spPr>
          <a:xfrm>
            <a:off x="9032631" y="23261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ideation purposes only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3B595-644A-B149-81A6-FDB4CBD66446}"/>
              </a:ext>
            </a:extLst>
          </p:cNvPr>
          <p:cNvSpPr txBox="1"/>
          <p:nvPr/>
        </p:nvSpPr>
        <p:spPr>
          <a:xfrm>
            <a:off x="5095554" y="6550223"/>
            <a:ext cx="2346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Confidential and Proprietary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259A68-A660-6A4F-8675-E212FABFF6DD}"/>
              </a:ext>
            </a:extLst>
          </p:cNvPr>
          <p:cNvSpPr txBox="1"/>
          <p:nvPr/>
        </p:nvSpPr>
        <p:spPr>
          <a:xfrm>
            <a:off x="2842746" y="5901746"/>
            <a:ext cx="29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235D02-E494-D04F-8AF4-E6B3C73DE8EE}"/>
              </a:ext>
            </a:extLst>
          </p:cNvPr>
          <p:cNvSpPr txBox="1"/>
          <p:nvPr/>
        </p:nvSpPr>
        <p:spPr>
          <a:xfrm>
            <a:off x="8886076" y="5674431"/>
            <a:ext cx="29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80998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EB4D-0EF8-D747-A26C-64325CD6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188"/>
          </a:xfrm>
        </p:spPr>
        <p:txBody>
          <a:bodyPr/>
          <a:lstStyle/>
          <a:p>
            <a:r>
              <a:rPr lang="en-US" dirty="0"/>
              <a:t>Beach Trees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0EA9A-96DB-1C4A-BC82-5475F230030B}"/>
              </a:ext>
            </a:extLst>
          </p:cNvPr>
          <p:cNvSpPr txBox="1"/>
          <p:nvPr/>
        </p:nvSpPr>
        <p:spPr>
          <a:xfrm>
            <a:off x="3071446" y="4794663"/>
            <a:ext cx="69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Palm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D794EB-960B-DC44-A31D-D0326B75B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34" y="1815615"/>
            <a:ext cx="2193578" cy="2705413"/>
          </a:xfrm>
          <a:prstGeom prst="rect">
            <a:avLst/>
          </a:prstGeom>
        </p:spPr>
      </p:pic>
      <p:pic>
        <p:nvPicPr>
          <p:cNvPr id="4" name="Picture 3" descr="A watermelon with water drops&#10;&#10;Description automatically generated with low confidence">
            <a:extLst>
              <a:ext uri="{FF2B5EF4-FFF2-40B4-BE49-F238E27FC236}">
                <a16:creationId xmlns:a16="http://schemas.microsoft.com/office/drawing/2014/main" id="{669F3F8A-1F5F-144E-806D-44BB8EB72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41" b="97468" l="9968" r="89711">
                        <a14:foregroundMark x1="48232" y1="6540" x2="48232" y2="6540"/>
                        <a14:foregroundMark x1="45981" y1="35021" x2="45981" y2="35021"/>
                        <a14:foregroundMark x1="51125" y1="92405" x2="51125" y2="92405"/>
                        <a14:foregroundMark x1="77492" y1="97679" x2="77492" y2="97679"/>
                        <a14:foregroundMark x1="32476" y1="96203" x2="32476" y2="96203"/>
                        <a14:foregroundMark x1="45338" y1="4641" x2="45338" y2="46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08951" y="1663371"/>
            <a:ext cx="1968500" cy="3009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8E4EFB-8B1F-BD46-A84D-764A118FC2CA}"/>
              </a:ext>
            </a:extLst>
          </p:cNvPr>
          <p:cNvSpPr txBox="1"/>
          <p:nvPr/>
        </p:nvSpPr>
        <p:spPr>
          <a:xfrm>
            <a:off x="7964658" y="4979328"/>
            <a:ext cx="118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Redwood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DDB0B0-D144-BD47-AFD6-A94B5B9F0EB4}"/>
              </a:ext>
            </a:extLst>
          </p:cNvPr>
          <p:cNvCxnSpPr/>
          <p:nvPr/>
        </p:nvCxnSpPr>
        <p:spPr>
          <a:xfrm>
            <a:off x="4424082" y="3899647"/>
            <a:ext cx="27566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E40272-FDE0-CA43-A0A9-158842BB039B}"/>
              </a:ext>
            </a:extLst>
          </p:cNvPr>
          <p:cNvSpPr txBox="1"/>
          <p:nvPr/>
        </p:nvSpPr>
        <p:spPr>
          <a:xfrm>
            <a:off x="9032631" y="23261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ideation purposes only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98D5FF-EE2D-8C4B-9505-E2F640CA0F51}"/>
              </a:ext>
            </a:extLst>
          </p:cNvPr>
          <p:cNvSpPr txBox="1"/>
          <p:nvPr/>
        </p:nvSpPr>
        <p:spPr>
          <a:xfrm>
            <a:off x="5095554" y="6550223"/>
            <a:ext cx="2346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Confidential and Proprietary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5C6E72-0578-CB42-9E62-E19F3CB0662F}"/>
              </a:ext>
            </a:extLst>
          </p:cNvPr>
          <p:cNvSpPr txBox="1"/>
          <p:nvPr/>
        </p:nvSpPr>
        <p:spPr>
          <a:xfrm>
            <a:off x="3222574" y="5239219"/>
            <a:ext cx="29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ED044F-544C-7E43-A6C1-D30273E7301A}"/>
              </a:ext>
            </a:extLst>
          </p:cNvPr>
          <p:cNvSpPr txBox="1"/>
          <p:nvPr/>
        </p:nvSpPr>
        <p:spPr>
          <a:xfrm>
            <a:off x="8524677" y="5303563"/>
            <a:ext cx="29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30643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EB4D-0EF8-D747-A26C-64325CD6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188"/>
          </a:xfrm>
        </p:spPr>
        <p:txBody>
          <a:bodyPr/>
          <a:lstStyle/>
          <a:p>
            <a:r>
              <a:rPr lang="en-US" dirty="0"/>
              <a:t>Jungle Trees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4F06F9-419E-6148-A4C2-AF96A99514A1}"/>
              </a:ext>
            </a:extLst>
          </p:cNvPr>
          <p:cNvSpPr txBox="1"/>
          <p:nvPr/>
        </p:nvSpPr>
        <p:spPr>
          <a:xfrm>
            <a:off x="1706375" y="2989471"/>
            <a:ext cx="115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Xae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D2C0E-A18F-0744-B172-06B6A4634D67}"/>
              </a:ext>
            </a:extLst>
          </p:cNvPr>
          <p:cNvSpPr txBox="1"/>
          <p:nvPr/>
        </p:nvSpPr>
        <p:spPr>
          <a:xfrm>
            <a:off x="9032631" y="23261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ideation purposes only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37C289-10D9-F343-8A1D-A3D7EFE85B67}"/>
              </a:ext>
            </a:extLst>
          </p:cNvPr>
          <p:cNvSpPr txBox="1"/>
          <p:nvPr/>
        </p:nvSpPr>
        <p:spPr>
          <a:xfrm>
            <a:off x="5095554" y="6550223"/>
            <a:ext cx="2346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Confidential and Proprietary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CAC8BD-3263-654C-B96A-819E07FEE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526" y="1662512"/>
            <a:ext cx="2113251" cy="1194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14F46D-4E3D-DA48-A840-85BBE1176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848" y="3856829"/>
            <a:ext cx="907188" cy="17032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BDE4EF-CC56-B646-9106-04F850401B1E}"/>
              </a:ext>
            </a:extLst>
          </p:cNvPr>
          <p:cNvSpPr txBox="1"/>
          <p:nvPr/>
        </p:nvSpPr>
        <p:spPr>
          <a:xfrm>
            <a:off x="3942003" y="5462874"/>
            <a:ext cx="115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Ramon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E3F6A2-40E3-D143-8143-F80229F0E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741" y="1779582"/>
            <a:ext cx="1828137" cy="13013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9628B3-F642-C74C-94A5-09AA54C46CDF}"/>
              </a:ext>
            </a:extLst>
          </p:cNvPr>
          <p:cNvSpPr txBox="1"/>
          <p:nvPr/>
        </p:nvSpPr>
        <p:spPr>
          <a:xfrm>
            <a:off x="6865033" y="3168487"/>
            <a:ext cx="115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Kapok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6AA543-9B05-D049-82C9-D9DFED839A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2632" y="3856829"/>
            <a:ext cx="1153550" cy="13929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8ED329-A43C-324A-945D-0BF59BEB105D}"/>
              </a:ext>
            </a:extLst>
          </p:cNvPr>
          <p:cNvSpPr txBox="1"/>
          <p:nvPr/>
        </p:nvSpPr>
        <p:spPr>
          <a:xfrm>
            <a:off x="9032631" y="5249795"/>
            <a:ext cx="115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Ipe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39223D-28EE-E144-AEDB-144EF22A5D44}"/>
              </a:ext>
            </a:extLst>
          </p:cNvPr>
          <p:cNvCxnSpPr>
            <a:cxnSpLocks/>
          </p:cNvCxnSpPr>
          <p:nvPr/>
        </p:nvCxnSpPr>
        <p:spPr>
          <a:xfrm>
            <a:off x="2586770" y="3499198"/>
            <a:ext cx="1355233" cy="1422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66ABDC-4451-6D43-9E3D-CFE507255CF9}"/>
              </a:ext>
            </a:extLst>
          </p:cNvPr>
          <p:cNvCxnSpPr>
            <a:cxnSpLocks/>
          </p:cNvCxnSpPr>
          <p:nvPr/>
        </p:nvCxnSpPr>
        <p:spPr>
          <a:xfrm>
            <a:off x="7677398" y="3615493"/>
            <a:ext cx="1355233" cy="1422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26CA77-BE0A-3F45-804C-95FFDB46BBB0}"/>
              </a:ext>
            </a:extLst>
          </p:cNvPr>
          <p:cNvCxnSpPr>
            <a:cxnSpLocks/>
          </p:cNvCxnSpPr>
          <p:nvPr/>
        </p:nvCxnSpPr>
        <p:spPr>
          <a:xfrm flipV="1">
            <a:off x="5466416" y="3658452"/>
            <a:ext cx="1259168" cy="1422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AF837A9-B4FF-D249-96AE-A1F7C0FF5830}"/>
              </a:ext>
            </a:extLst>
          </p:cNvPr>
          <p:cNvSpPr txBox="1"/>
          <p:nvPr/>
        </p:nvSpPr>
        <p:spPr>
          <a:xfrm>
            <a:off x="2063970" y="3268365"/>
            <a:ext cx="29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F52FAF-0A9B-CF41-BFD9-F46154FBC783}"/>
              </a:ext>
            </a:extLst>
          </p:cNvPr>
          <p:cNvSpPr txBox="1"/>
          <p:nvPr/>
        </p:nvSpPr>
        <p:spPr>
          <a:xfrm>
            <a:off x="4266482" y="5729549"/>
            <a:ext cx="29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77CC33-8407-6E40-98BA-1870382A3EBD}"/>
              </a:ext>
            </a:extLst>
          </p:cNvPr>
          <p:cNvSpPr txBox="1"/>
          <p:nvPr/>
        </p:nvSpPr>
        <p:spPr>
          <a:xfrm>
            <a:off x="7237733" y="3492103"/>
            <a:ext cx="29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87F9B9-251F-A149-95BF-89A54D0D80B3}"/>
              </a:ext>
            </a:extLst>
          </p:cNvPr>
          <p:cNvSpPr txBox="1"/>
          <p:nvPr/>
        </p:nvSpPr>
        <p:spPr>
          <a:xfrm>
            <a:off x="9462851" y="5560121"/>
            <a:ext cx="29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0296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1BB4-C7A8-CC40-9F69-AFE3E4B9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283"/>
          </a:xfrm>
        </p:spPr>
        <p:txBody>
          <a:bodyPr/>
          <a:lstStyle/>
          <a:p>
            <a:r>
              <a:rPr lang="en-US" dirty="0"/>
              <a:t>App Icon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6A7A562-BD63-A946-9BA2-AC6AB1DA6E94}"/>
              </a:ext>
            </a:extLst>
          </p:cNvPr>
          <p:cNvSpPr/>
          <p:nvPr/>
        </p:nvSpPr>
        <p:spPr>
          <a:xfrm>
            <a:off x="3907017" y="1331920"/>
            <a:ext cx="4726379" cy="4821382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0">
            <a:solidFill>
              <a:srgbClr val="1D7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55402C-2493-184D-BED9-47B28AF69EB8}"/>
              </a:ext>
            </a:extLst>
          </p:cNvPr>
          <p:cNvSpPr txBox="1"/>
          <p:nvPr/>
        </p:nvSpPr>
        <p:spPr>
          <a:xfrm>
            <a:off x="9032631" y="23261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ideation purposes only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85D64-B162-B540-B7B9-6E0994F9914A}"/>
              </a:ext>
            </a:extLst>
          </p:cNvPr>
          <p:cNvSpPr txBox="1"/>
          <p:nvPr/>
        </p:nvSpPr>
        <p:spPr>
          <a:xfrm>
            <a:off x="5095554" y="6550223"/>
            <a:ext cx="2346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1240233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EB4D-0EF8-D747-A26C-64325CD6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917874" cy="992188"/>
          </a:xfrm>
        </p:spPr>
        <p:txBody>
          <a:bodyPr/>
          <a:lstStyle/>
          <a:p>
            <a:r>
              <a:rPr lang="en-US" dirty="0"/>
              <a:t>Landscapes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9993FA-2ACF-6F40-8D9E-48E4893B585B}"/>
              </a:ext>
            </a:extLst>
          </p:cNvPr>
          <p:cNvSpPr txBox="1"/>
          <p:nvPr/>
        </p:nvSpPr>
        <p:spPr>
          <a:xfrm>
            <a:off x="693422" y="550984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Countryside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073FD-39DD-AD4B-BE4B-40C8560A4178}"/>
              </a:ext>
            </a:extLst>
          </p:cNvPr>
          <p:cNvSpPr txBox="1"/>
          <p:nvPr/>
        </p:nvSpPr>
        <p:spPr>
          <a:xfrm>
            <a:off x="2883292" y="550984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Mountain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2830A-2AE0-ED48-87AC-92327F715CE1}"/>
              </a:ext>
            </a:extLst>
          </p:cNvPr>
          <p:cNvSpPr txBox="1"/>
          <p:nvPr/>
        </p:nvSpPr>
        <p:spPr>
          <a:xfrm>
            <a:off x="10067191" y="5533292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Jungle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00136-FC1F-6E4E-B8CC-461798D0401B}"/>
              </a:ext>
            </a:extLst>
          </p:cNvPr>
          <p:cNvSpPr txBox="1"/>
          <p:nvPr/>
        </p:nvSpPr>
        <p:spPr>
          <a:xfrm>
            <a:off x="7684475" y="5509846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Beach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9132DD-C3B9-674D-9D31-338875B5B631}"/>
              </a:ext>
            </a:extLst>
          </p:cNvPr>
          <p:cNvSpPr txBox="1"/>
          <p:nvPr/>
        </p:nvSpPr>
        <p:spPr>
          <a:xfrm>
            <a:off x="5470263" y="5533292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Desert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4C3D6E18-7972-3B4E-821D-AF3E1D16C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793" y="1531145"/>
            <a:ext cx="1870381" cy="3978701"/>
          </a:xfrm>
          <a:prstGeom prst="rect">
            <a:avLst/>
          </a:prstGeom>
        </p:spPr>
      </p:pic>
      <p:pic>
        <p:nvPicPr>
          <p:cNvPr id="11" name="Picture 10" descr="Shape, rectangle&#10;&#10;Description automatically generated">
            <a:extLst>
              <a:ext uri="{FF2B5EF4-FFF2-40B4-BE49-F238E27FC236}">
                <a16:creationId xmlns:a16="http://schemas.microsoft.com/office/drawing/2014/main" id="{F7CDA679-79A3-B74A-8CD5-12F77E248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973" y="1554591"/>
            <a:ext cx="1870381" cy="3978701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B9D977A3-9682-A54E-97D0-CAA45A25A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7861" y="1554591"/>
            <a:ext cx="1870381" cy="3978701"/>
          </a:xfrm>
          <a:prstGeom prst="rect">
            <a:avLst/>
          </a:prstGeom>
        </p:spPr>
      </p:pic>
      <p:pic>
        <p:nvPicPr>
          <p:cNvPr id="15" name="Picture 1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916AD460-AE90-8247-B33B-B0D020804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181" y="1554591"/>
            <a:ext cx="1870381" cy="3978701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EF2B7829-6AC5-DD4D-A518-08C58082D1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915" y="1554590"/>
            <a:ext cx="1870381" cy="39787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0A0254-8144-1D40-9981-5CA649A3BF4E}"/>
              </a:ext>
            </a:extLst>
          </p:cNvPr>
          <p:cNvSpPr txBox="1"/>
          <p:nvPr/>
        </p:nvSpPr>
        <p:spPr>
          <a:xfrm>
            <a:off x="693422" y="5902624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44666C-C062-CE4D-A19B-0100184EE303}"/>
              </a:ext>
            </a:extLst>
          </p:cNvPr>
          <p:cNvSpPr txBox="1"/>
          <p:nvPr/>
        </p:nvSpPr>
        <p:spPr>
          <a:xfrm>
            <a:off x="2916571" y="5868089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15ABFF-DA3B-2A47-998C-444B3E6D49C7}"/>
              </a:ext>
            </a:extLst>
          </p:cNvPr>
          <p:cNvSpPr txBox="1"/>
          <p:nvPr/>
        </p:nvSpPr>
        <p:spPr>
          <a:xfrm>
            <a:off x="5241663" y="586808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EF5286-0933-DD4C-BF89-AE873FF493BE}"/>
              </a:ext>
            </a:extLst>
          </p:cNvPr>
          <p:cNvSpPr txBox="1"/>
          <p:nvPr/>
        </p:nvSpPr>
        <p:spPr>
          <a:xfrm>
            <a:off x="7430183" y="586808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6BCCF5-A622-8B45-8F52-73AEB3C467C2}"/>
              </a:ext>
            </a:extLst>
          </p:cNvPr>
          <p:cNvSpPr txBox="1"/>
          <p:nvPr/>
        </p:nvSpPr>
        <p:spPr>
          <a:xfrm>
            <a:off x="9898687" y="586808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5.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A680C6-19FA-A949-9C0D-5147EC498BDA}"/>
              </a:ext>
            </a:extLst>
          </p:cNvPr>
          <p:cNvSpPr txBox="1"/>
          <p:nvPr/>
        </p:nvSpPr>
        <p:spPr>
          <a:xfrm>
            <a:off x="9032631" y="23261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ideation purposes only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80ECD7-DED0-CA4F-9C42-943A0960936E}"/>
              </a:ext>
            </a:extLst>
          </p:cNvPr>
          <p:cNvSpPr txBox="1"/>
          <p:nvPr/>
        </p:nvSpPr>
        <p:spPr>
          <a:xfrm>
            <a:off x="5095554" y="6550223"/>
            <a:ext cx="2346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1097068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B19D-D59D-9A4A-A64B-9B8CA6DB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Disasters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A1D1B-045A-8F4C-B89F-2B30B9E1B1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Natural Disasters will occur randomly while the user is not in the app. </a:t>
            </a:r>
          </a:p>
          <a:p>
            <a:r>
              <a:rPr lang="en-US" dirty="0"/>
              <a:t>There are two possible disasters:</a:t>
            </a:r>
          </a:p>
          <a:p>
            <a:pPr lvl="1"/>
            <a:r>
              <a:rPr lang="en-US" dirty="0"/>
              <a:t>Fire</a:t>
            </a:r>
          </a:p>
          <a:p>
            <a:pPr lvl="2"/>
            <a:r>
              <a:rPr lang="en-US" dirty="0"/>
              <a:t>Destroys trees in a certain circular area</a:t>
            </a:r>
          </a:p>
          <a:p>
            <a:pPr lvl="2"/>
            <a:r>
              <a:rPr lang="en-US" dirty="0"/>
              <a:t>Applicable to all landscapes but desert</a:t>
            </a:r>
          </a:p>
          <a:p>
            <a:pPr lvl="1"/>
            <a:r>
              <a:rPr lang="en-US" dirty="0"/>
              <a:t>Tornado</a:t>
            </a:r>
          </a:p>
          <a:p>
            <a:pPr lvl="2"/>
            <a:r>
              <a:rPr lang="en-US" dirty="0"/>
              <a:t>Destroys tress in a linear path</a:t>
            </a:r>
          </a:p>
          <a:p>
            <a:pPr lvl="2"/>
            <a:r>
              <a:rPr lang="en-US" dirty="0"/>
              <a:t>Applicable to all landscapes but beach and desert</a:t>
            </a:r>
          </a:p>
          <a:p>
            <a:pPr lvl="1"/>
            <a:r>
              <a:rPr lang="en-US" dirty="0"/>
              <a:t>Hurricane</a:t>
            </a:r>
          </a:p>
          <a:p>
            <a:pPr lvl="2"/>
            <a:r>
              <a:rPr lang="en-US" dirty="0"/>
              <a:t>Wipes out trees in the beach landscape</a:t>
            </a:r>
          </a:p>
          <a:p>
            <a:r>
              <a:rPr lang="en-US" dirty="0"/>
              <a:t>Users are notified when they log on if a natural disaster struck while they were away by a short graphic and a given number of trees destroyed. </a:t>
            </a:r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7E4AFBE3-BDB5-624D-AD39-DE8272872E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0330" y="1066934"/>
            <a:ext cx="1739900" cy="2146300"/>
          </a:xfrm>
        </p:spPr>
      </p:pic>
      <p:pic>
        <p:nvPicPr>
          <p:cNvPr id="5" name="Graphic 4" descr="Fire">
            <a:extLst>
              <a:ext uri="{FF2B5EF4-FFF2-40B4-BE49-F238E27FC236}">
                <a16:creationId xmlns:a16="http://schemas.microsoft.com/office/drawing/2014/main" id="{DA8720D4-2DD0-F644-907D-1D44CB64C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0230" y="3948857"/>
            <a:ext cx="2082800" cy="2082800"/>
          </a:xfrm>
          <a:prstGeom prst="rect">
            <a:avLst/>
          </a:prstGeom>
        </p:spPr>
      </p:pic>
      <p:pic>
        <p:nvPicPr>
          <p:cNvPr id="6" name="Graphic 5" descr="Lightning with solid fill">
            <a:extLst>
              <a:ext uri="{FF2B5EF4-FFF2-40B4-BE49-F238E27FC236}">
                <a16:creationId xmlns:a16="http://schemas.microsoft.com/office/drawing/2014/main" id="{83EB9E8C-57EF-C345-A765-330FABEDE3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91930" y="826343"/>
            <a:ext cx="2692400" cy="2692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03264D-D6C8-5D4D-A268-CE1D5D173410}"/>
              </a:ext>
            </a:extLst>
          </p:cNvPr>
          <p:cNvSpPr txBox="1"/>
          <p:nvPr/>
        </p:nvSpPr>
        <p:spPr>
          <a:xfrm>
            <a:off x="9032631" y="23261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ideation purposes only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9951F3-FBD9-2F47-B1F9-96EF18455579}"/>
              </a:ext>
            </a:extLst>
          </p:cNvPr>
          <p:cNvSpPr txBox="1"/>
          <p:nvPr/>
        </p:nvSpPr>
        <p:spPr>
          <a:xfrm>
            <a:off x="5095554" y="6550223"/>
            <a:ext cx="2346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1979315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EB4D-0EF8-D747-A26C-64325CD6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188"/>
          </a:xfrm>
        </p:spPr>
        <p:txBody>
          <a:bodyPr/>
          <a:lstStyle/>
          <a:p>
            <a:r>
              <a:rPr lang="en-US" dirty="0"/>
              <a:t>Monetization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822F0-FC0A-794D-A965-686125264380}"/>
              </a:ext>
            </a:extLst>
          </p:cNvPr>
          <p:cNvSpPr txBox="1"/>
          <p:nvPr/>
        </p:nvSpPr>
        <p:spPr>
          <a:xfrm>
            <a:off x="645459" y="1357314"/>
            <a:ext cx="107083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Ads in the 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Full screen when you log 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Full screen at periodic times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At the top of the screen as you play the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Pay to purchase acorns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Acorns buy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Access to new trees without having to meet the required threshold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Access to a new landscape without having to meet the required threshold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Someone to plant trees for you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Someone to grow trees for you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Insurance from natural disaster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Insurance comes for different lengths of time for varying costs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D264D0-DD3D-124E-9D00-5C2E55F63F95}"/>
              </a:ext>
            </a:extLst>
          </p:cNvPr>
          <p:cNvSpPr txBox="1"/>
          <p:nvPr/>
        </p:nvSpPr>
        <p:spPr>
          <a:xfrm>
            <a:off x="9032631" y="23261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ideation purposes only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F093A9-66B6-904F-8F84-CCD5B4CEEAC5}"/>
              </a:ext>
            </a:extLst>
          </p:cNvPr>
          <p:cNvSpPr txBox="1"/>
          <p:nvPr/>
        </p:nvSpPr>
        <p:spPr>
          <a:xfrm>
            <a:off x="5095554" y="6550223"/>
            <a:ext cx="2346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42716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FDB3-065B-3E4F-B06E-9BC276193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Theme and Branding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6944DD-51A0-7845-A8C4-4B78216F8FC7}"/>
              </a:ext>
            </a:extLst>
          </p:cNvPr>
          <p:cNvSpPr/>
          <p:nvPr/>
        </p:nvSpPr>
        <p:spPr>
          <a:xfrm>
            <a:off x="984738" y="1885071"/>
            <a:ext cx="2124222" cy="1645920"/>
          </a:xfrm>
          <a:prstGeom prst="rect">
            <a:avLst/>
          </a:prstGeom>
          <a:solidFill>
            <a:srgbClr val="008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585D8-A932-1841-A4FC-E4B7104112C3}"/>
              </a:ext>
            </a:extLst>
          </p:cNvPr>
          <p:cNvSpPr txBox="1"/>
          <p:nvPr/>
        </p:nvSpPr>
        <p:spPr>
          <a:xfrm>
            <a:off x="984738" y="3640968"/>
            <a:ext cx="2124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</a:t>
            </a:r>
          </a:p>
          <a:p>
            <a:r>
              <a:rPr lang="en-US" dirty="0"/>
              <a:t>#008200</a:t>
            </a:r>
          </a:p>
          <a:p>
            <a:r>
              <a:rPr lang="en-US" dirty="0"/>
              <a:t>RGB: 0, 130,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735993-578E-854B-B52D-E1CCEFDF45E7}"/>
              </a:ext>
            </a:extLst>
          </p:cNvPr>
          <p:cNvSpPr txBox="1"/>
          <p:nvPr/>
        </p:nvSpPr>
        <p:spPr>
          <a:xfrm>
            <a:off x="5033889" y="3625343"/>
            <a:ext cx="2124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Secondary</a:t>
            </a:r>
          </a:p>
          <a:p>
            <a:r>
              <a:rPr lang="en-US" dirty="0"/>
              <a:t>#88C32C</a:t>
            </a:r>
          </a:p>
          <a:p>
            <a:r>
              <a:rPr lang="en-US" dirty="0"/>
              <a:t>RGB: 136, 195, 44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E71691-945D-6D42-9B43-DF85E9F33FE6}"/>
              </a:ext>
            </a:extLst>
          </p:cNvPr>
          <p:cNvSpPr txBox="1"/>
          <p:nvPr/>
        </p:nvSpPr>
        <p:spPr>
          <a:xfrm>
            <a:off x="9083040" y="3640968"/>
            <a:ext cx="2124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Tertiary</a:t>
            </a:r>
          </a:p>
          <a:p>
            <a:r>
              <a:rPr lang="en-US" dirty="0"/>
              <a:t>#4E342E</a:t>
            </a:r>
          </a:p>
          <a:p>
            <a:r>
              <a:rPr lang="en-US" dirty="0"/>
              <a:t>RGB: 78, 52, 46</a:t>
            </a:r>
          </a:p>
        </p:txBody>
      </p: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808C10B-17F2-F040-9BCF-B3ACDD222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41" y="1858469"/>
            <a:ext cx="2124221" cy="1699123"/>
          </a:xfrm>
          <a:prstGeom prst="rect">
            <a:avLst/>
          </a:prstGeom>
        </p:spPr>
      </p:pic>
      <p:pic>
        <p:nvPicPr>
          <p:cNvPr id="23" name="Picture 22" descr="Shape, square&#10;&#10;Description automatically generated">
            <a:extLst>
              <a:ext uri="{FF2B5EF4-FFF2-40B4-BE49-F238E27FC236}">
                <a16:creationId xmlns:a16="http://schemas.microsoft.com/office/drawing/2014/main" id="{927A96E6-9E72-D74B-B756-45E50EC72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890" y="1885071"/>
            <a:ext cx="2124221" cy="16730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0BCA30-8624-9C4D-893A-A1FB51DC1D5B}"/>
              </a:ext>
            </a:extLst>
          </p:cNvPr>
          <p:cNvSpPr txBox="1"/>
          <p:nvPr/>
        </p:nvSpPr>
        <p:spPr>
          <a:xfrm>
            <a:off x="9032631" y="23261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ideation purposes only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6204A8-9E23-5D42-91E6-C0C1E2CD2AEA}"/>
              </a:ext>
            </a:extLst>
          </p:cNvPr>
          <p:cNvSpPr txBox="1"/>
          <p:nvPr/>
        </p:nvSpPr>
        <p:spPr>
          <a:xfrm>
            <a:off x="5095554" y="6550223"/>
            <a:ext cx="2346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417183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EB4D-0EF8-D747-A26C-64325CD6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188"/>
          </a:xfrm>
        </p:spPr>
        <p:txBody>
          <a:bodyPr/>
          <a:lstStyle/>
          <a:p>
            <a:r>
              <a:rPr lang="en-US" dirty="0"/>
              <a:t>How to play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8C52F-8054-4949-81EA-10815ED55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Plant trees</a:t>
            </a:r>
          </a:p>
          <a:p>
            <a:r>
              <a:rPr lang="en-US" dirty="0"/>
              <a:t>Grow the trees</a:t>
            </a:r>
          </a:p>
          <a:p>
            <a:r>
              <a:rPr lang="en-US" dirty="0"/>
              <a:t>Unlock new trees to plant and grow</a:t>
            </a:r>
          </a:p>
          <a:p>
            <a:r>
              <a:rPr lang="en-US" dirty="0"/>
              <a:t>Eventually unlock new landscapes which offers new trees to plant and grow</a:t>
            </a:r>
          </a:p>
          <a:p>
            <a:r>
              <a:rPr lang="en-US" dirty="0"/>
              <a:t>Natural disasters will set you back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0AB799-2EAC-7D4A-9E62-3D5F2409926F}"/>
              </a:ext>
            </a:extLst>
          </p:cNvPr>
          <p:cNvSpPr txBox="1"/>
          <p:nvPr/>
        </p:nvSpPr>
        <p:spPr>
          <a:xfrm>
            <a:off x="9032631" y="23261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ideation purposes only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5B96D-855E-A741-86AE-B30988821FBA}"/>
              </a:ext>
            </a:extLst>
          </p:cNvPr>
          <p:cNvSpPr txBox="1"/>
          <p:nvPr/>
        </p:nvSpPr>
        <p:spPr>
          <a:xfrm>
            <a:off x="5095554" y="6550223"/>
            <a:ext cx="2346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214205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D0C1-4455-6144-BDD0-0D36EA250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031"/>
          </a:xfrm>
        </p:spPr>
        <p:txBody>
          <a:bodyPr/>
          <a:lstStyle/>
          <a:p>
            <a:r>
              <a:rPr lang="en-US" dirty="0"/>
              <a:t>Log-On Screen View </a:t>
            </a:r>
          </a:p>
        </p:txBody>
      </p:sp>
      <p:pic>
        <p:nvPicPr>
          <p:cNvPr id="17" name="Content Placeholder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D5AF3D5-FF03-1348-AE7C-120F7D3B1A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97084" y="1232532"/>
            <a:ext cx="2636976" cy="5289555"/>
          </a:xfr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06D96C2-2169-CA48-A5E2-74199A4909DB}"/>
              </a:ext>
            </a:extLst>
          </p:cNvPr>
          <p:cNvSpPr/>
          <p:nvPr/>
        </p:nvSpPr>
        <p:spPr>
          <a:xfrm>
            <a:off x="4797084" y="1206898"/>
            <a:ext cx="2636976" cy="536764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50F6E0-13CD-A647-963E-8683B1A5EFF2}"/>
              </a:ext>
            </a:extLst>
          </p:cNvPr>
          <p:cNvSpPr/>
          <p:nvPr/>
        </p:nvSpPr>
        <p:spPr>
          <a:xfrm>
            <a:off x="5241769" y="1206898"/>
            <a:ext cx="1638795" cy="2256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545FB7-9EE9-4147-8EE0-FED0FBDFA872}"/>
              </a:ext>
            </a:extLst>
          </p:cNvPr>
          <p:cNvSpPr txBox="1"/>
          <p:nvPr/>
        </p:nvSpPr>
        <p:spPr>
          <a:xfrm>
            <a:off x="9032631" y="23261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ideation purposes only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28FB2D-EF19-F04B-9E4F-785AF5764552}"/>
              </a:ext>
            </a:extLst>
          </p:cNvPr>
          <p:cNvSpPr txBox="1"/>
          <p:nvPr/>
        </p:nvSpPr>
        <p:spPr>
          <a:xfrm>
            <a:off x="5095554" y="6550223"/>
            <a:ext cx="2346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158035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D0C1-4455-6144-BDD0-0D36EA250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031"/>
          </a:xfrm>
        </p:spPr>
        <p:txBody>
          <a:bodyPr/>
          <a:lstStyle/>
          <a:p>
            <a:r>
              <a:rPr lang="en-US" dirty="0"/>
              <a:t>Home Screen Viewing </a:t>
            </a:r>
          </a:p>
        </p:txBody>
      </p:sp>
      <p:pic>
        <p:nvPicPr>
          <p:cNvPr id="7" name="Content Placeholder 6" descr="A picture containing standing, water, person, green&#10;&#10;Description automatically generated">
            <a:extLst>
              <a:ext uri="{FF2B5EF4-FFF2-40B4-BE49-F238E27FC236}">
                <a16:creationId xmlns:a16="http://schemas.microsoft.com/office/drawing/2014/main" id="{69EFDF7C-80D2-AA4D-8332-3CB2AA15F3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25576" y="2011679"/>
            <a:ext cx="2278396" cy="4402501"/>
          </a:xfr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06D96C2-2169-CA48-A5E2-74199A4909DB}"/>
              </a:ext>
            </a:extLst>
          </p:cNvPr>
          <p:cNvSpPr/>
          <p:nvPr/>
        </p:nvSpPr>
        <p:spPr>
          <a:xfrm>
            <a:off x="1887415" y="1567543"/>
            <a:ext cx="2579078" cy="484663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A6078AD-62F1-9E4D-9773-F0D4FF7E3E84}"/>
              </a:ext>
            </a:extLst>
          </p:cNvPr>
          <p:cNvSpPr/>
          <p:nvPr/>
        </p:nvSpPr>
        <p:spPr>
          <a:xfrm>
            <a:off x="2631754" y="1567543"/>
            <a:ext cx="1066039" cy="14402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C524FD-8710-C743-B377-C05EB17D67D0}"/>
              </a:ext>
            </a:extLst>
          </p:cNvPr>
          <p:cNvSpPr/>
          <p:nvPr/>
        </p:nvSpPr>
        <p:spPr>
          <a:xfrm>
            <a:off x="3949876" y="5861538"/>
            <a:ext cx="398585" cy="39858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11E6158D-70E3-F247-807B-7D8B10218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165" y="2472101"/>
            <a:ext cx="472589" cy="671574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06C00E-F504-5C42-8C87-78C3E91DA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072" y="2960288"/>
            <a:ext cx="472589" cy="671574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0BB2B09-77B3-C446-AD47-B85860666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287" y="3551654"/>
            <a:ext cx="472589" cy="671574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C3A93B4-77EC-4F45-A85C-8DA59DEE7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804" y="3077501"/>
            <a:ext cx="472589" cy="671574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38FB0A-308E-8D43-B6B7-EFEC6F282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343" y="3121069"/>
            <a:ext cx="472589" cy="671574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28B6C0F-6F5E-4E47-9D2E-AF7B0BD8C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798" y="2624501"/>
            <a:ext cx="472589" cy="671574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DB366A3-03CA-394B-A959-9B0BFA3AB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030" y="4277032"/>
            <a:ext cx="472589" cy="671574"/>
          </a:xfrm>
          <a:prstGeom prst="rect">
            <a:avLst/>
          </a:prstGeom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E7AC98F-B190-F940-9774-65391C46E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5632" y="2624501"/>
            <a:ext cx="472589" cy="671574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AF6B916-30AD-C94A-ABC0-F5792500C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698" y="3583501"/>
            <a:ext cx="472589" cy="671574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C9318F9-DD78-4D43-B4C9-835646209B62}"/>
              </a:ext>
            </a:extLst>
          </p:cNvPr>
          <p:cNvGrpSpPr/>
          <p:nvPr/>
        </p:nvGrpSpPr>
        <p:grpSpPr>
          <a:xfrm>
            <a:off x="3364822" y="3780465"/>
            <a:ext cx="266807" cy="407998"/>
            <a:chOff x="6293223" y="2033951"/>
            <a:chExt cx="952500" cy="1181100"/>
          </a:xfrm>
        </p:grpSpPr>
        <p:pic>
          <p:nvPicPr>
            <p:cNvPr id="36" name="Picture 35" descr="A picture containing mirror, sunglasses&#10;&#10;Description automatically generated">
              <a:extLst>
                <a:ext uri="{FF2B5EF4-FFF2-40B4-BE49-F238E27FC236}">
                  <a16:creationId xmlns:a16="http://schemas.microsoft.com/office/drawing/2014/main" id="{957E40CC-E7BF-6C48-BEBA-76DD54335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93223" y="2033951"/>
              <a:ext cx="952500" cy="1181100"/>
            </a:xfrm>
            <a:prstGeom prst="rect">
              <a:avLst/>
            </a:prstGeom>
          </p:spPr>
        </p:pic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84E29D5-76EF-C841-9667-1AE753809E83}"/>
                </a:ext>
              </a:extLst>
            </p:cNvPr>
            <p:cNvSpPr/>
            <p:nvPr/>
          </p:nvSpPr>
          <p:spPr>
            <a:xfrm>
              <a:off x="6340929" y="2084614"/>
              <a:ext cx="506185" cy="620486"/>
            </a:xfrm>
            <a:custGeom>
              <a:avLst/>
              <a:gdLst>
                <a:gd name="connsiteX0" fmla="*/ 0 w 495300"/>
                <a:gd name="connsiteY0" fmla="*/ 0 h 620486"/>
                <a:gd name="connsiteX1" fmla="*/ 0 w 495300"/>
                <a:gd name="connsiteY1" fmla="*/ 0 h 620486"/>
                <a:gd name="connsiteX2" fmla="*/ 5443 w 495300"/>
                <a:gd name="connsiteY2" fmla="*/ 65314 h 620486"/>
                <a:gd name="connsiteX3" fmla="*/ 16329 w 495300"/>
                <a:gd name="connsiteY3" fmla="*/ 163286 h 620486"/>
                <a:gd name="connsiteX4" fmla="*/ 27215 w 495300"/>
                <a:gd name="connsiteY4" fmla="*/ 272143 h 620486"/>
                <a:gd name="connsiteX5" fmla="*/ 32658 w 495300"/>
                <a:gd name="connsiteY5" fmla="*/ 293914 h 620486"/>
                <a:gd name="connsiteX6" fmla="*/ 38100 w 495300"/>
                <a:gd name="connsiteY6" fmla="*/ 321129 h 620486"/>
                <a:gd name="connsiteX7" fmla="*/ 48986 w 495300"/>
                <a:gd name="connsiteY7" fmla="*/ 353786 h 620486"/>
                <a:gd name="connsiteX8" fmla="*/ 65315 w 495300"/>
                <a:gd name="connsiteY8" fmla="*/ 408214 h 620486"/>
                <a:gd name="connsiteX9" fmla="*/ 87086 w 495300"/>
                <a:gd name="connsiteY9" fmla="*/ 440872 h 620486"/>
                <a:gd name="connsiteX10" fmla="*/ 92529 w 495300"/>
                <a:gd name="connsiteY10" fmla="*/ 457200 h 620486"/>
                <a:gd name="connsiteX11" fmla="*/ 108858 w 495300"/>
                <a:gd name="connsiteY11" fmla="*/ 473529 h 620486"/>
                <a:gd name="connsiteX12" fmla="*/ 130629 w 495300"/>
                <a:gd name="connsiteY12" fmla="*/ 506186 h 620486"/>
                <a:gd name="connsiteX13" fmla="*/ 163286 w 495300"/>
                <a:gd name="connsiteY13" fmla="*/ 527957 h 620486"/>
                <a:gd name="connsiteX14" fmla="*/ 179615 w 495300"/>
                <a:gd name="connsiteY14" fmla="*/ 538843 h 620486"/>
                <a:gd name="connsiteX15" fmla="*/ 190500 w 495300"/>
                <a:gd name="connsiteY15" fmla="*/ 555172 h 620486"/>
                <a:gd name="connsiteX16" fmla="*/ 223158 w 495300"/>
                <a:gd name="connsiteY16" fmla="*/ 566057 h 620486"/>
                <a:gd name="connsiteX17" fmla="*/ 239486 w 495300"/>
                <a:gd name="connsiteY17" fmla="*/ 571500 h 620486"/>
                <a:gd name="connsiteX18" fmla="*/ 272143 w 495300"/>
                <a:gd name="connsiteY18" fmla="*/ 582386 h 620486"/>
                <a:gd name="connsiteX19" fmla="*/ 304800 w 495300"/>
                <a:gd name="connsiteY19" fmla="*/ 598714 h 620486"/>
                <a:gd name="connsiteX20" fmla="*/ 321129 w 495300"/>
                <a:gd name="connsiteY20" fmla="*/ 609600 h 620486"/>
                <a:gd name="connsiteX21" fmla="*/ 402772 w 495300"/>
                <a:gd name="connsiteY21" fmla="*/ 620486 h 620486"/>
                <a:gd name="connsiteX22" fmla="*/ 468086 w 495300"/>
                <a:gd name="connsiteY22" fmla="*/ 615043 h 620486"/>
                <a:gd name="connsiteX23" fmla="*/ 478972 w 495300"/>
                <a:gd name="connsiteY23" fmla="*/ 598714 h 620486"/>
                <a:gd name="connsiteX24" fmla="*/ 489858 w 495300"/>
                <a:gd name="connsiteY24" fmla="*/ 560614 h 620486"/>
                <a:gd name="connsiteX25" fmla="*/ 495300 w 495300"/>
                <a:gd name="connsiteY25" fmla="*/ 544286 h 620486"/>
                <a:gd name="connsiteX26" fmla="*/ 489858 w 495300"/>
                <a:gd name="connsiteY26" fmla="*/ 419100 h 620486"/>
                <a:gd name="connsiteX27" fmla="*/ 478972 w 495300"/>
                <a:gd name="connsiteY27" fmla="*/ 386443 h 620486"/>
                <a:gd name="connsiteX28" fmla="*/ 468086 w 495300"/>
                <a:gd name="connsiteY28" fmla="*/ 353786 h 620486"/>
                <a:gd name="connsiteX29" fmla="*/ 451758 w 495300"/>
                <a:gd name="connsiteY29" fmla="*/ 304800 h 620486"/>
                <a:gd name="connsiteX30" fmla="*/ 446315 w 495300"/>
                <a:gd name="connsiteY30" fmla="*/ 288472 h 620486"/>
                <a:gd name="connsiteX31" fmla="*/ 440872 w 495300"/>
                <a:gd name="connsiteY31" fmla="*/ 272143 h 620486"/>
                <a:gd name="connsiteX32" fmla="*/ 419100 w 495300"/>
                <a:gd name="connsiteY32" fmla="*/ 239486 h 620486"/>
                <a:gd name="connsiteX33" fmla="*/ 408215 w 495300"/>
                <a:gd name="connsiteY33" fmla="*/ 223157 h 620486"/>
                <a:gd name="connsiteX34" fmla="*/ 391886 w 495300"/>
                <a:gd name="connsiteY34" fmla="*/ 212272 h 620486"/>
                <a:gd name="connsiteX35" fmla="*/ 353786 w 495300"/>
                <a:gd name="connsiteY35" fmla="*/ 174172 h 620486"/>
                <a:gd name="connsiteX36" fmla="*/ 321129 w 495300"/>
                <a:gd name="connsiteY36" fmla="*/ 152400 h 620486"/>
                <a:gd name="connsiteX37" fmla="*/ 304800 w 495300"/>
                <a:gd name="connsiteY37" fmla="*/ 141514 h 620486"/>
                <a:gd name="connsiteX38" fmla="*/ 288472 w 495300"/>
                <a:gd name="connsiteY38" fmla="*/ 136072 h 620486"/>
                <a:gd name="connsiteX39" fmla="*/ 255815 w 495300"/>
                <a:gd name="connsiteY39" fmla="*/ 114300 h 620486"/>
                <a:gd name="connsiteX40" fmla="*/ 239486 w 495300"/>
                <a:gd name="connsiteY40" fmla="*/ 103414 h 620486"/>
                <a:gd name="connsiteX41" fmla="*/ 223158 w 495300"/>
                <a:gd name="connsiteY41" fmla="*/ 97972 h 620486"/>
                <a:gd name="connsiteX42" fmla="*/ 206829 w 495300"/>
                <a:gd name="connsiteY42" fmla="*/ 87086 h 620486"/>
                <a:gd name="connsiteX43" fmla="*/ 195943 w 495300"/>
                <a:gd name="connsiteY43" fmla="*/ 70757 h 620486"/>
                <a:gd name="connsiteX44" fmla="*/ 163286 w 495300"/>
                <a:gd name="connsiteY44" fmla="*/ 59872 h 620486"/>
                <a:gd name="connsiteX45" fmla="*/ 152400 w 495300"/>
                <a:gd name="connsiteY45" fmla="*/ 43543 h 620486"/>
                <a:gd name="connsiteX46" fmla="*/ 136072 w 495300"/>
                <a:gd name="connsiteY46" fmla="*/ 38100 h 620486"/>
                <a:gd name="connsiteX47" fmla="*/ 119743 w 495300"/>
                <a:gd name="connsiteY47" fmla="*/ 27214 h 620486"/>
                <a:gd name="connsiteX48" fmla="*/ 87086 w 495300"/>
                <a:gd name="connsiteY48" fmla="*/ 16329 h 620486"/>
                <a:gd name="connsiteX49" fmla="*/ 54429 w 495300"/>
                <a:gd name="connsiteY49" fmla="*/ 5443 h 620486"/>
                <a:gd name="connsiteX50" fmla="*/ 38100 w 495300"/>
                <a:gd name="connsiteY50" fmla="*/ 0 h 620486"/>
                <a:gd name="connsiteX51" fmla="*/ 0 w 495300"/>
                <a:gd name="connsiteY51" fmla="*/ 0 h 62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95300" h="620486">
                  <a:moveTo>
                    <a:pt x="0" y="0"/>
                  </a:moveTo>
                  <a:lnTo>
                    <a:pt x="0" y="0"/>
                  </a:lnTo>
                  <a:cubicBezTo>
                    <a:pt x="1814" y="21771"/>
                    <a:pt x="3767" y="43532"/>
                    <a:pt x="5443" y="65314"/>
                  </a:cubicBezTo>
                  <a:cubicBezTo>
                    <a:pt x="12083" y="151632"/>
                    <a:pt x="4515" y="116029"/>
                    <a:pt x="16329" y="163286"/>
                  </a:cubicBezTo>
                  <a:cubicBezTo>
                    <a:pt x="20089" y="215930"/>
                    <a:pt x="18655" y="229347"/>
                    <a:pt x="27215" y="272143"/>
                  </a:cubicBezTo>
                  <a:cubicBezTo>
                    <a:pt x="28682" y="279478"/>
                    <a:pt x="31035" y="286612"/>
                    <a:pt x="32658" y="293914"/>
                  </a:cubicBezTo>
                  <a:cubicBezTo>
                    <a:pt x="34665" y="302945"/>
                    <a:pt x="35666" y="312204"/>
                    <a:pt x="38100" y="321129"/>
                  </a:cubicBezTo>
                  <a:cubicBezTo>
                    <a:pt x="41119" y="332199"/>
                    <a:pt x="46203" y="342654"/>
                    <a:pt x="48986" y="353786"/>
                  </a:cubicBezTo>
                  <a:cubicBezTo>
                    <a:pt x="52029" y="365957"/>
                    <a:pt x="60014" y="400263"/>
                    <a:pt x="65315" y="408214"/>
                  </a:cubicBezTo>
                  <a:cubicBezTo>
                    <a:pt x="72572" y="419100"/>
                    <a:pt x="82949" y="428460"/>
                    <a:pt x="87086" y="440872"/>
                  </a:cubicBezTo>
                  <a:cubicBezTo>
                    <a:pt x="88900" y="446315"/>
                    <a:pt x="89347" y="452426"/>
                    <a:pt x="92529" y="457200"/>
                  </a:cubicBezTo>
                  <a:cubicBezTo>
                    <a:pt x="96799" y="463605"/>
                    <a:pt x="104132" y="467453"/>
                    <a:pt x="108858" y="473529"/>
                  </a:cubicBezTo>
                  <a:cubicBezTo>
                    <a:pt x="116890" y="483856"/>
                    <a:pt x="119743" y="498929"/>
                    <a:pt x="130629" y="506186"/>
                  </a:cubicBezTo>
                  <a:lnTo>
                    <a:pt x="163286" y="527957"/>
                  </a:lnTo>
                  <a:lnTo>
                    <a:pt x="179615" y="538843"/>
                  </a:lnTo>
                  <a:cubicBezTo>
                    <a:pt x="183243" y="544286"/>
                    <a:pt x="184953" y="551705"/>
                    <a:pt x="190500" y="555172"/>
                  </a:cubicBezTo>
                  <a:cubicBezTo>
                    <a:pt x="200231" y="561254"/>
                    <a:pt x="212272" y="562429"/>
                    <a:pt x="223158" y="566057"/>
                  </a:cubicBezTo>
                  <a:lnTo>
                    <a:pt x="239486" y="571500"/>
                  </a:lnTo>
                  <a:cubicBezTo>
                    <a:pt x="239487" y="571500"/>
                    <a:pt x="272142" y="582385"/>
                    <a:pt x="272143" y="582386"/>
                  </a:cubicBezTo>
                  <a:cubicBezTo>
                    <a:pt x="293245" y="596454"/>
                    <a:pt x="282266" y="591204"/>
                    <a:pt x="304800" y="598714"/>
                  </a:cubicBezTo>
                  <a:cubicBezTo>
                    <a:pt x="310243" y="602343"/>
                    <a:pt x="315278" y="606674"/>
                    <a:pt x="321129" y="609600"/>
                  </a:cubicBezTo>
                  <a:cubicBezTo>
                    <a:pt x="343362" y="620716"/>
                    <a:pt x="388179" y="619270"/>
                    <a:pt x="402772" y="620486"/>
                  </a:cubicBezTo>
                  <a:cubicBezTo>
                    <a:pt x="424543" y="618672"/>
                    <a:pt x="447080" y="621045"/>
                    <a:pt x="468086" y="615043"/>
                  </a:cubicBezTo>
                  <a:cubicBezTo>
                    <a:pt x="474376" y="613246"/>
                    <a:pt x="476046" y="604565"/>
                    <a:pt x="478972" y="598714"/>
                  </a:cubicBezTo>
                  <a:cubicBezTo>
                    <a:pt x="483323" y="590013"/>
                    <a:pt x="487533" y="568753"/>
                    <a:pt x="489858" y="560614"/>
                  </a:cubicBezTo>
                  <a:cubicBezTo>
                    <a:pt x="491434" y="555098"/>
                    <a:pt x="493486" y="549729"/>
                    <a:pt x="495300" y="544286"/>
                  </a:cubicBezTo>
                  <a:cubicBezTo>
                    <a:pt x="493486" y="502557"/>
                    <a:pt x="494156" y="460646"/>
                    <a:pt x="489858" y="419100"/>
                  </a:cubicBezTo>
                  <a:cubicBezTo>
                    <a:pt x="488677" y="407686"/>
                    <a:pt x="482601" y="397329"/>
                    <a:pt x="478972" y="386443"/>
                  </a:cubicBezTo>
                  <a:lnTo>
                    <a:pt x="468086" y="353786"/>
                  </a:lnTo>
                  <a:lnTo>
                    <a:pt x="451758" y="304800"/>
                  </a:lnTo>
                  <a:lnTo>
                    <a:pt x="446315" y="288472"/>
                  </a:lnTo>
                  <a:cubicBezTo>
                    <a:pt x="444501" y="283029"/>
                    <a:pt x="444055" y="276917"/>
                    <a:pt x="440872" y="272143"/>
                  </a:cubicBezTo>
                  <a:lnTo>
                    <a:pt x="419100" y="239486"/>
                  </a:lnTo>
                  <a:cubicBezTo>
                    <a:pt x="415471" y="234043"/>
                    <a:pt x="413658" y="226785"/>
                    <a:pt x="408215" y="223157"/>
                  </a:cubicBezTo>
                  <a:lnTo>
                    <a:pt x="391886" y="212272"/>
                  </a:lnTo>
                  <a:cubicBezTo>
                    <a:pt x="382306" y="183531"/>
                    <a:pt x="391217" y="199126"/>
                    <a:pt x="353786" y="174172"/>
                  </a:cubicBezTo>
                  <a:lnTo>
                    <a:pt x="321129" y="152400"/>
                  </a:lnTo>
                  <a:cubicBezTo>
                    <a:pt x="315686" y="148771"/>
                    <a:pt x="311006" y="143582"/>
                    <a:pt x="304800" y="141514"/>
                  </a:cubicBezTo>
                  <a:lnTo>
                    <a:pt x="288472" y="136072"/>
                  </a:lnTo>
                  <a:lnTo>
                    <a:pt x="255815" y="114300"/>
                  </a:lnTo>
                  <a:cubicBezTo>
                    <a:pt x="250372" y="110671"/>
                    <a:pt x="245692" y="105482"/>
                    <a:pt x="239486" y="103414"/>
                  </a:cubicBezTo>
                  <a:lnTo>
                    <a:pt x="223158" y="97972"/>
                  </a:lnTo>
                  <a:cubicBezTo>
                    <a:pt x="217715" y="94343"/>
                    <a:pt x="211455" y="91712"/>
                    <a:pt x="206829" y="87086"/>
                  </a:cubicBezTo>
                  <a:cubicBezTo>
                    <a:pt x="202203" y="82460"/>
                    <a:pt x="201490" y="74224"/>
                    <a:pt x="195943" y="70757"/>
                  </a:cubicBezTo>
                  <a:cubicBezTo>
                    <a:pt x="186213" y="64676"/>
                    <a:pt x="163286" y="59872"/>
                    <a:pt x="163286" y="59872"/>
                  </a:cubicBezTo>
                  <a:cubicBezTo>
                    <a:pt x="159657" y="54429"/>
                    <a:pt x="157508" y="47630"/>
                    <a:pt x="152400" y="43543"/>
                  </a:cubicBezTo>
                  <a:cubicBezTo>
                    <a:pt x="147920" y="39959"/>
                    <a:pt x="141203" y="40666"/>
                    <a:pt x="136072" y="38100"/>
                  </a:cubicBezTo>
                  <a:cubicBezTo>
                    <a:pt x="130221" y="35174"/>
                    <a:pt x="125721" y="29871"/>
                    <a:pt x="119743" y="27214"/>
                  </a:cubicBezTo>
                  <a:cubicBezTo>
                    <a:pt x="109257" y="22554"/>
                    <a:pt x="97972" y="19957"/>
                    <a:pt x="87086" y="16329"/>
                  </a:cubicBezTo>
                  <a:lnTo>
                    <a:pt x="54429" y="5443"/>
                  </a:lnTo>
                  <a:cubicBezTo>
                    <a:pt x="48986" y="3629"/>
                    <a:pt x="43837" y="0"/>
                    <a:pt x="381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8745B9C-235C-6A4D-A16E-1A34ADEB930A}"/>
                </a:ext>
              </a:extLst>
            </p:cNvPr>
            <p:cNvSpPr/>
            <p:nvPr/>
          </p:nvSpPr>
          <p:spPr>
            <a:xfrm>
              <a:off x="6825343" y="2198914"/>
              <a:ext cx="381000" cy="506186"/>
            </a:xfrm>
            <a:custGeom>
              <a:avLst/>
              <a:gdLst>
                <a:gd name="connsiteX0" fmla="*/ 353786 w 370114"/>
                <a:gd name="connsiteY0" fmla="*/ 0 h 506186"/>
                <a:gd name="connsiteX1" fmla="*/ 353786 w 370114"/>
                <a:gd name="connsiteY1" fmla="*/ 0 h 506186"/>
                <a:gd name="connsiteX2" fmla="*/ 310243 w 370114"/>
                <a:gd name="connsiteY2" fmla="*/ 21772 h 506186"/>
                <a:gd name="connsiteX3" fmla="*/ 277586 w 370114"/>
                <a:gd name="connsiteY3" fmla="*/ 32657 h 506186"/>
                <a:gd name="connsiteX4" fmla="*/ 244928 w 370114"/>
                <a:gd name="connsiteY4" fmla="*/ 54429 h 506186"/>
                <a:gd name="connsiteX5" fmla="*/ 228600 w 370114"/>
                <a:gd name="connsiteY5" fmla="*/ 59872 h 506186"/>
                <a:gd name="connsiteX6" fmla="*/ 212271 w 370114"/>
                <a:gd name="connsiteY6" fmla="*/ 70757 h 506186"/>
                <a:gd name="connsiteX7" fmla="*/ 179614 w 370114"/>
                <a:gd name="connsiteY7" fmla="*/ 81643 h 506186"/>
                <a:gd name="connsiteX8" fmla="*/ 146957 w 370114"/>
                <a:gd name="connsiteY8" fmla="*/ 103415 h 506186"/>
                <a:gd name="connsiteX9" fmla="*/ 130628 w 370114"/>
                <a:gd name="connsiteY9" fmla="*/ 119743 h 506186"/>
                <a:gd name="connsiteX10" fmla="*/ 97971 w 370114"/>
                <a:gd name="connsiteY10" fmla="*/ 141515 h 506186"/>
                <a:gd name="connsiteX11" fmla="*/ 70757 w 370114"/>
                <a:gd name="connsiteY11" fmla="*/ 163286 h 506186"/>
                <a:gd name="connsiteX12" fmla="*/ 59871 w 370114"/>
                <a:gd name="connsiteY12" fmla="*/ 179615 h 506186"/>
                <a:gd name="connsiteX13" fmla="*/ 43543 w 370114"/>
                <a:gd name="connsiteY13" fmla="*/ 190500 h 506186"/>
                <a:gd name="connsiteX14" fmla="*/ 27214 w 370114"/>
                <a:gd name="connsiteY14" fmla="*/ 223157 h 506186"/>
                <a:gd name="connsiteX15" fmla="*/ 21771 w 370114"/>
                <a:gd name="connsiteY15" fmla="*/ 239486 h 506186"/>
                <a:gd name="connsiteX16" fmla="*/ 21771 w 370114"/>
                <a:gd name="connsiteY16" fmla="*/ 391886 h 506186"/>
                <a:gd name="connsiteX17" fmla="*/ 10886 w 370114"/>
                <a:gd name="connsiteY17" fmla="*/ 424543 h 506186"/>
                <a:gd name="connsiteX18" fmla="*/ 0 w 370114"/>
                <a:gd name="connsiteY18" fmla="*/ 462643 h 506186"/>
                <a:gd name="connsiteX19" fmla="*/ 5443 w 370114"/>
                <a:gd name="connsiteY19" fmla="*/ 484415 h 506186"/>
                <a:gd name="connsiteX20" fmla="*/ 38100 w 370114"/>
                <a:gd name="connsiteY20" fmla="*/ 506186 h 506186"/>
                <a:gd name="connsiteX21" fmla="*/ 125186 w 370114"/>
                <a:gd name="connsiteY21" fmla="*/ 500743 h 506186"/>
                <a:gd name="connsiteX22" fmla="*/ 174171 w 370114"/>
                <a:gd name="connsiteY22" fmla="*/ 478972 h 506186"/>
                <a:gd name="connsiteX23" fmla="*/ 206828 w 370114"/>
                <a:gd name="connsiteY23" fmla="*/ 468086 h 506186"/>
                <a:gd name="connsiteX24" fmla="*/ 255814 w 370114"/>
                <a:gd name="connsiteY24" fmla="*/ 435429 h 506186"/>
                <a:gd name="connsiteX25" fmla="*/ 272143 w 370114"/>
                <a:gd name="connsiteY25" fmla="*/ 424543 h 506186"/>
                <a:gd name="connsiteX26" fmla="*/ 293914 w 370114"/>
                <a:gd name="connsiteY26" fmla="*/ 391886 h 506186"/>
                <a:gd name="connsiteX27" fmla="*/ 304800 w 370114"/>
                <a:gd name="connsiteY27" fmla="*/ 375557 h 506186"/>
                <a:gd name="connsiteX28" fmla="*/ 310243 w 370114"/>
                <a:gd name="connsiteY28" fmla="*/ 359229 h 506186"/>
                <a:gd name="connsiteX29" fmla="*/ 321128 w 370114"/>
                <a:gd name="connsiteY29" fmla="*/ 342900 h 506186"/>
                <a:gd name="connsiteX30" fmla="*/ 332014 w 370114"/>
                <a:gd name="connsiteY30" fmla="*/ 310243 h 506186"/>
                <a:gd name="connsiteX31" fmla="*/ 342900 w 370114"/>
                <a:gd name="connsiteY31" fmla="*/ 277586 h 506186"/>
                <a:gd name="connsiteX32" fmla="*/ 348343 w 370114"/>
                <a:gd name="connsiteY32" fmla="*/ 261257 h 506186"/>
                <a:gd name="connsiteX33" fmla="*/ 353786 w 370114"/>
                <a:gd name="connsiteY33" fmla="*/ 201386 h 506186"/>
                <a:gd name="connsiteX34" fmla="*/ 359228 w 370114"/>
                <a:gd name="connsiteY34" fmla="*/ 179615 h 506186"/>
                <a:gd name="connsiteX35" fmla="*/ 364671 w 370114"/>
                <a:gd name="connsiteY35" fmla="*/ 141515 h 506186"/>
                <a:gd name="connsiteX36" fmla="*/ 370114 w 370114"/>
                <a:gd name="connsiteY36" fmla="*/ 108857 h 506186"/>
                <a:gd name="connsiteX37" fmla="*/ 353786 w 370114"/>
                <a:gd name="connsiteY37" fmla="*/ 0 h 5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70114" h="506186">
                  <a:moveTo>
                    <a:pt x="353786" y="0"/>
                  </a:moveTo>
                  <a:lnTo>
                    <a:pt x="353786" y="0"/>
                  </a:lnTo>
                  <a:cubicBezTo>
                    <a:pt x="339272" y="7257"/>
                    <a:pt x="325159" y="15380"/>
                    <a:pt x="310243" y="21772"/>
                  </a:cubicBezTo>
                  <a:cubicBezTo>
                    <a:pt x="299696" y="26292"/>
                    <a:pt x="277586" y="32657"/>
                    <a:pt x="277586" y="32657"/>
                  </a:cubicBezTo>
                  <a:cubicBezTo>
                    <a:pt x="266700" y="39914"/>
                    <a:pt x="257340" y="50291"/>
                    <a:pt x="244928" y="54429"/>
                  </a:cubicBezTo>
                  <a:cubicBezTo>
                    <a:pt x="239485" y="56243"/>
                    <a:pt x="233731" y="57306"/>
                    <a:pt x="228600" y="59872"/>
                  </a:cubicBezTo>
                  <a:cubicBezTo>
                    <a:pt x="222749" y="62797"/>
                    <a:pt x="218249" y="68100"/>
                    <a:pt x="212271" y="70757"/>
                  </a:cubicBezTo>
                  <a:cubicBezTo>
                    <a:pt x="201785" y="75417"/>
                    <a:pt x="179614" y="81643"/>
                    <a:pt x="179614" y="81643"/>
                  </a:cubicBezTo>
                  <a:cubicBezTo>
                    <a:pt x="168728" y="88900"/>
                    <a:pt x="156208" y="94164"/>
                    <a:pt x="146957" y="103415"/>
                  </a:cubicBezTo>
                  <a:cubicBezTo>
                    <a:pt x="141514" y="108858"/>
                    <a:pt x="136704" y="115017"/>
                    <a:pt x="130628" y="119743"/>
                  </a:cubicBezTo>
                  <a:cubicBezTo>
                    <a:pt x="120301" y="127775"/>
                    <a:pt x="97971" y="141515"/>
                    <a:pt x="97971" y="141515"/>
                  </a:cubicBezTo>
                  <a:cubicBezTo>
                    <a:pt x="66777" y="188307"/>
                    <a:pt x="108314" y="133241"/>
                    <a:pt x="70757" y="163286"/>
                  </a:cubicBezTo>
                  <a:cubicBezTo>
                    <a:pt x="65649" y="167373"/>
                    <a:pt x="64497" y="174989"/>
                    <a:pt x="59871" y="179615"/>
                  </a:cubicBezTo>
                  <a:cubicBezTo>
                    <a:pt x="55246" y="184240"/>
                    <a:pt x="48986" y="186872"/>
                    <a:pt x="43543" y="190500"/>
                  </a:cubicBezTo>
                  <a:cubicBezTo>
                    <a:pt x="29862" y="231544"/>
                    <a:pt x="48317" y="180952"/>
                    <a:pt x="27214" y="223157"/>
                  </a:cubicBezTo>
                  <a:cubicBezTo>
                    <a:pt x="24648" y="228289"/>
                    <a:pt x="23585" y="234043"/>
                    <a:pt x="21771" y="239486"/>
                  </a:cubicBezTo>
                  <a:cubicBezTo>
                    <a:pt x="26872" y="305796"/>
                    <a:pt x="31594" y="323123"/>
                    <a:pt x="21771" y="391886"/>
                  </a:cubicBezTo>
                  <a:cubicBezTo>
                    <a:pt x="20148" y="403245"/>
                    <a:pt x="14514" y="413657"/>
                    <a:pt x="10886" y="424543"/>
                  </a:cubicBezTo>
                  <a:cubicBezTo>
                    <a:pt x="3077" y="447972"/>
                    <a:pt x="6836" y="435301"/>
                    <a:pt x="0" y="462643"/>
                  </a:cubicBezTo>
                  <a:cubicBezTo>
                    <a:pt x="1814" y="469900"/>
                    <a:pt x="517" y="478785"/>
                    <a:pt x="5443" y="484415"/>
                  </a:cubicBezTo>
                  <a:cubicBezTo>
                    <a:pt x="14058" y="494261"/>
                    <a:pt x="38100" y="506186"/>
                    <a:pt x="38100" y="506186"/>
                  </a:cubicBezTo>
                  <a:cubicBezTo>
                    <a:pt x="67129" y="504372"/>
                    <a:pt x="96367" y="504673"/>
                    <a:pt x="125186" y="500743"/>
                  </a:cubicBezTo>
                  <a:cubicBezTo>
                    <a:pt x="171939" y="494367"/>
                    <a:pt x="143797" y="492471"/>
                    <a:pt x="174171" y="478972"/>
                  </a:cubicBezTo>
                  <a:cubicBezTo>
                    <a:pt x="184657" y="474312"/>
                    <a:pt x="197280" y="474451"/>
                    <a:pt x="206828" y="468086"/>
                  </a:cubicBezTo>
                  <a:lnTo>
                    <a:pt x="255814" y="435429"/>
                  </a:lnTo>
                  <a:lnTo>
                    <a:pt x="272143" y="424543"/>
                  </a:lnTo>
                  <a:lnTo>
                    <a:pt x="293914" y="391886"/>
                  </a:lnTo>
                  <a:cubicBezTo>
                    <a:pt x="297543" y="386443"/>
                    <a:pt x="302731" y="381763"/>
                    <a:pt x="304800" y="375557"/>
                  </a:cubicBezTo>
                  <a:cubicBezTo>
                    <a:pt x="306614" y="370114"/>
                    <a:pt x="307677" y="364360"/>
                    <a:pt x="310243" y="359229"/>
                  </a:cubicBezTo>
                  <a:cubicBezTo>
                    <a:pt x="313168" y="353378"/>
                    <a:pt x="318471" y="348878"/>
                    <a:pt x="321128" y="342900"/>
                  </a:cubicBezTo>
                  <a:cubicBezTo>
                    <a:pt x="325788" y="332414"/>
                    <a:pt x="328385" y="321129"/>
                    <a:pt x="332014" y="310243"/>
                  </a:cubicBezTo>
                  <a:lnTo>
                    <a:pt x="342900" y="277586"/>
                  </a:lnTo>
                  <a:lnTo>
                    <a:pt x="348343" y="261257"/>
                  </a:lnTo>
                  <a:cubicBezTo>
                    <a:pt x="350157" y="241300"/>
                    <a:pt x="351138" y="221250"/>
                    <a:pt x="353786" y="201386"/>
                  </a:cubicBezTo>
                  <a:cubicBezTo>
                    <a:pt x="354775" y="193971"/>
                    <a:pt x="357890" y="186975"/>
                    <a:pt x="359228" y="179615"/>
                  </a:cubicBezTo>
                  <a:cubicBezTo>
                    <a:pt x="361523" y="166993"/>
                    <a:pt x="362720" y="154195"/>
                    <a:pt x="364671" y="141515"/>
                  </a:cubicBezTo>
                  <a:cubicBezTo>
                    <a:pt x="366349" y="130607"/>
                    <a:pt x="368300" y="119743"/>
                    <a:pt x="370114" y="108857"/>
                  </a:cubicBezTo>
                  <a:cubicBezTo>
                    <a:pt x="364488" y="30098"/>
                    <a:pt x="356507" y="18143"/>
                    <a:pt x="353786" y="0"/>
                  </a:cubicBez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2645AD-9547-4641-A9E5-EC16A8DB2244}"/>
              </a:ext>
            </a:extLst>
          </p:cNvPr>
          <p:cNvGrpSpPr/>
          <p:nvPr/>
        </p:nvGrpSpPr>
        <p:grpSpPr>
          <a:xfrm>
            <a:off x="2096439" y="3121069"/>
            <a:ext cx="266807" cy="407998"/>
            <a:chOff x="6293223" y="2033951"/>
            <a:chExt cx="952500" cy="1181100"/>
          </a:xfrm>
        </p:grpSpPr>
        <p:pic>
          <p:nvPicPr>
            <p:cNvPr id="40" name="Picture 39" descr="A picture containing mirror, sunglasses&#10;&#10;Description automatically generated">
              <a:extLst>
                <a:ext uri="{FF2B5EF4-FFF2-40B4-BE49-F238E27FC236}">
                  <a16:creationId xmlns:a16="http://schemas.microsoft.com/office/drawing/2014/main" id="{B6B02D32-5531-6749-A409-5449CBF10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93223" y="2033951"/>
              <a:ext cx="952500" cy="1181100"/>
            </a:xfrm>
            <a:prstGeom prst="rect">
              <a:avLst/>
            </a:prstGeom>
          </p:spPr>
        </p:pic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C6EDCBFB-49C5-BD40-A44C-983B44CBF082}"/>
                </a:ext>
              </a:extLst>
            </p:cNvPr>
            <p:cNvSpPr/>
            <p:nvPr/>
          </p:nvSpPr>
          <p:spPr>
            <a:xfrm>
              <a:off x="6340929" y="2084614"/>
              <a:ext cx="506185" cy="620486"/>
            </a:xfrm>
            <a:custGeom>
              <a:avLst/>
              <a:gdLst>
                <a:gd name="connsiteX0" fmla="*/ 0 w 495300"/>
                <a:gd name="connsiteY0" fmla="*/ 0 h 620486"/>
                <a:gd name="connsiteX1" fmla="*/ 0 w 495300"/>
                <a:gd name="connsiteY1" fmla="*/ 0 h 620486"/>
                <a:gd name="connsiteX2" fmla="*/ 5443 w 495300"/>
                <a:gd name="connsiteY2" fmla="*/ 65314 h 620486"/>
                <a:gd name="connsiteX3" fmla="*/ 16329 w 495300"/>
                <a:gd name="connsiteY3" fmla="*/ 163286 h 620486"/>
                <a:gd name="connsiteX4" fmla="*/ 27215 w 495300"/>
                <a:gd name="connsiteY4" fmla="*/ 272143 h 620486"/>
                <a:gd name="connsiteX5" fmla="*/ 32658 w 495300"/>
                <a:gd name="connsiteY5" fmla="*/ 293914 h 620486"/>
                <a:gd name="connsiteX6" fmla="*/ 38100 w 495300"/>
                <a:gd name="connsiteY6" fmla="*/ 321129 h 620486"/>
                <a:gd name="connsiteX7" fmla="*/ 48986 w 495300"/>
                <a:gd name="connsiteY7" fmla="*/ 353786 h 620486"/>
                <a:gd name="connsiteX8" fmla="*/ 65315 w 495300"/>
                <a:gd name="connsiteY8" fmla="*/ 408214 h 620486"/>
                <a:gd name="connsiteX9" fmla="*/ 87086 w 495300"/>
                <a:gd name="connsiteY9" fmla="*/ 440872 h 620486"/>
                <a:gd name="connsiteX10" fmla="*/ 92529 w 495300"/>
                <a:gd name="connsiteY10" fmla="*/ 457200 h 620486"/>
                <a:gd name="connsiteX11" fmla="*/ 108858 w 495300"/>
                <a:gd name="connsiteY11" fmla="*/ 473529 h 620486"/>
                <a:gd name="connsiteX12" fmla="*/ 130629 w 495300"/>
                <a:gd name="connsiteY12" fmla="*/ 506186 h 620486"/>
                <a:gd name="connsiteX13" fmla="*/ 163286 w 495300"/>
                <a:gd name="connsiteY13" fmla="*/ 527957 h 620486"/>
                <a:gd name="connsiteX14" fmla="*/ 179615 w 495300"/>
                <a:gd name="connsiteY14" fmla="*/ 538843 h 620486"/>
                <a:gd name="connsiteX15" fmla="*/ 190500 w 495300"/>
                <a:gd name="connsiteY15" fmla="*/ 555172 h 620486"/>
                <a:gd name="connsiteX16" fmla="*/ 223158 w 495300"/>
                <a:gd name="connsiteY16" fmla="*/ 566057 h 620486"/>
                <a:gd name="connsiteX17" fmla="*/ 239486 w 495300"/>
                <a:gd name="connsiteY17" fmla="*/ 571500 h 620486"/>
                <a:gd name="connsiteX18" fmla="*/ 272143 w 495300"/>
                <a:gd name="connsiteY18" fmla="*/ 582386 h 620486"/>
                <a:gd name="connsiteX19" fmla="*/ 304800 w 495300"/>
                <a:gd name="connsiteY19" fmla="*/ 598714 h 620486"/>
                <a:gd name="connsiteX20" fmla="*/ 321129 w 495300"/>
                <a:gd name="connsiteY20" fmla="*/ 609600 h 620486"/>
                <a:gd name="connsiteX21" fmla="*/ 402772 w 495300"/>
                <a:gd name="connsiteY21" fmla="*/ 620486 h 620486"/>
                <a:gd name="connsiteX22" fmla="*/ 468086 w 495300"/>
                <a:gd name="connsiteY22" fmla="*/ 615043 h 620486"/>
                <a:gd name="connsiteX23" fmla="*/ 478972 w 495300"/>
                <a:gd name="connsiteY23" fmla="*/ 598714 h 620486"/>
                <a:gd name="connsiteX24" fmla="*/ 489858 w 495300"/>
                <a:gd name="connsiteY24" fmla="*/ 560614 h 620486"/>
                <a:gd name="connsiteX25" fmla="*/ 495300 w 495300"/>
                <a:gd name="connsiteY25" fmla="*/ 544286 h 620486"/>
                <a:gd name="connsiteX26" fmla="*/ 489858 w 495300"/>
                <a:gd name="connsiteY26" fmla="*/ 419100 h 620486"/>
                <a:gd name="connsiteX27" fmla="*/ 478972 w 495300"/>
                <a:gd name="connsiteY27" fmla="*/ 386443 h 620486"/>
                <a:gd name="connsiteX28" fmla="*/ 468086 w 495300"/>
                <a:gd name="connsiteY28" fmla="*/ 353786 h 620486"/>
                <a:gd name="connsiteX29" fmla="*/ 451758 w 495300"/>
                <a:gd name="connsiteY29" fmla="*/ 304800 h 620486"/>
                <a:gd name="connsiteX30" fmla="*/ 446315 w 495300"/>
                <a:gd name="connsiteY30" fmla="*/ 288472 h 620486"/>
                <a:gd name="connsiteX31" fmla="*/ 440872 w 495300"/>
                <a:gd name="connsiteY31" fmla="*/ 272143 h 620486"/>
                <a:gd name="connsiteX32" fmla="*/ 419100 w 495300"/>
                <a:gd name="connsiteY32" fmla="*/ 239486 h 620486"/>
                <a:gd name="connsiteX33" fmla="*/ 408215 w 495300"/>
                <a:gd name="connsiteY33" fmla="*/ 223157 h 620486"/>
                <a:gd name="connsiteX34" fmla="*/ 391886 w 495300"/>
                <a:gd name="connsiteY34" fmla="*/ 212272 h 620486"/>
                <a:gd name="connsiteX35" fmla="*/ 353786 w 495300"/>
                <a:gd name="connsiteY35" fmla="*/ 174172 h 620486"/>
                <a:gd name="connsiteX36" fmla="*/ 321129 w 495300"/>
                <a:gd name="connsiteY36" fmla="*/ 152400 h 620486"/>
                <a:gd name="connsiteX37" fmla="*/ 304800 w 495300"/>
                <a:gd name="connsiteY37" fmla="*/ 141514 h 620486"/>
                <a:gd name="connsiteX38" fmla="*/ 288472 w 495300"/>
                <a:gd name="connsiteY38" fmla="*/ 136072 h 620486"/>
                <a:gd name="connsiteX39" fmla="*/ 255815 w 495300"/>
                <a:gd name="connsiteY39" fmla="*/ 114300 h 620486"/>
                <a:gd name="connsiteX40" fmla="*/ 239486 w 495300"/>
                <a:gd name="connsiteY40" fmla="*/ 103414 h 620486"/>
                <a:gd name="connsiteX41" fmla="*/ 223158 w 495300"/>
                <a:gd name="connsiteY41" fmla="*/ 97972 h 620486"/>
                <a:gd name="connsiteX42" fmla="*/ 206829 w 495300"/>
                <a:gd name="connsiteY42" fmla="*/ 87086 h 620486"/>
                <a:gd name="connsiteX43" fmla="*/ 195943 w 495300"/>
                <a:gd name="connsiteY43" fmla="*/ 70757 h 620486"/>
                <a:gd name="connsiteX44" fmla="*/ 163286 w 495300"/>
                <a:gd name="connsiteY44" fmla="*/ 59872 h 620486"/>
                <a:gd name="connsiteX45" fmla="*/ 152400 w 495300"/>
                <a:gd name="connsiteY45" fmla="*/ 43543 h 620486"/>
                <a:gd name="connsiteX46" fmla="*/ 136072 w 495300"/>
                <a:gd name="connsiteY46" fmla="*/ 38100 h 620486"/>
                <a:gd name="connsiteX47" fmla="*/ 119743 w 495300"/>
                <a:gd name="connsiteY47" fmla="*/ 27214 h 620486"/>
                <a:gd name="connsiteX48" fmla="*/ 87086 w 495300"/>
                <a:gd name="connsiteY48" fmla="*/ 16329 h 620486"/>
                <a:gd name="connsiteX49" fmla="*/ 54429 w 495300"/>
                <a:gd name="connsiteY49" fmla="*/ 5443 h 620486"/>
                <a:gd name="connsiteX50" fmla="*/ 38100 w 495300"/>
                <a:gd name="connsiteY50" fmla="*/ 0 h 620486"/>
                <a:gd name="connsiteX51" fmla="*/ 0 w 495300"/>
                <a:gd name="connsiteY51" fmla="*/ 0 h 62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95300" h="620486">
                  <a:moveTo>
                    <a:pt x="0" y="0"/>
                  </a:moveTo>
                  <a:lnTo>
                    <a:pt x="0" y="0"/>
                  </a:lnTo>
                  <a:cubicBezTo>
                    <a:pt x="1814" y="21771"/>
                    <a:pt x="3767" y="43532"/>
                    <a:pt x="5443" y="65314"/>
                  </a:cubicBezTo>
                  <a:cubicBezTo>
                    <a:pt x="12083" y="151632"/>
                    <a:pt x="4515" y="116029"/>
                    <a:pt x="16329" y="163286"/>
                  </a:cubicBezTo>
                  <a:cubicBezTo>
                    <a:pt x="20089" y="215930"/>
                    <a:pt x="18655" y="229347"/>
                    <a:pt x="27215" y="272143"/>
                  </a:cubicBezTo>
                  <a:cubicBezTo>
                    <a:pt x="28682" y="279478"/>
                    <a:pt x="31035" y="286612"/>
                    <a:pt x="32658" y="293914"/>
                  </a:cubicBezTo>
                  <a:cubicBezTo>
                    <a:pt x="34665" y="302945"/>
                    <a:pt x="35666" y="312204"/>
                    <a:pt x="38100" y="321129"/>
                  </a:cubicBezTo>
                  <a:cubicBezTo>
                    <a:pt x="41119" y="332199"/>
                    <a:pt x="46203" y="342654"/>
                    <a:pt x="48986" y="353786"/>
                  </a:cubicBezTo>
                  <a:cubicBezTo>
                    <a:pt x="52029" y="365957"/>
                    <a:pt x="60014" y="400263"/>
                    <a:pt x="65315" y="408214"/>
                  </a:cubicBezTo>
                  <a:cubicBezTo>
                    <a:pt x="72572" y="419100"/>
                    <a:pt x="82949" y="428460"/>
                    <a:pt x="87086" y="440872"/>
                  </a:cubicBezTo>
                  <a:cubicBezTo>
                    <a:pt x="88900" y="446315"/>
                    <a:pt x="89347" y="452426"/>
                    <a:pt x="92529" y="457200"/>
                  </a:cubicBezTo>
                  <a:cubicBezTo>
                    <a:pt x="96799" y="463605"/>
                    <a:pt x="104132" y="467453"/>
                    <a:pt x="108858" y="473529"/>
                  </a:cubicBezTo>
                  <a:cubicBezTo>
                    <a:pt x="116890" y="483856"/>
                    <a:pt x="119743" y="498929"/>
                    <a:pt x="130629" y="506186"/>
                  </a:cubicBezTo>
                  <a:lnTo>
                    <a:pt x="163286" y="527957"/>
                  </a:lnTo>
                  <a:lnTo>
                    <a:pt x="179615" y="538843"/>
                  </a:lnTo>
                  <a:cubicBezTo>
                    <a:pt x="183243" y="544286"/>
                    <a:pt x="184953" y="551705"/>
                    <a:pt x="190500" y="555172"/>
                  </a:cubicBezTo>
                  <a:cubicBezTo>
                    <a:pt x="200231" y="561254"/>
                    <a:pt x="212272" y="562429"/>
                    <a:pt x="223158" y="566057"/>
                  </a:cubicBezTo>
                  <a:lnTo>
                    <a:pt x="239486" y="571500"/>
                  </a:lnTo>
                  <a:cubicBezTo>
                    <a:pt x="239487" y="571500"/>
                    <a:pt x="272142" y="582385"/>
                    <a:pt x="272143" y="582386"/>
                  </a:cubicBezTo>
                  <a:cubicBezTo>
                    <a:pt x="293245" y="596454"/>
                    <a:pt x="282266" y="591204"/>
                    <a:pt x="304800" y="598714"/>
                  </a:cubicBezTo>
                  <a:cubicBezTo>
                    <a:pt x="310243" y="602343"/>
                    <a:pt x="315278" y="606674"/>
                    <a:pt x="321129" y="609600"/>
                  </a:cubicBezTo>
                  <a:cubicBezTo>
                    <a:pt x="343362" y="620716"/>
                    <a:pt x="388179" y="619270"/>
                    <a:pt x="402772" y="620486"/>
                  </a:cubicBezTo>
                  <a:cubicBezTo>
                    <a:pt x="424543" y="618672"/>
                    <a:pt x="447080" y="621045"/>
                    <a:pt x="468086" y="615043"/>
                  </a:cubicBezTo>
                  <a:cubicBezTo>
                    <a:pt x="474376" y="613246"/>
                    <a:pt x="476046" y="604565"/>
                    <a:pt x="478972" y="598714"/>
                  </a:cubicBezTo>
                  <a:cubicBezTo>
                    <a:pt x="483323" y="590013"/>
                    <a:pt x="487533" y="568753"/>
                    <a:pt x="489858" y="560614"/>
                  </a:cubicBezTo>
                  <a:cubicBezTo>
                    <a:pt x="491434" y="555098"/>
                    <a:pt x="493486" y="549729"/>
                    <a:pt x="495300" y="544286"/>
                  </a:cubicBezTo>
                  <a:cubicBezTo>
                    <a:pt x="493486" y="502557"/>
                    <a:pt x="494156" y="460646"/>
                    <a:pt x="489858" y="419100"/>
                  </a:cubicBezTo>
                  <a:cubicBezTo>
                    <a:pt x="488677" y="407686"/>
                    <a:pt x="482601" y="397329"/>
                    <a:pt x="478972" y="386443"/>
                  </a:cubicBezTo>
                  <a:lnTo>
                    <a:pt x="468086" y="353786"/>
                  </a:lnTo>
                  <a:lnTo>
                    <a:pt x="451758" y="304800"/>
                  </a:lnTo>
                  <a:lnTo>
                    <a:pt x="446315" y="288472"/>
                  </a:lnTo>
                  <a:cubicBezTo>
                    <a:pt x="444501" y="283029"/>
                    <a:pt x="444055" y="276917"/>
                    <a:pt x="440872" y="272143"/>
                  </a:cubicBezTo>
                  <a:lnTo>
                    <a:pt x="419100" y="239486"/>
                  </a:lnTo>
                  <a:cubicBezTo>
                    <a:pt x="415471" y="234043"/>
                    <a:pt x="413658" y="226785"/>
                    <a:pt x="408215" y="223157"/>
                  </a:cubicBezTo>
                  <a:lnTo>
                    <a:pt x="391886" y="212272"/>
                  </a:lnTo>
                  <a:cubicBezTo>
                    <a:pt x="382306" y="183531"/>
                    <a:pt x="391217" y="199126"/>
                    <a:pt x="353786" y="174172"/>
                  </a:cubicBezTo>
                  <a:lnTo>
                    <a:pt x="321129" y="152400"/>
                  </a:lnTo>
                  <a:cubicBezTo>
                    <a:pt x="315686" y="148771"/>
                    <a:pt x="311006" y="143582"/>
                    <a:pt x="304800" y="141514"/>
                  </a:cubicBezTo>
                  <a:lnTo>
                    <a:pt x="288472" y="136072"/>
                  </a:lnTo>
                  <a:lnTo>
                    <a:pt x="255815" y="114300"/>
                  </a:lnTo>
                  <a:cubicBezTo>
                    <a:pt x="250372" y="110671"/>
                    <a:pt x="245692" y="105482"/>
                    <a:pt x="239486" y="103414"/>
                  </a:cubicBezTo>
                  <a:lnTo>
                    <a:pt x="223158" y="97972"/>
                  </a:lnTo>
                  <a:cubicBezTo>
                    <a:pt x="217715" y="94343"/>
                    <a:pt x="211455" y="91712"/>
                    <a:pt x="206829" y="87086"/>
                  </a:cubicBezTo>
                  <a:cubicBezTo>
                    <a:pt x="202203" y="82460"/>
                    <a:pt x="201490" y="74224"/>
                    <a:pt x="195943" y="70757"/>
                  </a:cubicBezTo>
                  <a:cubicBezTo>
                    <a:pt x="186213" y="64676"/>
                    <a:pt x="163286" y="59872"/>
                    <a:pt x="163286" y="59872"/>
                  </a:cubicBezTo>
                  <a:cubicBezTo>
                    <a:pt x="159657" y="54429"/>
                    <a:pt x="157508" y="47630"/>
                    <a:pt x="152400" y="43543"/>
                  </a:cubicBezTo>
                  <a:cubicBezTo>
                    <a:pt x="147920" y="39959"/>
                    <a:pt x="141203" y="40666"/>
                    <a:pt x="136072" y="38100"/>
                  </a:cubicBezTo>
                  <a:cubicBezTo>
                    <a:pt x="130221" y="35174"/>
                    <a:pt x="125721" y="29871"/>
                    <a:pt x="119743" y="27214"/>
                  </a:cubicBezTo>
                  <a:cubicBezTo>
                    <a:pt x="109257" y="22554"/>
                    <a:pt x="97972" y="19957"/>
                    <a:pt x="87086" y="16329"/>
                  </a:cubicBezTo>
                  <a:lnTo>
                    <a:pt x="54429" y="5443"/>
                  </a:lnTo>
                  <a:cubicBezTo>
                    <a:pt x="48986" y="3629"/>
                    <a:pt x="43837" y="0"/>
                    <a:pt x="381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EF3EAAEF-2BA4-B544-8D05-85B3BE883EF7}"/>
                </a:ext>
              </a:extLst>
            </p:cNvPr>
            <p:cNvSpPr/>
            <p:nvPr/>
          </p:nvSpPr>
          <p:spPr>
            <a:xfrm>
              <a:off x="6825343" y="2198914"/>
              <a:ext cx="381000" cy="506186"/>
            </a:xfrm>
            <a:custGeom>
              <a:avLst/>
              <a:gdLst>
                <a:gd name="connsiteX0" fmla="*/ 353786 w 370114"/>
                <a:gd name="connsiteY0" fmla="*/ 0 h 506186"/>
                <a:gd name="connsiteX1" fmla="*/ 353786 w 370114"/>
                <a:gd name="connsiteY1" fmla="*/ 0 h 506186"/>
                <a:gd name="connsiteX2" fmla="*/ 310243 w 370114"/>
                <a:gd name="connsiteY2" fmla="*/ 21772 h 506186"/>
                <a:gd name="connsiteX3" fmla="*/ 277586 w 370114"/>
                <a:gd name="connsiteY3" fmla="*/ 32657 h 506186"/>
                <a:gd name="connsiteX4" fmla="*/ 244928 w 370114"/>
                <a:gd name="connsiteY4" fmla="*/ 54429 h 506186"/>
                <a:gd name="connsiteX5" fmla="*/ 228600 w 370114"/>
                <a:gd name="connsiteY5" fmla="*/ 59872 h 506186"/>
                <a:gd name="connsiteX6" fmla="*/ 212271 w 370114"/>
                <a:gd name="connsiteY6" fmla="*/ 70757 h 506186"/>
                <a:gd name="connsiteX7" fmla="*/ 179614 w 370114"/>
                <a:gd name="connsiteY7" fmla="*/ 81643 h 506186"/>
                <a:gd name="connsiteX8" fmla="*/ 146957 w 370114"/>
                <a:gd name="connsiteY8" fmla="*/ 103415 h 506186"/>
                <a:gd name="connsiteX9" fmla="*/ 130628 w 370114"/>
                <a:gd name="connsiteY9" fmla="*/ 119743 h 506186"/>
                <a:gd name="connsiteX10" fmla="*/ 97971 w 370114"/>
                <a:gd name="connsiteY10" fmla="*/ 141515 h 506186"/>
                <a:gd name="connsiteX11" fmla="*/ 70757 w 370114"/>
                <a:gd name="connsiteY11" fmla="*/ 163286 h 506186"/>
                <a:gd name="connsiteX12" fmla="*/ 59871 w 370114"/>
                <a:gd name="connsiteY12" fmla="*/ 179615 h 506186"/>
                <a:gd name="connsiteX13" fmla="*/ 43543 w 370114"/>
                <a:gd name="connsiteY13" fmla="*/ 190500 h 506186"/>
                <a:gd name="connsiteX14" fmla="*/ 27214 w 370114"/>
                <a:gd name="connsiteY14" fmla="*/ 223157 h 506186"/>
                <a:gd name="connsiteX15" fmla="*/ 21771 w 370114"/>
                <a:gd name="connsiteY15" fmla="*/ 239486 h 506186"/>
                <a:gd name="connsiteX16" fmla="*/ 21771 w 370114"/>
                <a:gd name="connsiteY16" fmla="*/ 391886 h 506186"/>
                <a:gd name="connsiteX17" fmla="*/ 10886 w 370114"/>
                <a:gd name="connsiteY17" fmla="*/ 424543 h 506186"/>
                <a:gd name="connsiteX18" fmla="*/ 0 w 370114"/>
                <a:gd name="connsiteY18" fmla="*/ 462643 h 506186"/>
                <a:gd name="connsiteX19" fmla="*/ 5443 w 370114"/>
                <a:gd name="connsiteY19" fmla="*/ 484415 h 506186"/>
                <a:gd name="connsiteX20" fmla="*/ 38100 w 370114"/>
                <a:gd name="connsiteY20" fmla="*/ 506186 h 506186"/>
                <a:gd name="connsiteX21" fmla="*/ 125186 w 370114"/>
                <a:gd name="connsiteY21" fmla="*/ 500743 h 506186"/>
                <a:gd name="connsiteX22" fmla="*/ 174171 w 370114"/>
                <a:gd name="connsiteY22" fmla="*/ 478972 h 506186"/>
                <a:gd name="connsiteX23" fmla="*/ 206828 w 370114"/>
                <a:gd name="connsiteY23" fmla="*/ 468086 h 506186"/>
                <a:gd name="connsiteX24" fmla="*/ 255814 w 370114"/>
                <a:gd name="connsiteY24" fmla="*/ 435429 h 506186"/>
                <a:gd name="connsiteX25" fmla="*/ 272143 w 370114"/>
                <a:gd name="connsiteY25" fmla="*/ 424543 h 506186"/>
                <a:gd name="connsiteX26" fmla="*/ 293914 w 370114"/>
                <a:gd name="connsiteY26" fmla="*/ 391886 h 506186"/>
                <a:gd name="connsiteX27" fmla="*/ 304800 w 370114"/>
                <a:gd name="connsiteY27" fmla="*/ 375557 h 506186"/>
                <a:gd name="connsiteX28" fmla="*/ 310243 w 370114"/>
                <a:gd name="connsiteY28" fmla="*/ 359229 h 506186"/>
                <a:gd name="connsiteX29" fmla="*/ 321128 w 370114"/>
                <a:gd name="connsiteY29" fmla="*/ 342900 h 506186"/>
                <a:gd name="connsiteX30" fmla="*/ 332014 w 370114"/>
                <a:gd name="connsiteY30" fmla="*/ 310243 h 506186"/>
                <a:gd name="connsiteX31" fmla="*/ 342900 w 370114"/>
                <a:gd name="connsiteY31" fmla="*/ 277586 h 506186"/>
                <a:gd name="connsiteX32" fmla="*/ 348343 w 370114"/>
                <a:gd name="connsiteY32" fmla="*/ 261257 h 506186"/>
                <a:gd name="connsiteX33" fmla="*/ 353786 w 370114"/>
                <a:gd name="connsiteY33" fmla="*/ 201386 h 506186"/>
                <a:gd name="connsiteX34" fmla="*/ 359228 w 370114"/>
                <a:gd name="connsiteY34" fmla="*/ 179615 h 506186"/>
                <a:gd name="connsiteX35" fmla="*/ 364671 w 370114"/>
                <a:gd name="connsiteY35" fmla="*/ 141515 h 506186"/>
                <a:gd name="connsiteX36" fmla="*/ 370114 w 370114"/>
                <a:gd name="connsiteY36" fmla="*/ 108857 h 506186"/>
                <a:gd name="connsiteX37" fmla="*/ 353786 w 370114"/>
                <a:gd name="connsiteY37" fmla="*/ 0 h 5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70114" h="506186">
                  <a:moveTo>
                    <a:pt x="353786" y="0"/>
                  </a:moveTo>
                  <a:lnTo>
                    <a:pt x="353786" y="0"/>
                  </a:lnTo>
                  <a:cubicBezTo>
                    <a:pt x="339272" y="7257"/>
                    <a:pt x="325159" y="15380"/>
                    <a:pt x="310243" y="21772"/>
                  </a:cubicBezTo>
                  <a:cubicBezTo>
                    <a:pt x="299696" y="26292"/>
                    <a:pt x="277586" y="32657"/>
                    <a:pt x="277586" y="32657"/>
                  </a:cubicBezTo>
                  <a:cubicBezTo>
                    <a:pt x="266700" y="39914"/>
                    <a:pt x="257340" y="50291"/>
                    <a:pt x="244928" y="54429"/>
                  </a:cubicBezTo>
                  <a:cubicBezTo>
                    <a:pt x="239485" y="56243"/>
                    <a:pt x="233731" y="57306"/>
                    <a:pt x="228600" y="59872"/>
                  </a:cubicBezTo>
                  <a:cubicBezTo>
                    <a:pt x="222749" y="62797"/>
                    <a:pt x="218249" y="68100"/>
                    <a:pt x="212271" y="70757"/>
                  </a:cubicBezTo>
                  <a:cubicBezTo>
                    <a:pt x="201785" y="75417"/>
                    <a:pt x="179614" y="81643"/>
                    <a:pt x="179614" y="81643"/>
                  </a:cubicBezTo>
                  <a:cubicBezTo>
                    <a:pt x="168728" y="88900"/>
                    <a:pt x="156208" y="94164"/>
                    <a:pt x="146957" y="103415"/>
                  </a:cubicBezTo>
                  <a:cubicBezTo>
                    <a:pt x="141514" y="108858"/>
                    <a:pt x="136704" y="115017"/>
                    <a:pt x="130628" y="119743"/>
                  </a:cubicBezTo>
                  <a:cubicBezTo>
                    <a:pt x="120301" y="127775"/>
                    <a:pt x="97971" y="141515"/>
                    <a:pt x="97971" y="141515"/>
                  </a:cubicBezTo>
                  <a:cubicBezTo>
                    <a:pt x="66777" y="188307"/>
                    <a:pt x="108314" y="133241"/>
                    <a:pt x="70757" y="163286"/>
                  </a:cubicBezTo>
                  <a:cubicBezTo>
                    <a:pt x="65649" y="167373"/>
                    <a:pt x="64497" y="174989"/>
                    <a:pt x="59871" y="179615"/>
                  </a:cubicBezTo>
                  <a:cubicBezTo>
                    <a:pt x="55246" y="184240"/>
                    <a:pt x="48986" y="186872"/>
                    <a:pt x="43543" y="190500"/>
                  </a:cubicBezTo>
                  <a:cubicBezTo>
                    <a:pt x="29862" y="231544"/>
                    <a:pt x="48317" y="180952"/>
                    <a:pt x="27214" y="223157"/>
                  </a:cubicBezTo>
                  <a:cubicBezTo>
                    <a:pt x="24648" y="228289"/>
                    <a:pt x="23585" y="234043"/>
                    <a:pt x="21771" y="239486"/>
                  </a:cubicBezTo>
                  <a:cubicBezTo>
                    <a:pt x="26872" y="305796"/>
                    <a:pt x="31594" y="323123"/>
                    <a:pt x="21771" y="391886"/>
                  </a:cubicBezTo>
                  <a:cubicBezTo>
                    <a:pt x="20148" y="403245"/>
                    <a:pt x="14514" y="413657"/>
                    <a:pt x="10886" y="424543"/>
                  </a:cubicBezTo>
                  <a:cubicBezTo>
                    <a:pt x="3077" y="447972"/>
                    <a:pt x="6836" y="435301"/>
                    <a:pt x="0" y="462643"/>
                  </a:cubicBezTo>
                  <a:cubicBezTo>
                    <a:pt x="1814" y="469900"/>
                    <a:pt x="517" y="478785"/>
                    <a:pt x="5443" y="484415"/>
                  </a:cubicBezTo>
                  <a:cubicBezTo>
                    <a:pt x="14058" y="494261"/>
                    <a:pt x="38100" y="506186"/>
                    <a:pt x="38100" y="506186"/>
                  </a:cubicBezTo>
                  <a:cubicBezTo>
                    <a:pt x="67129" y="504372"/>
                    <a:pt x="96367" y="504673"/>
                    <a:pt x="125186" y="500743"/>
                  </a:cubicBezTo>
                  <a:cubicBezTo>
                    <a:pt x="171939" y="494367"/>
                    <a:pt x="143797" y="492471"/>
                    <a:pt x="174171" y="478972"/>
                  </a:cubicBezTo>
                  <a:cubicBezTo>
                    <a:pt x="184657" y="474312"/>
                    <a:pt x="197280" y="474451"/>
                    <a:pt x="206828" y="468086"/>
                  </a:cubicBezTo>
                  <a:lnTo>
                    <a:pt x="255814" y="435429"/>
                  </a:lnTo>
                  <a:lnTo>
                    <a:pt x="272143" y="424543"/>
                  </a:lnTo>
                  <a:lnTo>
                    <a:pt x="293914" y="391886"/>
                  </a:lnTo>
                  <a:cubicBezTo>
                    <a:pt x="297543" y="386443"/>
                    <a:pt x="302731" y="381763"/>
                    <a:pt x="304800" y="375557"/>
                  </a:cubicBezTo>
                  <a:cubicBezTo>
                    <a:pt x="306614" y="370114"/>
                    <a:pt x="307677" y="364360"/>
                    <a:pt x="310243" y="359229"/>
                  </a:cubicBezTo>
                  <a:cubicBezTo>
                    <a:pt x="313168" y="353378"/>
                    <a:pt x="318471" y="348878"/>
                    <a:pt x="321128" y="342900"/>
                  </a:cubicBezTo>
                  <a:cubicBezTo>
                    <a:pt x="325788" y="332414"/>
                    <a:pt x="328385" y="321129"/>
                    <a:pt x="332014" y="310243"/>
                  </a:cubicBezTo>
                  <a:lnTo>
                    <a:pt x="342900" y="277586"/>
                  </a:lnTo>
                  <a:lnTo>
                    <a:pt x="348343" y="261257"/>
                  </a:lnTo>
                  <a:cubicBezTo>
                    <a:pt x="350157" y="241300"/>
                    <a:pt x="351138" y="221250"/>
                    <a:pt x="353786" y="201386"/>
                  </a:cubicBezTo>
                  <a:cubicBezTo>
                    <a:pt x="354775" y="193971"/>
                    <a:pt x="357890" y="186975"/>
                    <a:pt x="359228" y="179615"/>
                  </a:cubicBezTo>
                  <a:cubicBezTo>
                    <a:pt x="361523" y="166993"/>
                    <a:pt x="362720" y="154195"/>
                    <a:pt x="364671" y="141515"/>
                  </a:cubicBezTo>
                  <a:cubicBezTo>
                    <a:pt x="366349" y="130607"/>
                    <a:pt x="368300" y="119743"/>
                    <a:pt x="370114" y="108857"/>
                  </a:cubicBezTo>
                  <a:cubicBezTo>
                    <a:pt x="364488" y="30098"/>
                    <a:pt x="356507" y="18143"/>
                    <a:pt x="353786" y="0"/>
                  </a:cubicBez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C2717EA-DB7C-2244-90DC-C612D7C0CEBF}"/>
              </a:ext>
            </a:extLst>
          </p:cNvPr>
          <p:cNvGrpSpPr/>
          <p:nvPr/>
        </p:nvGrpSpPr>
        <p:grpSpPr>
          <a:xfrm>
            <a:off x="2910147" y="4726263"/>
            <a:ext cx="266807" cy="407998"/>
            <a:chOff x="6293223" y="2033951"/>
            <a:chExt cx="952500" cy="1181100"/>
          </a:xfrm>
        </p:grpSpPr>
        <p:pic>
          <p:nvPicPr>
            <p:cNvPr id="44" name="Picture 43" descr="A picture containing mirror, sunglasses&#10;&#10;Description automatically generated">
              <a:extLst>
                <a:ext uri="{FF2B5EF4-FFF2-40B4-BE49-F238E27FC236}">
                  <a16:creationId xmlns:a16="http://schemas.microsoft.com/office/drawing/2014/main" id="{2E81600A-285E-054B-88E7-6C7FAF740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93223" y="2033951"/>
              <a:ext cx="952500" cy="1181100"/>
            </a:xfrm>
            <a:prstGeom prst="rect">
              <a:avLst/>
            </a:prstGeom>
          </p:spPr>
        </p:pic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605D10D-8026-5B4E-98C1-02765BA24047}"/>
                </a:ext>
              </a:extLst>
            </p:cNvPr>
            <p:cNvSpPr/>
            <p:nvPr/>
          </p:nvSpPr>
          <p:spPr>
            <a:xfrm>
              <a:off x="6340929" y="2084614"/>
              <a:ext cx="506185" cy="620486"/>
            </a:xfrm>
            <a:custGeom>
              <a:avLst/>
              <a:gdLst>
                <a:gd name="connsiteX0" fmla="*/ 0 w 495300"/>
                <a:gd name="connsiteY0" fmla="*/ 0 h 620486"/>
                <a:gd name="connsiteX1" fmla="*/ 0 w 495300"/>
                <a:gd name="connsiteY1" fmla="*/ 0 h 620486"/>
                <a:gd name="connsiteX2" fmla="*/ 5443 w 495300"/>
                <a:gd name="connsiteY2" fmla="*/ 65314 h 620486"/>
                <a:gd name="connsiteX3" fmla="*/ 16329 w 495300"/>
                <a:gd name="connsiteY3" fmla="*/ 163286 h 620486"/>
                <a:gd name="connsiteX4" fmla="*/ 27215 w 495300"/>
                <a:gd name="connsiteY4" fmla="*/ 272143 h 620486"/>
                <a:gd name="connsiteX5" fmla="*/ 32658 w 495300"/>
                <a:gd name="connsiteY5" fmla="*/ 293914 h 620486"/>
                <a:gd name="connsiteX6" fmla="*/ 38100 w 495300"/>
                <a:gd name="connsiteY6" fmla="*/ 321129 h 620486"/>
                <a:gd name="connsiteX7" fmla="*/ 48986 w 495300"/>
                <a:gd name="connsiteY7" fmla="*/ 353786 h 620486"/>
                <a:gd name="connsiteX8" fmla="*/ 65315 w 495300"/>
                <a:gd name="connsiteY8" fmla="*/ 408214 h 620486"/>
                <a:gd name="connsiteX9" fmla="*/ 87086 w 495300"/>
                <a:gd name="connsiteY9" fmla="*/ 440872 h 620486"/>
                <a:gd name="connsiteX10" fmla="*/ 92529 w 495300"/>
                <a:gd name="connsiteY10" fmla="*/ 457200 h 620486"/>
                <a:gd name="connsiteX11" fmla="*/ 108858 w 495300"/>
                <a:gd name="connsiteY11" fmla="*/ 473529 h 620486"/>
                <a:gd name="connsiteX12" fmla="*/ 130629 w 495300"/>
                <a:gd name="connsiteY12" fmla="*/ 506186 h 620486"/>
                <a:gd name="connsiteX13" fmla="*/ 163286 w 495300"/>
                <a:gd name="connsiteY13" fmla="*/ 527957 h 620486"/>
                <a:gd name="connsiteX14" fmla="*/ 179615 w 495300"/>
                <a:gd name="connsiteY14" fmla="*/ 538843 h 620486"/>
                <a:gd name="connsiteX15" fmla="*/ 190500 w 495300"/>
                <a:gd name="connsiteY15" fmla="*/ 555172 h 620486"/>
                <a:gd name="connsiteX16" fmla="*/ 223158 w 495300"/>
                <a:gd name="connsiteY16" fmla="*/ 566057 h 620486"/>
                <a:gd name="connsiteX17" fmla="*/ 239486 w 495300"/>
                <a:gd name="connsiteY17" fmla="*/ 571500 h 620486"/>
                <a:gd name="connsiteX18" fmla="*/ 272143 w 495300"/>
                <a:gd name="connsiteY18" fmla="*/ 582386 h 620486"/>
                <a:gd name="connsiteX19" fmla="*/ 304800 w 495300"/>
                <a:gd name="connsiteY19" fmla="*/ 598714 h 620486"/>
                <a:gd name="connsiteX20" fmla="*/ 321129 w 495300"/>
                <a:gd name="connsiteY20" fmla="*/ 609600 h 620486"/>
                <a:gd name="connsiteX21" fmla="*/ 402772 w 495300"/>
                <a:gd name="connsiteY21" fmla="*/ 620486 h 620486"/>
                <a:gd name="connsiteX22" fmla="*/ 468086 w 495300"/>
                <a:gd name="connsiteY22" fmla="*/ 615043 h 620486"/>
                <a:gd name="connsiteX23" fmla="*/ 478972 w 495300"/>
                <a:gd name="connsiteY23" fmla="*/ 598714 h 620486"/>
                <a:gd name="connsiteX24" fmla="*/ 489858 w 495300"/>
                <a:gd name="connsiteY24" fmla="*/ 560614 h 620486"/>
                <a:gd name="connsiteX25" fmla="*/ 495300 w 495300"/>
                <a:gd name="connsiteY25" fmla="*/ 544286 h 620486"/>
                <a:gd name="connsiteX26" fmla="*/ 489858 w 495300"/>
                <a:gd name="connsiteY26" fmla="*/ 419100 h 620486"/>
                <a:gd name="connsiteX27" fmla="*/ 478972 w 495300"/>
                <a:gd name="connsiteY27" fmla="*/ 386443 h 620486"/>
                <a:gd name="connsiteX28" fmla="*/ 468086 w 495300"/>
                <a:gd name="connsiteY28" fmla="*/ 353786 h 620486"/>
                <a:gd name="connsiteX29" fmla="*/ 451758 w 495300"/>
                <a:gd name="connsiteY29" fmla="*/ 304800 h 620486"/>
                <a:gd name="connsiteX30" fmla="*/ 446315 w 495300"/>
                <a:gd name="connsiteY30" fmla="*/ 288472 h 620486"/>
                <a:gd name="connsiteX31" fmla="*/ 440872 w 495300"/>
                <a:gd name="connsiteY31" fmla="*/ 272143 h 620486"/>
                <a:gd name="connsiteX32" fmla="*/ 419100 w 495300"/>
                <a:gd name="connsiteY32" fmla="*/ 239486 h 620486"/>
                <a:gd name="connsiteX33" fmla="*/ 408215 w 495300"/>
                <a:gd name="connsiteY33" fmla="*/ 223157 h 620486"/>
                <a:gd name="connsiteX34" fmla="*/ 391886 w 495300"/>
                <a:gd name="connsiteY34" fmla="*/ 212272 h 620486"/>
                <a:gd name="connsiteX35" fmla="*/ 353786 w 495300"/>
                <a:gd name="connsiteY35" fmla="*/ 174172 h 620486"/>
                <a:gd name="connsiteX36" fmla="*/ 321129 w 495300"/>
                <a:gd name="connsiteY36" fmla="*/ 152400 h 620486"/>
                <a:gd name="connsiteX37" fmla="*/ 304800 w 495300"/>
                <a:gd name="connsiteY37" fmla="*/ 141514 h 620486"/>
                <a:gd name="connsiteX38" fmla="*/ 288472 w 495300"/>
                <a:gd name="connsiteY38" fmla="*/ 136072 h 620486"/>
                <a:gd name="connsiteX39" fmla="*/ 255815 w 495300"/>
                <a:gd name="connsiteY39" fmla="*/ 114300 h 620486"/>
                <a:gd name="connsiteX40" fmla="*/ 239486 w 495300"/>
                <a:gd name="connsiteY40" fmla="*/ 103414 h 620486"/>
                <a:gd name="connsiteX41" fmla="*/ 223158 w 495300"/>
                <a:gd name="connsiteY41" fmla="*/ 97972 h 620486"/>
                <a:gd name="connsiteX42" fmla="*/ 206829 w 495300"/>
                <a:gd name="connsiteY42" fmla="*/ 87086 h 620486"/>
                <a:gd name="connsiteX43" fmla="*/ 195943 w 495300"/>
                <a:gd name="connsiteY43" fmla="*/ 70757 h 620486"/>
                <a:gd name="connsiteX44" fmla="*/ 163286 w 495300"/>
                <a:gd name="connsiteY44" fmla="*/ 59872 h 620486"/>
                <a:gd name="connsiteX45" fmla="*/ 152400 w 495300"/>
                <a:gd name="connsiteY45" fmla="*/ 43543 h 620486"/>
                <a:gd name="connsiteX46" fmla="*/ 136072 w 495300"/>
                <a:gd name="connsiteY46" fmla="*/ 38100 h 620486"/>
                <a:gd name="connsiteX47" fmla="*/ 119743 w 495300"/>
                <a:gd name="connsiteY47" fmla="*/ 27214 h 620486"/>
                <a:gd name="connsiteX48" fmla="*/ 87086 w 495300"/>
                <a:gd name="connsiteY48" fmla="*/ 16329 h 620486"/>
                <a:gd name="connsiteX49" fmla="*/ 54429 w 495300"/>
                <a:gd name="connsiteY49" fmla="*/ 5443 h 620486"/>
                <a:gd name="connsiteX50" fmla="*/ 38100 w 495300"/>
                <a:gd name="connsiteY50" fmla="*/ 0 h 620486"/>
                <a:gd name="connsiteX51" fmla="*/ 0 w 495300"/>
                <a:gd name="connsiteY51" fmla="*/ 0 h 62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95300" h="620486">
                  <a:moveTo>
                    <a:pt x="0" y="0"/>
                  </a:moveTo>
                  <a:lnTo>
                    <a:pt x="0" y="0"/>
                  </a:lnTo>
                  <a:cubicBezTo>
                    <a:pt x="1814" y="21771"/>
                    <a:pt x="3767" y="43532"/>
                    <a:pt x="5443" y="65314"/>
                  </a:cubicBezTo>
                  <a:cubicBezTo>
                    <a:pt x="12083" y="151632"/>
                    <a:pt x="4515" y="116029"/>
                    <a:pt x="16329" y="163286"/>
                  </a:cubicBezTo>
                  <a:cubicBezTo>
                    <a:pt x="20089" y="215930"/>
                    <a:pt x="18655" y="229347"/>
                    <a:pt x="27215" y="272143"/>
                  </a:cubicBezTo>
                  <a:cubicBezTo>
                    <a:pt x="28682" y="279478"/>
                    <a:pt x="31035" y="286612"/>
                    <a:pt x="32658" y="293914"/>
                  </a:cubicBezTo>
                  <a:cubicBezTo>
                    <a:pt x="34665" y="302945"/>
                    <a:pt x="35666" y="312204"/>
                    <a:pt x="38100" y="321129"/>
                  </a:cubicBezTo>
                  <a:cubicBezTo>
                    <a:pt x="41119" y="332199"/>
                    <a:pt x="46203" y="342654"/>
                    <a:pt x="48986" y="353786"/>
                  </a:cubicBezTo>
                  <a:cubicBezTo>
                    <a:pt x="52029" y="365957"/>
                    <a:pt x="60014" y="400263"/>
                    <a:pt x="65315" y="408214"/>
                  </a:cubicBezTo>
                  <a:cubicBezTo>
                    <a:pt x="72572" y="419100"/>
                    <a:pt x="82949" y="428460"/>
                    <a:pt x="87086" y="440872"/>
                  </a:cubicBezTo>
                  <a:cubicBezTo>
                    <a:pt x="88900" y="446315"/>
                    <a:pt x="89347" y="452426"/>
                    <a:pt x="92529" y="457200"/>
                  </a:cubicBezTo>
                  <a:cubicBezTo>
                    <a:pt x="96799" y="463605"/>
                    <a:pt x="104132" y="467453"/>
                    <a:pt x="108858" y="473529"/>
                  </a:cubicBezTo>
                  <a:cubicBezTo>
                    <a:pt x="116890" y="483856"/>
                    <a:pt x="119743" y="498929"/>
                    <a:pt x="130629" y="506186"/>
                  </a:cubicBezTo>
                  <a:lnTo>
                    <a:pt x="163286" y="527957"/>
                  </a:lnTo>
                  <a:lnTo>
                    <a:pt x="179615" y="538843"/>
                  </a:lnTo>
                  <a:cubicBezTo>
                    <a:pt x="183243" y="544286"/>
                    <a:pt x="184953" y="551705"/>
                    <a:pt x="190500" y="555172"/>
                  </a:cubicBezTo>
                  <a:cubicBezTo>
                    <a:pt x="200231" y="561254"/>
                    <a:pt x="212272" y="562429"/>
                    <a:pt x="223158" y="566057"/>
                  </a:cubicBezTo>
                  <a:lnTo>
                    <a:pt x="239486" y="571500"/>
                  </a:lnTo>
                  <a:cubicBezTo>
                    <a:pt x="239487" y="571500"/>
                    <a:pt x="272142" y="582385"/>
                    <a:pt x="272143" y="582386"/>
                  </a:cubicBezTo>
                  <a:cubicBezTo>
                    <a:pt x="293245" y="596454"/>
                    <a:pt x="282266" y="591204"/>
                    <a:pt x="304800" y="598714"/>
                  </a:cubicBezTo>
                  <a:cubicBezTo>
                    <a:pt x="310243" y="602343"/>
                    <a:pt x="315278" y="606674"/>
                    <a:pt x="321129" y="609600"/>
                  </a:cubicBezTo>
                  <a:cubicBezTo>
                    <a:pt x="343362" y="620716"/>
                    <a:pt x="388179" y="619270"/>
                    <a:pt x="402772" y="620486"/>
                  </a:cubicBezTo>
                  <a:cubicBezTo>
                    <a:pt x="424543" y="618672"/>
                    <a:pt x="447080" y="621045"/>
                    <a:pt x="468086" y="615043"/>
                  </a:cubicBezTo>
                  <a:cubicBezTo>
                    <a:pt x="474376" y="613246"/>
                    <a:pt x="476046" y="604565"/>
                    <a:pt x="478972" y="598714"/>
                  </a:cubicBezTo>
                  <a:cubicBezTo>
                    <a:pt x="483323" y="590013"/>
                    <a:pt x="487533" y="568753"/>
                    <a:pt x="489858" y="560614"/>
                  </a:cubicBezTo>
                  <a:cubicBezTo>
                    <a:pt x="491434" y="555098"/>
                    <a:pt x="493486" y="549729"/>
                    <a:pt x="495300" y="544286"/>
                  </a:cubicBezTo>
                  <a:cubicBezTo>
                    <a:pt x="493486" y="502557"/>
                    <a:pt x="494156" y="460646"/>
                    <a:pt x="489858" y="419100"/>
                  </a:cubicBezTo>
                  <a:cubicBezTo>
                    <a:pt x="488677" y="407686"/>
                    <a:pt x="482601" y="397329"/>
                    <a:pt x="478972" y="386443"/>
                  </a:cubicBezTo>
                  <a:lnTo>
                    <a:pt x="468086" y="353786"/>
                  </a:lnTo>
                  <a:lnTo>
                    <a:pt x="451758" y="304800"/>
                  </a:lnTo>
                  <a:lnTo>
                    <a:pt x="446315" y="288472"/>
                  </a:lnTo>
                  <a:cubicBezTo>
                    <a:pt x="444501" y="283029"/>
                    <a:pt x="444055" y="276917"/>
                    <a:pt x="440872" y="272143"/>
                  </a:cubicBezTo>
                  <a:lnTo>
                    <a:pt x="419100" y="239486"/>
                  </a:lnTo>
                  <a:cubicBezTo>
                    <a:pt x="415471" y="234043"/>
                    <a:pt x="413658" y="226785"/>
                    <a:pt x="408215" y="223157"/>
                  </a:cubicBezTo>
                  <a:lnTo>
                    <a:pt x="391886" y="212272"/>
                  </a:lnTo>
                  <a:cubicBezTo>
                    <a:pt x="382306" y="183531"/>
                    <a:pt x="391217" y="199126"/>
                    <a:pt x="353786" y="174172"/>
                  </a:cubicBezTo>
                  <a:lnTo>
                    <a:pt x="321129" y="152400"/>
                  </a:lnTo>
                  <a:cubicBezTo>
                    <a:pt x="315686" y="148771"/>
                    <a:pt x="311006" y="143582"/>
                    <a:pt x="304800" y="141514"/>
                  </a:cubicBezTo>
                  <a:lnTo>
                    <a:pt x="288472" y="136072"/>
                  </a:lnTo>
                  <a:lnTo>
                    <a:pt x="255815" y="114300"/>
                  </a:lnTo>
                  <a:cubicBezTo>
                    <a:pt x="250372" y="110671"/>
                    <a:pt x="245692" y="105482"/>
                    <a:pt x="239486" y="103414"/>
                  </a:cubicBezTo>
                  <a:lnTo>
                    <a:pt x="223158" y="97972"/>
                  </a:lnTo>
                  <a:cubicBezTo>
                    <a:pt x="217715" y="94343"/>
                    <a:pt x="211455" y="91712"/>
                    <a:pt x="206829" y="87086"/>
                  </a:cubicBezTo>
                  <a:cubicBezTo>
                    <a:pt x="202203" y="82460"/>
                    <a:pt x="201490" y="74224"/>
                    <a:pt x="195943" y="70757"/>
                  </a:cubicBezTo>
                  <a:cubicBezTo>
                    <a:pt x="186213" y="64676"/>
                    <a:pt x="163286" y="59872"/>
                    <a:pt x="163286" y="59872"/>
                  </a:cubicBezTo>
                  <a:cubicBezTo>
                    <a:pt x="159657" y="54429"/>
                    <a:pt x="157508" y="47630"/>
                    <a:pt x="152400" y="43543"/>
                  </a:cubicBezTo>
                  <a:cubicBezTo>
                    <a:pt x="147920" y="39959"/>
                    <a:pt x="141203" y="40666"/>
                    <a:pt x="136072" y="38100"/>
                  </a:cubicBezTo>
                  <a:cubicBezTo>
                    <a:pt x="130221" y="35174"/>
                    <a:pt x="125721" y="29871"/>
                    <a:pt x="119743" y="27214"/>
                  </a:cubicBezTo>
                  <a:cubicBezTo>
                    <a:pt x="109257" y="22554"/>
                    <a:pt x="97972" y="19957"/>
                    <a:pt x="87086" y="16329"/>
                  </a:cubicBezTo>
                  <a:lnTo>
                    <a:pt x="54429" y="5443"/>
                  </a:lnTo>
                  <a:cubicBezTo>
                    <a:pt x="48986" y="3629"/>
                    <a:pt x="43837" y="0"/>
                    <a:pt x="381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ABAB6297-8556-3446-AC6B-D3E1976F8991}"/>
                </a:ext>
              </a:extLst>
            </p:cNvPr>
            <p:cNvSpPr/>
            <p:nvPr/>
          </p:nvSpPr>
          <p:spPr>
            <a:xfrm>
              <a:off x="6825343" y="2198914"/>
              <a:ext cx="381000" cy="506186"/>
            </a:xfrm>
            <a:custGeom>
              <a:avLst/>
              <a:gdLst>
                <a:gd name="connsiteX0" fmla="*/ 353786 w 370114"/>
                <a:gd name="connsiteY0" fmla="*/ 0 h 506186"/>
                <a:gd name="connsiteX1" fmla="*/ 353786 w 370114"/>
                <a:gd name="connsiteY1" fmla="*/ 0 h 506186"/>
                <a:gd name="connsiteX2" fmla="*/ 310243 w 370114"/>
                <a:gd name="connsiteY2" fmla="*/ 21772 h 506186"/>
                <a:gd name="connsiteX3" fmla="*/ 277586 w 370114"/>
                <a:gd name="connsiteY3" fmla="*/ 32657 h 506186"/>
                <a:gd name="connsiteX4" fmla="*/ 244928 w 370114"/>
                <a:gd name="connsiteY4" fmla="*/ 54429 h 506186"/>
                <a:gd name="connsiteX5" fmla="*/ 228600 w 370114"/>
                <a:gd name="connsiteY5" fmla="*/ 59872 h 506186"/>
                <a:gd name="connsiteX6" fmla="*/ 212271 w 370114"/>
                <a:gd name="connsiteY6" fmla="*/ 70757 h 506186"/>
                <a:gd name="connsiteX7" fmla="*/ 179614 w 370114"/>
                <a:gd name="connsiteY7" fmla="*/ 81643 h 506186"/>
                <a:gd name="connsiteX8" fmla="*/ 146957 w 370114"/>
                <a:gd name="connsiteY8" fmla="*/ 103415 h 506186"/>
                <a:gd name="connsiteX9" fmla="*/ 130628 w 370114"/>
                <a:gd name="connsiteY9" fmla="*/ 119743 h 506186"/>
                <a:gd name="connsiteX10" fmla="*/ 97971 w 370114"/>
                <a:gd name="connsiteY10" fmla="*/ 141515 h 506186"/>
                <a:gd name="connsiteX11" fmla="*/ 70757 w 370114"/>
                <a:gd name="connsiteY11" fmla="*/ 163286 h 506186"/>
                <a:gd name="connsiteX12" fmla="*/ 59871 w 370114"/>
                <a:gd name="connsiteY12" fmla="*/ 179615 h 506186"/>
                <a:gd name="connsiteX13" fmla="*/ 43543 w 370114"/>
                <a:gd name="connsiteY13" fmla="*/ 190500 h 506186"/>
                <a:gd name="connsiteX14" fmla="*/ 27214 w 370114"/>
                <a:gd name="connsiteY14" fmla="*/ 223157 h 506186"/>
                <a:gd name="connsiteX15" fmla="*/ 21771 w 370114"/>
                <a:gd name="connsiteY15" fmla="*/ 239486 h 506186"/>
                <a:gd name="connsiteX16" fmla="*/ 21771 w 370114"/>
                <a:gd name="connsiteY16" fmla="*/ 391886 h 506186"/>
                <a:gd name="connsiteX17" fmla="*/ 10886 w 370114"/>
                <a:gd name="connsiteY17" fmla="*/ 424543 h 506186"/>
                <a:gd name="connsiteX18" fmla="*/ 0 w 370114"/>
                <a:gd name="connsiteY18" fmla="*/ 462643 h 506186"/>
                <a:gd name="connsiteX19" fmla="*/ 5443 w 370114"/>
                <a:gd name="connsiteY19" fmla="*/ 484415 h 506186"/>
                <a:gd name="connsiteX20" fmla="*/ 38100 w 370114"/>
                <a:gd name="connsiteY20" fmla="*/ 506186 h 506186"/>
                <a:gd name="connsiteX21" fmla="*/ 125186 w 370114"/>
                <a:gd name="connsiteY21" fmla="*/ 500743 h 506186"/>
                <a:gd name="connsiteX22" fmla="*/ 174171 w 370114"/>
                <a:gd name="connsiteY22" fmla="*/ 478972 h 506186"/>
                <a:gd name="connsiteX23" fmla="*/ 206828 w 370114"/>
                <a:gd name="connsiteY23" fmla="*/ 468086 h 506186"/>
                <a:gd name="connsiteX24" fmla="*/ 255814 w 370114"/>
                <a:gd name="connsiteY24" fmla="*/ 435429 h 506186"/>
                <a:gd name="connsiteX25" fmla="*/ 272143 w 370114"/>
                <a:gd name="connsiteY25" fmla="*/ 424543 h 506186"/>
                <a:gd name="connsiteX26" fmla="*/ 293914 w 370114"/>
                <a:gd name="connsiteY26" fmla="*/ 391886 h 506186"/>
                <a:gd name="connsiteX27" fmla="*/ 304800 w 370114"/>
                <a:gd name="connsiteY27" fmla="*/ 375557 h 506186"/>
                <a:gd name="connsiteX28" fmla="*/ 310243 w 370114"/>
                <a:gd name="connsiteY28" fmla="*/ 359229 h 506186"/>
                <a:gd name="connsiteX29" fmla="*/ 321128 w 370114"/>
                <a:gd name="connsiteY29" fmla="*/ 342900 h 506186"/>
                <a:gd name="connsiteX30" fmla="*/ 332014 w 370114"/>
                <a:gd name="connsiteY30" fmla="*/ 310243 h 506186"/>
                <a:gd name="connsiteX31" fmla="*/ 342900 w 370114"/>
                <a:gd name="connsiteY31" fmla="*/ 277586 h 506186"/>
                <a:gd name="connsiteX32" fmla="*/ 348343 w 370114"/>
                <a:gd name="connsiteY32" fmla="*/ 261257 h 506186"/>
                <a:gd name="connsiteX33" fmla="*/ 353786 w 370114"/>
                <a:gd name="connsiteY33" fmla="*/ 201386 h 506186"/>
                <a:gd name="connsiteX34" fmla="*/ 359228 w 370114"/>
                <a:gd name="connsiteY34" fmla="*/ 179615 h 506186"/>
                <a:gd name="connsiteX35" fmla="*/ 364671 w 370114"/>
                <a:gd name="connsiteY35" fmla="*/ 141515 h 506186"/>
                <a:gd name="connsiteX36" fmla="*/ 370114 w 370114"/>
                <a:gd name="connsiteY36" fmla="*/ 108857 h 506186"/>
                <a:gd name="connsiteX37" fmla="*/ 353786 w 370114"/>
                <a:gd name="connsiteY37" fmla="*/ 0 h 5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70114" h="506186">
                  <a:moveTo>
                    <a:pt x="353786" y="0"/>
                  </a:moveTo>
                  <a:lnTo>
                    <a:pt x="353786" y="0"/>
                  </a:lnTo>
                  <a:cubicBezTo>
                    <a:pt x="339272" y="7257"/>
                    <a:pt x="325159" y="15380"/>
                    <a:pt x="310243" y="21772"/>
                  </a:cubicBezTo>
                  <a:cubicBezTo>
                    <a:pt x="299696" y="26292"/>
                    <a:pt x="277586" y="32657"/>
                    <a:pt x="277586" y="32657"/>
                  </a:cubicBezTo>
                  <a:cubicBezTo>
                    <a:pt x="266700" y="39914"/>
                    <a:pt x="257340" y="50291"/>
                    <a:pt x="244928" y="54429"/>
                  </a:cubicBezTo>
                  <a:cubicBezTo>
                    <a:pt x="239485" y="56243"/>
                    <a:pt x="233731" y="57306"/>
                    <a:pt x="228600" y="59872"/>
                  </a:cubicBezTo>
                  <a:cubicBezTo>
                    <a:pt x="222749" y="62797"/>
                    <a:pt x="218249" y="68100"/>
                    <a:pt x="212271" y="70757"/>
                  </a:cubicBezTo>
                  <a:cubicBezTo>
                    <a:pt x="201785" y="75417"/>
                    <a:pt x="179614" y="81643"/>
                    <a:pt x="179614" y="81643"/>
                  </a:cubicBezTo>
                  <a:cubicBezTo>
                    <a:pt x="168728" y="88900"/>
                    <a:pt x="156208" y="94164"/>
                    <a:pt x="146957" y="103415"/>
                  </a:cubicBezTo>
                  <a:cubicBezTo>
                    <a:pt x="141514" y="108858"/>
                    <a:pt x="136704" y="115017"/>
                    <a:pt x="130628" y="119743"/>
                  </a:cubicBezTo>
                  <a:cubicBezTo>
                    <a:pt x="120301" y="127775"/>
                    <a:pt x="97971" y="141515"/>
                    <a:pt x="97971" y="141515"/>
                  </a:cubicBezTo>
                  <a:cubicBezTo>
                    <a:pt x="66777" y="188307"/>
                    <a:pt x="108314" y="133241"/>
                    <a:pt x="70757" y="163286"/>
                  </a:cubicBezTo>
                  <a:cubicBezTo>
                    <a:pt x="65649" y="167373"/>
                    <a:pt x="64497" y="174989"/>
                    <a:pt x="59871" y="179615"/>
                  </a:cubicBezTo>
                  <a:cubicBezTo>
                    <a:pt x="55246" y="184240"/>
                    <a:pt x="48986" y="186872"/>
                    <a:pt x="43543" y="190500"/>
                  </a:cubicBezTo>
                  <a:cubicBezTo>
                    <a:pt x="29862" y="231544"/>
                    <a:pt x="48317" y="180952"/>
                    <a:pt x="27214" y="223157"/>
                  </a:cubicBezTo>
                  <a:cubicBezTo>
                    <a:pt x="24648" y="228289"/>
                    <a:pt x="23585" y="234043"/>
                    <a:pt x="21771" y="239486"/>
                  </a:cubicBezTo>
                  <a:cubicBezTo>
                    <a:pt x="26872" y="305796"/>
                    <a:pt x="31594" y="323123"/>
                    <a:pt x="21771" y="391886"/>
                  </a:cubicBezTo>
                  <a:cubicBezTo>
                    <a:pt x="20148" y="403245"/>
                    <a:pt x="14514" y="413657"/>
                    <a:pt x="10886" y="424543"/>
                  </a:cubicBezTo>
                  <a:cubicBezTo>
                    <a:pt x="3077" y="447972"/>
                    <a:pt x="6836" y="435301"/>
                    <a:pt x="0" y="462643"/>
                  </a:cubicBezTo>
                  <a:cubicBezTo>
                    <a:pt x="1814" y="469900"/>
                    <a:pt x="517" y="478785"/>
                    <a:pt x="5443" y="484415"/>
                  </a:cubicBezTo>
                  <a:cubicBezTo>
                    <a:pt x="14058" y="494261"/>
                    <a:pt x="38100" y="506186"/>
                    <a:pt x="38100" y="506186"/>
                  </a:cubicBezTo>
                  <a:cubicBezTo>
                    <a:pt x="67129" y="504372"/>
                    <a:pt x="96367" y="504673"/>
                    <a:pt x="125186" y="500743"/>
                  </a:cubicBezTo>
                  <a:cubicBezTo>
                    <a:pt x="171939" y="494367"/>
                    <a:pt x="143797" y="492471"/>
                    <a:pt x="174171" y="478972"/>
                  </a:cubicBezTo>
                  <a:cubicBezTo>
                    <a:pt x="184657" y="474312"/>
                    <a:pt x="197280" y="474451"/>
                    <a:pt x="206828" y="468086"/>
                  </a:cubicBezTo>
                  <a:lnTo>
                    <a:pt x="255814" y="435429"/>
                  </a:lnTo>
                  <a:lnTo>
                    <a:pt x="272143" y="424543"/>
                  </a:lnTo>
                  <a:lnTo>
                    <a:pt x="293914" y="391886"/>
                  </a:lnTo>
                  <a:cubicBezTo>
                    <a:pt x="297543" y="386443"/>
                    <a:pt x="302731" y="381763"/>
                    <a:pt x="304800" y="375557"/>
                  </a:cubicBezTo>
                  <a:cubicBezTo>
                    <a:pt x="306614" y="370114"/>
                    <a:pt x="307677" y="364360"/>
                    <a:pt x="310243" y="359229"/>
                  </a:cubicBezTo>
                  <a:cubicBezTo>
                    <a:pt x="313168" y="353378"/>
                    <a:pt x="318471" y="348878"/>
                    <a:pt x="321128" y="342900"/>
                  </a:cubicBezTo>
                  <a:cubicBezTo>
                    <a:pt x="325788" y="332414"/>
                    <a:pt x="328385" y="321129"/>
                    <a:pt x="332014" y="310243"/>
                  </a:cubicBezTo>
                  <a:lnTo>
                    <a:pt x="342900" y="277586"/>
                  </a:lnTo>
                  <a:lnTo>
                    <a:pt x="348343" y="261257"/>
                  </a:lnTo>
                  <a:cubicBezTo>
                    <a:pt x="350157" y="241300"/>
                    <a:pt x="351138" y="221250"/>
                    <a:pt x="353786" y="201386"/>
                  </a:cubicBezTo>
                  <a:cubicBezTo>
                    <a:pt x="354775" y="193971"/>
                    <a:pt x="357890" y="186975"/>
                    <a:pt x="359228" y="179615"/>
                  </a:cubicBezTo>
                  <a:cubicBezTo>
                    <a:pt x="361523" y="166993"/>
                    <a:pt x="362720" y="154195"/>
                    <a:pt x="364671" y="141515"/>
                  </a:cubicBezTo>
                  <a:cubicBezTo>
                    <a:pt x="366349" y="130607"/>
                    <a:pt x="368300" y="119743"/>
                    <a:pt x="370114" y="108857"/>
                  </a:cubicBezTo>
                  <a:cubicBezTo>
                    <a:pt x="364488" y="30098"/>
                    <a:pt x="356507" y="18143"/>
                    <a:pt x="353786" y="0"/>
                  </a:cubicBez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2554D34-58E6-D240-8492-7F12FE93D91D}"/>
              </a:ext>
            </a:extLst>
          </p:cNvPr>
          <p:cNvGrpSpPr/>
          <p:nvPr/>
        </p:nvGrpSpPr>
        <p:grpSpPr>
          <a:xfrm>
            <a:off x="2262055" y="4494422"/>
            <a:ext cx="266807" cy="407998"/>
            <a:chOff x="6293223" y="2033951"/>
            <a:chExt cx="952500" cy="1181100"/>
          </a:xfrm>
        </p:grpSpPr>
        <p:pic>
          <p:nvPicPr>
            <p:cNvPr id="48" name="Picture 47" descr="A picture containing mirror, sunglasses&#10;&#10;Description automatically generated">
              <a:extLst>
                <a:ext uri="{FF2B5EF4-FFF2-40B4-BE49-F238E27FC236}">
                  <a16:creationId xmlns:a16="http://schemas.microsoft.com/office/drawing/2014/main" id="{5A2DF18F-105E-5A4F-8D36-5F50EAC33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93223" y="2033951"/>
              <a:ext cx="952500" cy="1181100"/>
            </a:xfrm>
            <a:prstGeom prst="rect">
              <a:avLst/>
            </a:prstGeom>
          </p:spPr>
        </p:pic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E94536F6-F217-A547-89B7-45B351B93360}"/>
                </a:ext>
              </a:extLst>
            </p:cNvPr>
            <p:cNvSpPr/>
            <p:nvPr/>
          </p:nvSpPr>
          <p:spPr>
            <a:xfrm>
              <a:off x="6340929" y="2084614"/>
              <a:ext cx="506185" cy="620486"/>
            </a:xfrm>
            <a:custGeom>
              <a:avLst/>
              <a:gdLst>
                <a:gd name="connsiteX0" fmla="*/ 0 w 495300"/>
                <a:gd name="connsiteY0" fmla="*/ 0 h 620486"/>
                <a:gd name="connsiteX1" fmla="*/ 0 w 495300"/>
                <a:gd name="connsiteY1" fmla="*/ 0 h 620486"/>
                <a:gd name="connsiteX2" fmla="*/ 5443 w 495300"/>
                <a:gd name="connsiteY2" fmla="*/ 65314 h 620486"/>
                <a:gd name="connsiteX3" fmla="*/ 16329 w 495300"/>
                <a:gd name="connsiteY3" fmla="*/ 163286 h 620486"/>
                <a:gd name="connsiteX4" fmla="*/ 27215 w 495300"/>
                <a:gd name="connsiteY4" fmla="*/ 272143 h 620486"/>
                <a:gd name="connsiteX5" fmla="*/ 32658 w 495300"/>
                <a:gd name="connsiteY5" fmla="*/ 293914 h 620486"/>
                <a:gd name="connsiteX6" fmla="*/ 38100 w 495300"/>
                <a:gd name="connsiteY6" fmla="*/ 321129 h 620486"/>
                <a:gd name="connsiteX7" fmla="*/ 48986 w 495300"/>
                <a:gd name="connsiteY7" fmla="*/ 353786 h 620486"/>
                <a:gd name="connsiteX8" fmla="*/ 65315 w 495300"/>
                <a:gd name="connsiteY8" fmla="*/ 408214 h 620486"/>
                <a:gd name="connsiteX9" fmla="*/ 87086 w 495300"/>
                <a:gd name="connsiteY9" fmla="*/ 440872 h 620486"/>
                <a:gd name="connsiteX10" fmla="*/ 92529 w 495300"/>
                <a:gd name="connsiteY10" fmla="*/ 457200 h 620486"/>
                <a:gd name="connsiteX11" fmla="*/ 108858 w 495300"/>
                <a:gd name="connsiteY11" fmla="*/ 473529 h 620486"/>
                <a:gd name="connsiteX12" fmla="*/ 130629 w 495300"/>
                <a:gd name="connsiteY12" fmla="*/ 506186 h 620486"/>
                <a:gd name="connsiteX13" fmla="*/ 163286 w 495300"/>
                <a:gd name="connsiteY13" fmla="*/ 527957 h 620486"/>
                <a:gd name="connsiteX14" fmla="*/ 179615 w 495300"/>
                <a:gd name="connsiteY14" fmla="*/ 538843 h 620486"/>
                <a:gd name="connsiteX15" fmla="*/ 190500 w 495300"/>
                <a:gd name="connsiteY15" fmla="*/ 555172 h 620486"/>
                <a:gd name="connsiteX16" fmla="*/ 223158 w 495300"/>
                <a:gd name="connsiteY16" fmla="*/ 566057 h 620486"/>
                <a:gd name="connsiteX17" fmla="*/ 239486 w 495300"/>
                <a:gd name="connsiteY17" fmla="*/ 571500 h 620486"/>
                <a:gd name="connsiteX18" fmla="*/ 272143 w 495300"/>
                <a:gd name="connsiteY18" fmla="*/ 582386 h 620486"/>
                <a:gd name="connsiteX19" fmla="*/ 304800 w 495300"/>
                <a:gd name="connsiteY19" fmla="*/ 598714 h 620486"/>
                <a:gd name="connsiteX20" fmla="*/ 321129 w 495300"/>
                <a:gd name="connsiteY20" fmla="*/ 609600 h 620486"/>
                <a:gd name="connsiteX21" fmla="*/ 402772 w 495300"/>
                <a:gd name="connsiteY21" fmla="*/ 620486 h 620486"/>
                <a:gd name="connsiteX22" fmla="*/ 468086 w 495300"/>
                <a:gd name="connsiteY22" fmla="*/ 615043 h 620486"/>
                <a:gd name="connsiteX23" fmla="*/ 478972 w 495300"/>
                <a:gd name="connsiteY23" fmla="*/ 598714 h 620486"/>
                <a:gd name="connsiteX24" fmla="*/ 489858 w 495300"/>
                <a:gd name="connsiteY24" fmla="*/ 560614 h 620486"/>
                <a:gd name="connsiteX25" fmla="*/ 495300 w 495300"/>
                <a:gd name="connsiteY25" fmla="*/ 544286 h 620486"/>
                <a:gd name="connsiteX26" fmla="*/ 489858 w 495300"/>
                <a:gd name="connsiteY26" fmla="*/ 419100 h 620486"/>
                <a:gd name="connsiteX27" fmla="*/ 478972 w 495300"/>
                <a:gd name="connsiteY27" fmla="*/ 386443 h 620486"/>
                <a:gd name="connsiteX28" fmla="*/ 468086 w 495300"/>
                <a:gd name="connsiteY28" fmla="*/ 353786 h 620486"/>
                <a:gd name="connsiteX29" fmla="*/ 451758 w 495300"/>
                <a:gd name="connsiteY29" fmla="*/ 304800 h 620486"/>
                <a:gd name="connsiteX30" fmla="*/ 446315 w 495300"/>
                <a:gd name="connsiteY30" fmla="*/ 288472 h 620486"/>
                <a:gd name="connsiteX31" fmla="*/ 440872 w 495300"/>
                <a:gd name="connsiteY31" fmla="*/ 272143 h 620486"/>
                <a:gd name="connsiteX32" fmla="*/ 419100 w 495300"/>
                <a:gd name="connsiteY32" fmla="*/ 239486 h 620486"/>
                <a:gd name="connsiteX33" fmla="*/ 408215 w 495300"/>
                <a:gd name="connsiteY33" fmla="*/ 223157 h 620486"/>
                <a:gd name="connsiteX34" fmla="*/ 391886 w 495300"/>
                <a:gd name="connsiteY34" fmla="*/ 212272 h 620486"/>
                <a:gd name="connsiteX35" fmla="*/ 353786 w 495300"/>
                <a:gd name="connsiteY35" fmla="*/ 174172 h 620486"/>
                <a:gd name="connsiteX36" fmla="*/ 321129 w 495300"/>
                <a:gd name="connsiteY36" fmla="*/ 152400 h 620486"/>
                <a:gd name="connsiteX37" fmla="*/ 304800 w 495300"/>
                <a:gd name="connsiteY37" fmla="*/ 141514 h 620486"/>
                <a:gd name="connsiteX38" fmla="*/ 288472 w 495300"/>
                <a:gd name="connsiteY38" fmla="*/ 136072 h 620486"/>
                <a:gd name="connsiteX39" fmla="*/ 255815 w 495300"/>
                <a:gd name="connsiteY39" fmla="*/ 114300 h 620486"/>
                <a:gd name="connsiteX40" fmla="*/ 239486 w 495300"/>
                <a:gd name="connsiteY40" fmla="*/ 103414 h 620486"/>
                <a:gd name="connsiteX41" fmla="*/ 223158 w 495300"/>
                <a:gd name="connsiteY41" fmla="*/ 97972 h 620486"/>
                <a:gd name="connsiteX42" fmla="*/ 206829 w 495300"/>
                <a:gd name="connsiteY42" fmla="*/ 87086 h 620486"/>
                <a:gd name="connsiteX43" fmla="*/ 195943 w 495300"/>
                <a:gd name="connsiteY43" fmla="*/ 70757 h 620486"/>
                <a:gd name="connsiteX44" fmla="*/ 163286 w 495300"/>
                <a:gd name="connsiteY44" fmla="*/ 59872 h 620486"/>
                <a:gd name="connsiteX45" fmla="*/ 152400 w 495300"/>
                <a:gd name="connsiteY45" fmla="*/ 43543 h 620486"/>
                <a:gd name="connsiteX46" fmla="*/ 136072 w 495300"/>
                <a:gd name="connsiteY46" fmla="*/ 38100 h 620486"/>
                <a:gd name="connsiteX47" fmla="*/ 119743 w 495300"/>
                <a:gd name="connsiteY47" fmla="*/ 27214 h 620486"/>
                <a:gd name="connsiteX48" fmla="*/ 87086 w 495300"/>
                <a:gd name="connsiteY48" fmla="*/ 16329 h 620486"/>
                <a:gd name="connsiteX49" fmla="*/ 54429 w 495300"/>
                <a:gd name="connsiteY49" fmla="*/ 5443 h 620486"/>
                <a:gd name="connsiteX50" fmla="*/ 38100 w 495300"/>
                <a:gd name="connsiteY50" fmla="*/ 0 h 620486"/>
                <a:gd name="connsiteX51" fmla="*/ 0 w 495300"/>
                <a:gd name="connsiteY51" fmla="*/ 0 h 62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95300" h="620486">
                  <a:moveTo>
                    <a:pt x="0" y="0"/>
                  </a:moveTo>
                  <a:lnTo>
                    <a:pt x="0" y="0"/>
                  </a:lnTo>
                  <a:cubicBezTo>
                    <a:pt x="1814" y="21771"/>
                    <a:pt x="3767" y="43532"/>
                    <a:pt x="5443" y="65314"/>
                  </a:cubicBezTo>
                  <a:cubicBezTo>
                    <a:pt x="12083" y="151632"/>
                    <a:pt x="4515" y="116029"/>
                    <a:pt x="16329" y="163286"/>
                  </a:cubicBezTo>
                  <a:cubicBezTo>
                    <a:pt x="20089" y="215930"/>
                    <a:pt x="18655" y="229347"/>
                    <a:pt x="27215" y="272143"/>
                  </a:cubicBezTo>
                  <a:cubicBezTo>
                    <a:pt x="28682" y="279478"/>
                    <a:pt x="31035" y="286612"/>
                    <a:pt x="32658" y="293914"/>
                  </a:cubicBezTo>
                  <a:cubicBezTo>
                    <a:pt x="34665" y="302945"/>
                    <a:pt x="35666" y="312204"/>
                    <a:pt x="38100" y="321129"/>
                  </a:cubicBezTo>
                  <a:cubicBezTo>
                    <a:pt x="41119" y="332199"/>
                    <a:pt x="46203" y="342654"/>
                    <a:pt x="48986" y="353786"/>
                  </a:cubicBezTo>
                  <a:cubicBezTo>
                    <a:pt x="52029" y="365957"/>
                    <a:pt x="60014" y="400263"/>
                    <a:pt x="65315" y="408214"/>
                  </a:cubicBezTo>
                  <a:cubicBezTo>
                    <a:pt x="72572" y="419100"/>
                    <a:pt x="82949" y="428460"/>
                    <a:pt x="87086" y="440872"/>
                  </a:cubicBezTo>
                  <a:cubicBezTo>
                    <a:pt x="88900" y="446315"/>
                    <a:pt x="89347" y="452426"/>
                    <a:pt x="92529" y="457200"/>
                  </a:cubicBezTo>
                  <a:cubicBezTo>
                    <a:pt x="96799" y="463605"/>
                    <a:pt x="104132" y="467453"/>
                    <a:pt x="108858" y="473529"/>
                  </a:cubicBezTo>
                  <a:cubicBezTo>
                    <a:pt x="116890" y="483856"/>
                    <a:pt x="119743" y="498929"/>
                    <a:pt x="130629" y="506186"/>
                  </a:cubicBezTo>
                  <a:lnTo>
                    <a:pt x="163286" y="527957"/>
                  </a:lnTo>
                  <a:lnTo>
                    <a:pt x="179615" y="538843"/>
                  </a:lnTo>
                  <a:cubicBezTo>
                    <a:pt x="183243" y="544286"/>
                    <a:pt x="184953" y="551705"/>
                    <a:pt x="190500" y="555172"/>
                  </a:cubicBezTo>
                  <a:cubicBezTo>
                    <a:pt x="200231" y="561254"/>
                    <a:pt x="212272" y="562429"/>
                    <a:pt x="223158" y="566057"/>
                  </a:cubicBezTo>
                  <a:lnTo>
                    <a:pt x="239486" y="571500"/>
                  </a:lnTo>
                  <a:cubicBezTo>
                    <a:pt x="239487" y="571500"/>
                    <a:pt x="272142" y="582385"/>
                    <a:pt x="272143" y="582386"/>
                  </a:cubicBezTo>
                  <a:cubicBezTo>
                    <a:pt x="293245" y="596454"/>
                    <a:pt x="282266" y="591204"/>
                    <a:pt x="304800" y="598714"/>
                  </a:cubicBezTo>
                  <a:cubicBezTo>
                    <a:pt x="310243" y="602343"/>
                    <a:pt x="315278" y="606674"/>
                    <a:pt x="321129" y="609600"/>
                  </a:cubicBezTo>
                  <a:cubicBezTo>
                    <a:pt x="343362" y="620716"/>
                    <a:pt x="388179" y="619270"/>
                    <a:pt x="402772" y="620486"/>
                  </a:cubicBezTo>
                  <a:cubicBezTo>
                    <a:pt x="424543" y="618672"/>
                    <a:pt x="447080" y="621045"/>
                    <a:pt x="468086" y="615043"/>
                  </a:cubicBezTo>
                  <a:cubicBezTo>
                    <a:pt x="474376" y="613246"/>
                    <a:pt x="476046" y="604565"/>
                    <a:pt x="478972" y="598714"/>
                  </a:cubicBezTo>
                  <a:cubicBezTo>
                    <a:pt x="483323" y="590013"/>
                    <a:pt x="487533" y="568753"/>
                    <a:pt x="489858" y="560614"/>
                  </a:cubicBezTo>
                  <a:cubicBezTo>
                    <a:pt x="491434" y="555098"/>
                    <a:pt x="493486" y="549729"/>
                    <a:pt x="495300" y="544286"/>
                  </a:cubicBezTo>
                  <a:cubicBezTo>
                    <a:pt x="493486" y="502557"/>
                    <a:pt x="494156" y="460646"/>
                    <a:pt x="489858" y="419100"/>
                  </a:cubicBezTo>
                  <a:cubicBezTo>
                    <a:pt x="488677" y="407686"/>
                    <a:pt x="482601" y="397329"/>
                    <a:pt x="478972" y="386443"/>
                  </a:cubicBezTo>
                  <a:lnTo>
                    <a:pt x="468086" y="353786"/>
                  </a:lnTo>
                  <a:lnTo>
                    <a:pt x="451758" y="304800"/>
                  </a:lnTo>
                  <a:lnTo>
                    <a:pt x="446315" y="288472"/>
                  </a:lnTo>
                  <a:cubicBezTo>
                    <a:pt x="444501" y="283029"/>
                    <a:pt x="444055" y="276917"/>
                    <a:pt x="440872" y="272143"/>
                  </a:cubicBezTo>
                  <a:lnTo>
                    <a:pt x="419100" y="239486"/>
                  </a:lnTo>
                  <a:cubicBezTo>
                    <a:pt x="415471" y="234043"/>
                    <a:pt x="413658" y="226785"/>
                    <a:pt x="408215" y="223157"/>
                  </a:cubicBezTo>
                  <a:lnTo>
                    <a:pt x="391886" y="212272"/>
                  </a:lnTo>
                  <a:cubicBezTo>
                    <a:pt x="382306" y="183531"/>
                    <a:pt x="391217" y="199126"/>
                    <a:pt x="353786" y="174172"/>
                  </a:cubicBezTo>
                  <a:lnTo>
                    <a:pt x="321129" y="152400"/>
                  </a:lnTo>
                  <a:cubicBezTo>
                    <a:pt x="315686" y="148771"/>
                    <a:pt x="311006" y="143582"/>
                    <a:pt x="304800" y="141514"/>
                  </a:cubicBezTo>
                  <a:lnTo>
                    <a:pt x="288472" y="136072"/>
                  </a:lnTo>
                  <a:lnTo>
                    <a:pt x="255815" y="114300"/>
                  </a:lnTo>
                  <a:cubicBezTo>
                    <a:pt x="250372" y="110671"/>
                    <a:pt x="245692" y="105482"/>
                    <a:pt x="239486" y="103414"/>
                  </a:cubicBezTo>
                  <a:lnTo>
                    <a:pt x="223158" y="97972"/>
                  </a:lnTo>
                  <a:cubicBezTo>
                    <a:pt x="217715" y="94343"/>
                    <a:pt x="211455" y="91712"/>
                    <a:pt x="206829" y="87086"/>
                  </a:cubicBezTo>
                  <a:cubicBezTo>
                    <a:pt x="202203" y="82460"/>
                    <a:pt x="201490" y="74224"/>
                    <a:pt x="195943" y="70757"/>
                  </a:cubicBezTo>
                  <a:cubicBezTo>
                    <a:pt x="186213" y="64676"/>
                    <a:pt x="163286" y="59872"/>
                    <a:pt x="163286" y="59872"/>
                  </a:cubicBezTo>
                  <a:cubicBezTo>
                    <a:pt x="159657" y="54429"/>
                    <a:pt x="157508" y="47630"/>
                    <a:pt x="152400" y="43543"/>
                  </a:cubicBezTo>
                  <a:cubicBezTo>
                    <a:pt x="147920" y="39959"/>
                    <a:pt x="141203" y="40666"/>
                    <a:pt x="136072" y="38100"/>
                  </a:cubicBezTo>
                  <a:cubicBezTo>
                    <a:pt x="130221" y="35174"/>
                    <a:pt x="125721" y="29871"/>
                    <a:pt x="119743" y="27214"/>
                  </a:cubicBezTo>
                  <a:cubicBezTo>
                    <a:pt x="109257" y="22554"/>
                    <a:pt x="97972" y="19957"/>
                    <a:pt x="87086" y="16329"/>
                  </a:cubicBezTo>
                  <a:lnTo>
                    <a:pt x="54429" y="5443"/>
                  </a:lnTo>
                  <a:cubicBezTo>
                    <a:pt x="48986" y="3629"/>
                    <a:pt x="43837" y="0"/>
                    <a:pt x="381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C0C683BC-7D85-084E-8DBA-167D51F16CCF}"/>
                </a:ext>
              </a:extLst>
            </p:cNvPr>
            <p:cNvSpPr/>
            <p:nvPr/>
          </p:nvSpPr>
          <p:spPr>
            <a:xfrm>
              <a:off x="6825343" y="2198914"/>
              <a:ext cx="381000" cy="506186"/>
            </a:xfrm>
            <a:custGeom>
              <a:avLst/>
              <a:gdLst>
                <a:gd name="connsiteX0" fmla="*/ 353786 w 370114"/>
                <a:gd name="connsiteY0" fmla="*/ 0 h 506186"/>
                <a:gd name="connsiteX1" fmla="*/ 353786 w 370114"/>
                <a:gd name="connsiteY1" fmla="*/ 0 h 506186"/>
                <a:gd name="connsiteX2" fmla="*/ 310243 w 370114"/>
                <a:gd name="connsiteY2" fmla="*/ 21772 h 506186"/>
                <a:gd name="connsiteX3" fmla="*/ 277586 w 370114"/>
                <a:gd name="connsiteY3" fmla="*/ 32657 h 506186"/>
                <a:gd name="connsiteX4" fmla="*/ 244928 w 370114"/>
                <a:gd name="connsiteY4" fmla="*/ 54429 h 506186"/>
                <a:gd name="connsiteX5" fmla="*/ 228600 w 370114"/>
                <a:gd name="connsiteY5" fmla="*/ 59872 h 506186"/>
                <a:gd name="connsiteX6" fmla="*/ 212271 w 370114"/>
                <a:gd name="connsiteY6" fmla="*/ 70757 h 506186"/>
                <a:gd name="connsiteX7" fmla="*/ 179614 w 370114"/>
                <a:gd name="connsiteY7" fmla="*/ 81643 h 506186"/>
                <a:gd name="connsiteX8" fmla="*/ 146957 w 370114"/>
                <a:gd name="connsiteY8" fmla="*/ 103415 h 506186"/>
                <a:gd name="connsiteX9" fmla="*/ 130628 w 370114"/>
                <a:gd name="connsiteY9" fmla="*/ 119743 h 506186"/>
                <a:gd name="connsiteX10" fmla="*/ 97971 w 370114"/>
                <a:gd name="connsiteY10" fmla="*/ 141515 h 506186"/>
                <a:gd name="connsiteX11" fmla="*/ 70757 w 370114"/>
                <a:gd name="connsiteY11" fmla="*/ 163286 h 506186"/>
                <a:gd name="connsiteX12" fmla="*/ 59871 w 370114"/>
                <a:gd name="connsiteY12" fmla="*/ 179615 h 506186"/>
                <a:gd name="connsiteX13" fmla="*/ 43543 w 370114"/>
                <a:gd name="connsiteY13" fmla="*/ 190500 h 506186"/>
                <a:gd name="connsiteX14" fmla="*/ 27214 w 370114"/>
                <a:gd name="connsiteY14" fmla="*/ 223157 h 506186"/>
                <a:gd name="connsiteX15" fmla="*/ 21771 w 370114"/>
                <a:gd name="connsiteY15" fmla="*/ 239486 h 506186"/>
                <a:gd name="connsiteX16" fmla="*/ 21771 w 370114"/>
                <a:gd name="connsiteY16" fmla="*/ 391886 h 506186"/>
                <a:gd name="connsiteX17" fmla="*/ 10886 w 370114"/>
                <a:gd name="connsiteY17" fmla="*/ 424543 h 506186"/>
                <a:gd name="connsiteX18" fmla="*/ 0 w 370114"/>
                <a:gd name="connsiteY18" fmla="*/ 462643 h 506186"/>
                <a:gd name="connsiteX19" fmla="*/ 5443 w 370114"/>
                <a:gd name="connsiteY19" fmla="*/ 484415 h 506186"/>
                <a:gd name="connsiteX20" fmla="*/ 38100 w 370114"/>
                <a:gd name="connsiteY20" fmla="*/ 506186 h 506186"/>
                <a:gd name="connsiteX21" fmla="*/ 125186 w 370114"/>
                <a:gd name="connsiteY21" fmla="*/ 500743 h 506186"/>
                <a:gd name="connsiteX22" fmla="*/ 174171 w 370114"/>
                <a:gd name="connsiteY22" fmla="*/ 478972 h 506186"/>
                <a:gd name="connsiteX23" fmla="*/ 206828 w 370114"/>
                <a:gd name="connsiteY23" fmla="*/ 468086 h 506186"/>
                <a:gd name="connsiteX24" fmla="*/ 255814 w 370114"/>
                <a:gd name="connsiteY24" fmla="*/ 435429 h 506186"/>
                <a:gd name="connsiteX25" fmla="*/ 272143 w 370114"/>
                <a:gd name="connsiteY25" fmla="*/ 424543 h 506186"/>
                <a:gd name="connsiteX26" fmla="*/ 293914 w 370114"/>
                <a:gd name="connsiteY26" fmla="*/ 391886 h 506186"/>
                <a:gd name="connsiteX27" fmla="*/ 304800 w 370114"/>
                <a:gd name="connsiteY27" fmla="*/ 375557 h 506186"/>
                <a:gd name="connsiteX28" fmla="*/ 310243 w 370114"/>
                <a:gd name="connsiteY28" fmla="*/ 359229 h 506186"/>
                <a:gd name="connsiteX29" fmla="*/ 321128 w 370114"/>
                <a:gd name="connsiteY29" fmla="*/ 342900 h 506186"/>
                <a:gd name="connsiteX30" fmla="*/ 332014 w 370114"/>
                <a:gd name="connsiteY30" fmla="*/ 310243 h 506186"/>
                <a:gd name="connsiteX31" fmla="*/ 342900 w 370114"/>
                <a:gd name="connsiteY31" fmla="*/ 277586 h 506186"/>
                <a:gd name="connsiteX32" fmla="*/ 348343 w 370114"/>
                <a:gd name="connsiteY32" fmla="*/ 261257 h 506186"/>
                <a:gd name="connsiteX33" fmla="*/ 353786 w 370114"/>
                <a:gd name="connsiteY33" fmla="*/ 201386 h 506186"/>
                <a:gd name="connsiteX34" fmla="*/ 359228 w 370114"/>
                <a:gd name="connsiteY34" fmla="*/ 179615 h 506186"/>
                <a:gd name="connsiteX35" fmla="*/ 364671 w 370114"/>
                <a:gd name="connsiteY35" fmla="*/ 141515 h 506186"/>
                <a:gd name="connsiteX36" fmla="*/ 370114 w 370114"/>
                <a:gd name="connsiteY36" fmla="*/ 108857 h 506186"/>
                <a:gd name="connsiteX37" fmla="*/ 353786 w 370114"/>
                <a:gd name="connsiteY37" fmla="*/ 0 h 5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70114" h="506186">
                  <a:moveTo>
                    <a:pt x="353786" y="0"/>
                  </a:moveTo>
                  <a:lnTo>
                    <a:pt x="353786" y="0"/>
                  </a:lnTo>
                  <a:cubicBezTo>
                    <a:pt x="339272" y="7257"/>
                    <a:pt x="325159" y="15380"/>
                    <a:pt x="310243" y="21772"/>
                  </a:cubicBezTo>
                  <a:cubicBezTo>
                    <a:pt x="299696" y="26292"/>
                    <a:pt x="277586" y="32657"/>
                    <a:pt x="277586" y="32657"/>
                  </a:cubicBezTo>
                  <a:cubicBezTo>
                    <a:pt x="266700" y="39914"/>
                    <a:pt x="257340" y="50291"/>
                    <a:pt x="244928" y="54429"/>
                  </a:cubicBezTo>
                  <a:cubicBezTo>
                    <a:pt x="239485" y="56243"/>
                    <a:pt x="233731" y="57306"/>
                    <a:pt x="228600" y="59872"/>
                  </a:cubicBezTo>
                  <a:cubicBezTo>
                    <a:pt x="222749" y="62797"/>
                    <a:pt x="218249" y="68100"/>
                    <a:pt x="212271" y="70757"/>
                  </a:cubicBezTo>
                  <a:cubicBezTo>
                    <a:pt x="201785" y="75417"/>
                    <a:pt x="179614" y="81643"/>
                    <a:pt x="179614" y="81643"/>
                  </a:cubicBezTo>
                  <a:cubicBezTo>
                    <a:pt x="168728" y="88900"/>
                    <a:pt x="156208" y="94164"/>
                    <a:pt x="146957" y="103415"/>
                  </a:cubicBezTo>
                  <a:cubicBezTo>
                    <a:pt x="141514" y="108858"/>
                    <a:pt x="136704" y="115017"/>
                    <a:pt x="130628" y="119743"/>
                  </a:cubicBezTo>
                  <a:cubicBezTo>
                    <a:pt x="120301" y="127775"/>
                    <a:pt x="97971" y="141515"/>
                    <a:pt x="97971" y="141515"/>
                  </a:cubicBezTo>
                  <a:cubicBezTo>
                    <a:pt x="66777" y="188307"/>
                    <a:pt x="108314" y="133241"/>
                    <a:pt x="70757" y="163286"/>
                  </a:cubicBezTo>
                  <a:cubicBezTo>
                    <a:pt x="65649" y="167373"/>
                    <a:pt x="64497" y="174989"/>
                    <a:pt x="59871" y="179615"/>
                  </a:cubicBezTo>
                  <a:cubicBezTo>
                    <a:pt x="55246" y="184240"/>
                    <a:pt x="48986" y="186872"/>
                    <a:pt x="43543" y="190500"/>
                  </a:cubicBezTo>
                  <a:cubicBezTo>
                    <a:pt x="29862" y="231544"/>
                    <a:pt x="48317" y="180952"/>
                    <a:pt x="27214" y="223157"/>
                  </a:cubicBezTo>
                  <a:cubicBezTo>
                    <a:pt x="24648" y="228289"/>
                    <a:pt x="23585" y="234043"/>
                    <a:pt x="21771" y="239486"/>
                  </a:cubicBezTo>
                  <a:cubicBezTo>
                    <a:pt x="26872" y="305796"/>
                    <a:pt x="31594" y="323123"/>
                    <a:pt x="21771" y="391886"/>
                  </a:cubicBezTo>
                  <a:cubicBezTo>
                    <a:pt x="20148" y="403245"/>
                    <a:pt x="14514" y="413657"/>
                    <a:pt x="10886" y="424543"/>
                  </a:cubicBezTo>
                  <a:cubicBezTo>
                    <a:pt x="3077" y="447972"/>
                    <a:pt x="6836" y="435301"/>
                    <a:pt x="0" y="462643"/>
                  </a:cubicBezTo>
                  <a:cubicBezTo>
                    <a:pt x="1814" y="469900"/>
                    <a:pt x="517" y="478785"/>
                    <a:pt x="5443" y="484415"/>
                  </a:cubicBezTo>
                  <a:cubicBezTo>
                    <a:pt x="14058" y="494261"/>
                    <a:pt x="38100" y="506186"/>
                    <a:pt x="38100" y="506186"/>
                  </a:cubicBezTo>
                  <a:cubicBezTo>
                    <a:pt x="67129" y="504372"/>
                    <a:pt x="96367" y="504673"/>
                    <a:pt x="125186" y="500743"/>
                  </a:cubicBezTo>
                  <a:cubicBezTo>
                    <a:pt x="171939" y="494367"/>
                    <a:pt x="143797" y="492471"/>
                    <a:pt x="174171" y="478972"/>
                  </a:cubicBezTo>
                  <a:cubicBezTo>
                    <a:pt x="184657" y="474312"/>
                    <a:pt x="197280" y="474451"/>
                    <a:pt x="206828" y="468086"/>
                  </a:cubicBezTo>
                  <a:lnTo>
                    <a:pt x="255814" y="435429"/>
                  </a:lnTo>
                  <a:lnTo>
                    <a:pt x="272143" y="424543"/>
                  </a:lnTo>
                  <a:lnTo>
                    <a:pt x="293914" y="391886"/>
                  </a:lnTo>
                  <a:cubicBezTo>
                    <a:pt x="297543" y="386443"/>
                    <a:pt x="302731" y="381763"/>
                    <a:pt x="304800" y="375557"/>
                  </a:cubicBezTo>
                  <a:cubicBezTo>
                    <a:pt x="306614" y="370114"/>
                    <a:pt x="307677" y="364360"/>
                    <a:pt x="310243" y="359229"/>
                  </a:cubicBezTo>
                  <a:cubicBezTo>
                    <a:pt x="313168" y="353378"/>
                    <a:pt x="318471" y="348878"/>
                    <a:pt x="321128" y="342900"/>
                  </a:cubicBezTo>
                  <a:cubicBezTo>
                    <a:pt x="325788" y="332414"/>
                    <a:pt x="328385" y="321129"/>
                    <a:pt x="332014" y="310243"/>
                  </a:cubicBezTo>
                  <a:lnTo>
                    <a:pt x="342900" y="277586"/>
                  </a:lnTo>
                  <a:lnTo>
                    <a:pt x="348343" y="261257"/>
                  </a:lnTo>
                  <a:cubicBezTo>
                    <a:pt x="350157" y="241300"/>
                    <a:pt x="351138" y="221250"/>
                    <a:pt x="353786" y="201386"/>
                  </a:cubicBezTo>
                  <a:cubicBezTo>
                    <a:pt x="354775" y="193971"/>
                    <a:pt x="357890" y="186975"/>
                    <a:pt x="359228" y="179615"/>
                  </a:cubicBezTo>
                  <a:cubicBezTo>
                    <a:pt x="361523" y="166993"/>
                    <a:pt x="362720" y="154195"/>
                    <a:pt x="364671" y="141515"/>
                  </a:cubicBezTo>
                  <a:cubicBezTo>
                    <a:pt x="366349" y="130607"/>
                    <a:pt x="368300" y="119743"/>
                    <a:pt x="370114" y="108857"/>
                  </a:cubicBezTo>
                  <a:cubicBezTo>
                    <a:pt x="364488" y="30098"/>
                    <a:pt x="356507" y="18143"/>
                    <a:pt x="353786" y="0"/>
                  </a:cubicBez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834DFFB-1006-F941-A53A-2639DF6E101E}"/>
              </a:ext>
            </a:extLst>
          </p:cNvPr>
          <p:cNvSpPr txBox="1"/>
          <p:nvPr/>
        </p:nvSpPr>
        <p:spPr>
          <a:xfrm>
            <a:off x="5315812" y="1575937"/>
            <a:ext cx="66232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is the landing page once logged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can pinch and zoom endlessly throughout the landscape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is where most time is spent in the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Light green trees are fully grown.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Tapping dark green saplings will allow them to grow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Point of the game is to plant and grow as many trees as possible.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2E1DFBB-E865-BC46-81FC-2629CAE1B4E2}"/>
              </a:ext>
            </a:extLst>
          </p:cNvPr>
          <p:cNvCxnSpPr/>
          <p:nvPr/>
        </p:nvCxnSpPr>
        <p:spPr>
          <a:xfrm flipH="1">
            <a:off x="4466493" y="6060830"/>
            <a:ext cx="11558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AA6F6B6-DB48-9F4B-A2F9-7DBE4C7C6BC9}"/>
              </a:ext>
            </a:extLst>
          </p:cNvPr>
          <p:cNvSpPr txBox="1"/>
          <p:nvPr/>
        </p:nvSpPr>
        <p:spPr>
          <a:xfrm>
            <a:off x="5721178" y="5861538"/>
            <a:ext cx="244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 here.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07CC1F-72C0-2149-A1FB-B1F86373F8A5}"/>
              </a:ext>
            </a:extLst>
          </p:cNvPr>
          <p:cNvSpPr txBox="1"/>
          <p:nvPr/>
        </p:nvSpPr>
        <p:spPr>
          <a:xfrm>
            <a:off x="9032631" y="23261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ideation purposes only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0EC317-689D-B84A-8097-53A57796A369}"/>
              </a:ext>
            </a:extLst>
          </p:cNvPr>
          <p:cNvSpPr txBox="1"/>
          <p:nvPr/>
        </p:nvSpPr>
        <p:spPr>
          <a:xfrm>
            <a:off x="5095554" y="6550223"/>
            <a:ext cx="2346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Confidential and Proprietary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EFE98D-DEB9-5440-AC77-0F4CC283CCB9}"/>
              </a:ext>
            </a:extLst>
          </p:cNvPr>
          <p:cNvSpPr/>
          <p:nvPr/>
        </p:nvSpPr>
        <p:spPr>
          <a:xfrm>
            <a:off x="2025576" y="1567543"/>
            <a:ext cx="2278396" cy="4441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 space</a:t>
            </a:r>
          </a:p>
        </p:txBody>
      </p:sp>
    </p:spTree>
    <p:extLst>
      <p:ext uri="{BB962C8B-B14F-4D97-AF65-F5344CB8AC3E}">
        <p14:creationId xmlns:p14="http://schemas.microsoft.com/office/powerpoint/2010/main" val="212324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D0C1-4455-6144-BDD0-0D36EA250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031"/>
          </a:xfrm>
        </p:spPr>
        <p:txBody>
          <a:bodyPr/>
          <a:lstStyle/>
          <a:p>
            <a:r>
              <a:rPr lang="en-US" dirty="0"/>
              <a:t>Home Screen Viewing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06D96C2-2169-CA48-A5E2-74199A4909DB}"/>
              </a:ext>
            </a:extLst>
          </p:cNvPr>
          <p:cNvSpPr/>
          <p:nvPr/>
        </p:nvSpPr>
        <p:spPr>
          <a:xfrm>
            <a:off x="1887415" y="1567543"/>
            <a:ext cx="2579078" cy="484663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34DFFB-1006-F941-A53A-2639DF6E101E}"/>
              </a:ext>
            </a:extLst>
          </p:cNvPr>
          <p:cNvSpPr txBox="1"/>
          <p:nvPr/>
        </p:nvSpPr>
        <p:spPr>
          <a:xfrm>
            <a:off x="5315812" y="1575937"/>
            <a:ext cx="66232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Clicking the circle in the bottom right extends the option of icons to click.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Person Icon takes you to your account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sapling icon allows you to click around on the screen and plant saplings.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axe icon allows you two swipe to clear trees and saplings.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landscape icon allows you to navigate between landscapes when the user achieves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acorn button let’s you see your acorn amount and make purchases using them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A6F6B6-DB48-9F4B-A2F9-7DBE4C7C6BC9}"/>
              </a:ext>
            </a:extLst>
          </p:cNvPr>
          <p:cNvSpPr txBox="1"/>
          <p:nvPr/>
        </p:nvSpPr>
        <p:spPr>
          <a:xfrm>
            <a:off x="4496341" y="5887390"/>
            <a:ext cx="278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Exposes icons to click.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B283CA-D44E-064F-A949-B049BBC70669}"/>
              </a:ext>
            </a:extLst>
          </p:cNvPr>
          <p:cNvSpPr txBox="1"/>
          <p:nvPr/>
        </p:nvSpPr>
        <p:spPr>
          <a:xfrm>
            <a:off x="4518201" y="5307801"/>
            <a:ext cx="278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 sapling.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8F16A7-C9FD-A448-BE88-B1F9F54ABA89}"/>
              </a:ext>
            </a:extLst>
          </p:cNvPr>
          <p:cNvSpPr txBox="1"/>
          <p:nvPr/>
        </p:nvSpPr>
        <p:spPr>
          <a:xfrm>
            <a:off x="9032631" y="23261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ideation purposes only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ACBDFC-E08B-4248-A775-45079FFCBE6D}"/>
              </a:ext>
            </a:extLst>
          </p:cNvPr>
          <p:cNvSpPr txBox="1"/>
          <p:nvPr/>
        </p:nvSpPr>
        <p:spPr>
          <a:xfrm>
            <a:off x="5095554" y="6550223"/>
            <a:ext cx="2346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Confidential and Proprietary</a:t>
            </a: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0AE10BE-DD9E-4F4B-81DF-19FDED239B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4" t="2090"/>
          <a:stretch/>
        </p:blipFill>
        <p:spPr>
          <a:xfrm>
            <a:off x="2082018" y="2011678"/>
            <a:ext cx="2209701" cy="431186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43E3B0-D40C-5745-A2CF-EE6045DBC72D}"/>
              </a:ext>
            </a:extLst>
          </p:cNvPr>
          <p:cNvCxnSpPr>
            <a:cxnSpLocks/>
          </p:cNvCxnSpPr>
          <p:nvPr/>
        </p:nvCxnSpPr>
        <p:spPr>
          <a:xfrm flipH="1">
            <a:off x="3940529" y="5588836"/>
            <a:ext cx="1019976" cy="369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4247C1AA-D56D-9447-AE10-834E527A4311}"/>
              </a:ext>
            </a:extLst>
          </p:cNvPr>
          <p:cNvSpPr/>
          <p:nvPr/>
        </p:nvSpPr>
        <p:spPr>
          <a:xfrm>
            <a:off x="2025576" y="1567543"/>
            <a:ext cx="2278396" cy="4441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 space</a:t>
            </a:r>
          </a:p>
        </p:txBody>
      </p:sp>
    </p:spTree>
    <p:extLst>
      <p:ext uri="{BB962C8B-B14F-4D97-AF65-F5344CB8AC3E}">
        <p14:creationId xmlns:p14="http://schemas.microsoft.com/office/powerpoint/2010/main" val="281788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D0C1-4455-6144-BDD0-0D36EA250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031"/>
          </a:xfrm>
        </p:spPr>
        <p:txBody>
          <a:bodyPr/>
          <a:lstStyle/>
          <a:p>
            <a:r>
              <a:rPr lang="en-US" dirty="0"/>
              <a:t>Home Screen Viewing </a:t>
            </a:r>
          </a:p>
        </p:txBody>
      </p:sp>
      <p:pic>
        <p:nvPicPr>
          <p:cNvPr id="7" name="Content Placeholder 6" descr="A picture containing standing, water, person, green&#10;&#10;Description automatically generated">
            <a:extLst>
              <a:ext uri="{FF2B5EF4-FFF2-40B4-BE49-F238E27FC236}">
                <a16:creationId xmlns:a16="http://schemas.microsoft.com/office/drawing/2014/main" id="{69EFDF7C-80D2-AA4D-8332-3CB2AA15F3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25576" y="2039815"/>
            <a:ext cx="2278396" cy="4374366"/>
          </a:xfr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06D96C2-2169-CA48-A5E2-74199A4909DB}"/>
              </a:ext>
            </a:extLst>
          </p:cNvPr>
          <p:cNvSpPr/>
          <p:nvPr/>
        </p:nvSpPr>
        <p:spPr>
          <a:xfrm>
            <a:off x="1887415" y="1567543"/>
            <a:ext cx="2579078" cy="484663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A6078AD-62F1-9E4D-9773-F0D4FF7E3E84}"/>
              </a:ext>
            </a:extLst>
          </p:cNvPr>
          <p:cNvSpPr/>
          <p:nvPr/>
        </p:nvSpPr>
        <p:spPr>
          <a:xfrm>
            <a:off x="2631754" y="1567543"/>
            <a:ext cx="1066039" cy="14402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11E6158D-70E3-F247-807B-7D8B10218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165" y="2472101"/>
            <a:ext cx="472589" cy="671574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06C00E-F504-5C42-8C87-78C3E91DA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072" y="2960288"/>
            <a:ext cx="472589" cy="671574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0BB2B09-77B3-C446-AD47-B85860666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972" y="3413288"/>
            <a:ext cx="472589" cy="671574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C3A93B4-77EC-4F45-A85C-8DA59DEE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804" y="3077501"/>
            <a:ext cx="472589" cy="671574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38FB0A-308E-8D43-B6B7-EFEC6F282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343" y="3121069"/>
            <a:ext cx="472589" cy="671574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28B6C0F-6F5E-4E47-9D2E-AF7B0BD8C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798" y="2624501"/>
            <a:ext cx="472589" cy="671574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DB366A3-03CA-394B-A959-9B0BFA3AB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752" y="3697564"/>
            <a:ext cx="472589" cy="671574"/>
          </a:xfrm>
          <a:prstGeom prst="rect">
            <a:avLst/>
          </a:prstGeom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E7AC98F-B190-F940-9774-65391C46E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632" y="2624501"/>
            <a:ext cx="472589" cy="671574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AF6B916-30AD-C94A-ABC0-F5792500C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174" y="3286403"/>
            <a:ext cx="472589" cy="671574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C9318F9-DD78-4D43-B4C9-835646209B62}"/>
              </a:ext>
            </a:extLst>
          </p:cNvPr>
          <p:cNvGrpSpPr/>
          <p:nvPr/>
        </p:nvGrpSpPr>
        <p:grpSpPr>
          <a:xfrm>
            <a:off x="3364822" y="3780465"/>
            <a:ext cx="266807" cy="407998"/>
            <a:chOff x="6293223" y="2033951"/>
            <a:chExt cx="952500" cy="1181100"/>
          </a:xfrm>
        </p:grpSpPr>
        <p:pic>
          <p:nvPicPr>
            <p:cNvPr id="36" name="Picture 35" descr="A picture containing mirror, sunglasses&#10;&#10;Description automatically generated">
              <a:extLst>
                <a:ext uri="{FF2B5EF4-FFF2-40B4-BE49-F238E27FC236}">
                  <a16:creationId xmlns:a16="http://schemas.microsoft.com/office/drawing/2014/main" id="{957E40CC-E7BF-6C48-BEBA-76DD54335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3223" y="2033951"/>
              <a:ext cx="952500" cy="1181100"/>
            </a:xfrm>
            <a:prstGeom prst="rect">
              <a:avLst/>
            </a:prstGeom>
          </p:spPr>
        </p:pic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84E29D5-76EF-C841-9667-1AE753809E83}"/>
                </a:ext>
              </a:extLst>
            </p:cNvPr>
            <p:cNvSpPr/>
            <p:nvPr/>
          </p:nvSpPr>
          <p:spPr>
            <a:xfrm>
              <a:off x="6340929" y="2084614"/>
              <a:ext cx="506185" cy="620486"/>
            </a:xfrm>
            <a:custGeom>
              <a:avLst/>
              <a:gdLst>
                <a:gd name="connsiteX0" fmla="*/ 0 w 495300"/>
                <a:gd name="connsiteY0" fmla="*/ 0 h 620486"/>
                <a:gd name="connsiteX1" fmla="*/ 0 w 495300"/>
                <a:gd name="connsiteY1" fmla="*/ 0 h 620486"/>
                <a:gd name="connsiteX2" fmla="*/ 5443 w 495300"/>
                <a:gd name="connsiteY2" fmla="*/ 65314 h 620486"/>
                <a:gd name="connsiteX3" fmla="*/ 16329 w 495300"/>
                <a:gd name="connsiteY3" fmla="*/ 163286 h 620486"/>
                <a:gd name="connsiteX4" fmla="*/ 27215 w 495300"/>
                <a:gd name="connsiteY4" fmla="*/ 272143 h 620486"/>
                <a:gd name="connsiteX5" fmla="*/ 32658 w 495300"/>
                <a:gd name="connsiteY5" fmla="*/ 293914 h 620486"/>
                <a:gd name="connsiteX6" fmla="*/ 38100 w 495300"/>
                <a:gd name="connsiteY6" fmla="*/ 321129 h 620486"/>
                <a:gd name="connsiteX7" fmla="*/ 48986 w 495300"/>
                <a:gd name="connsiteY7" fmla="*/ 353786 h 620486"/>
                <a:gd name="connsiteX8" fmla="*/ 65315 w 495300"/>
                <a:gd name="connsiteY8" fmla="*/ 408214 h 620486"/>
                <a:gd name="connsiteX9" fmla="*/ 87086 w 495300"/>
                <a:gd name="connsiteY9" fmla="*/ 440872 h 620486"/>
                <a:gd name="connsiteX10" fmla="*/ 92529 w 495300"/>
                <a:gd name="connsiteY10" fmla="*/ 457200 h 620486"/>
                <a:gd name="connsiteX11" fmla="*/ 108858 w 495300"/>
                <a:gd name="connsiteY11" fmla="*/ 473529 h 620486"/>
                <a:gd name="connsiteX12" fmla="*/ 130629 w 495300"/>
                <a:gd name="connsiteY12" fmla="*/ 506186 h 620486"/>
                <a:gd name="connsiteX13" fmla="*/ 163286 w 495300"/>
                <a:gd name="connsiteY13" fmla="*/ 527957 h 620486"/>
                <a:gd name="connsiteX14" fmla="*/ 179615 w 495300"/>
                <a:gd name="connsiteY14" fmla="*/ 538843 h 620486"/>
                <a:gd name="connsiteX15" fmla="*/ 190500 w 495300"/>
                <a:gd name="connsiteY15" fmla="*/ 555172 h 620486"/>
                <a:gd name="connsiteX16" fmla="*/ 223158 w 495300"/>
                <a:gd name="connsiteY16" fmla="*/ 566057 h 620486"/>
                <a:gd name="connsiteX17" fmla="*/ 239486 w 495300"/>
                <a:gd name="connsiteY17" fmla="*/ 571500 h 620486"/>
                <a:gd name="connsiteX18" fmla="*/ 272143 w 495300"/>
                <a:gd name="connsiteY18" fmla="*/ 582386 h 620486"/>
                <a:gd name="connsiteX19" fmla="*/ 304800 w 495300"/>
                <a:gd name="connsiteY19" fmla="*/ 598714 h 620486"/>
                <a:gd name="connsiteX20" fmla="*/ 321129 w 495300"/>
                <a:gd name="connsiteY20" fmla="*/ 609600 h 620486"/>
                <a:gd name="connsiteX21" fmla="*/ 402772 w 495300"/>
                <a:gd name="connsiteY21" fmla="*/ 620486 h 620486"/>
                <a:gd name="connsiteX22" fmla="*/ 468086 w 495300"/>
                <a:gd name="connsiteY22" fmla="*/ 615043 h 620486"/>
                <a:gd name="connsiteX23" fmla="*/ 478972 w 495300"/>
                <a:gd name="connsiteY23" fmla="*/ 598714 h 620486"/>
                <a:gd name="connsiteX24" fmla="*/ 489858 w 495300"/>
                <a:gd name="connsiteY24" fmla="*/ 560614 h 620486"/>
                <a:gd name="connsiteX25" fmla="*/ 495300 w 495300"/>
                <a:gd name="connsiteY25" fmla="*/ 544286 h 620486"/>
                <a:gd name="connsiteX26" fmla="*/ 489858 w 495300"/>
                <a:gd name="connsiteY26" fmla="*/ 419100 h 620486"/>
                <a:gd name="connsiteX27" fmla="*/ 478972 w 495300"/>
                <a:gd name="connsiteY27" fmla="*/ 386443 h 620486"/>
                <a:gd name="connsiteX28" fmla="*/ 468086 w 495300"/>
                <a:gd name="connsiteY28" fmla="*/ 353786 h 620486"/>
                <a:gd name="connsiteX29" fmla="*/ 451758 w 495300"/>
                <a:gd name="connsiteY29" fmla="*/ 304800 h 620486"/>
                <a:gd name="connsiteX30" fmla="*/ 446315 w 495300"/>
                <a:gd name="connsiteY30" fmla="*/ 288472 h 620486"/>
                <a:gd name="connsiteX31" fmla="*/ 440872 w 495300"/>
                <a:gd name="connsiteY31" fmla="*/ 272143 h 620486"/>
                <a:gd name="connsiteX32" fmla="*/ 419100 w 495300"/>
                <a:gd name="connsiteY32" fmla="*/ 239486 h 620486"/>
                <a:gd name="connsiteX33" fmla="*/ 408215 w 495300"/>
                <a:gd name="connsiteY33" fmla="*/ 223157 h 620486"/>
                <a:gd name="connsiteX34" fmla="*/ 391886 w 495300"/>
                <a:gd name="connsiteY34" fmla="*/ 212272 h 620486"/>
                <a:gd name="connsiteX35" fmla="*/ 353786 w 495300"/>
                <a:gd name="connsiteY35" fmla="*/ 174172 h 620486"/>
                <a:gd name="connsiteX36" fmla="*/ 321129 w 495300"/>
                <a:gd name="connsiteY36" fmla="*/ 152400 h 620486"/>
                <a:gd name="connsiteX37" fmla="*/ 304800 w 495300"/>
                <a:gd name="connsiteY37" fmla="*/ 141514 h 620486"/>
                <a:gd name="connsiteX38" fmla="*/ 288472 w 495300"/>
                <a:gd name="connsiteY38" fmla="*/ 136072 h 620486"/>
                <a:gd name="connsiteX39" fmla="*/ 255815 w 495300"/>
                <a:gd name="connsiteY39" fmla="*/ 114300 h 620486"/>
                <a:gd name="connsiteX40" fmla="*/ 239486 w 495300"/>
                <a:gd name="connsiteY40" fmla="*/ 103414 h 620486"/>
                <a:gd name="connsiteX41" fmla="*/ 223158 w 495300"/>
                <a:gd name="connsiteY41" fmla="*/ 97972 h 620486"/>
                <a:gd name="connsiteX42" fmla="*/ 206829 w 495300"/>
                <a:gd name="connsiteY42" fmla="*/ 87086 h 620486"/>
                <a:gd name="connsiteX43" fmla="*/ 195943 w 495300"/>
                <a:gd name="connsiteY43" fmla="*/ 70757 h 620486"/>
                <a:gd name="connsiteX44" fmla="*/ 163286 w 495300"/>
                <a:gd name="connsiteY44" fmla="*/ 59872 h 620486"/>
                <a:gd name="connsiteX45" fmla="*/ 152400 w 495300"/>
                <a:gd name="connsiteY45" fmla="*/ 43543 h 620486"/>
                <a:gd name="connsiteX46" fmla="*/ 136072 w 495300"/>
                <a:gd name="connsiteY46" fmla="*/ 38100 h 620486"/>
                <a:gd name="connsiteX47" fmla="*/ 119743 w 495300"/>
                <a:gd name="connsiteY47" fmla="*/ 27214 h 620486"/>
                <a:gd name="connsiteX48" fmla="*/ 87086 w 495300"/>
                <a:gd name="connsiteY48" fmla="*/ 16329 h 620486"/>
                <a:gd name="connsiteX49" fmla="*/ 54429 w 495300"/>
                <a:gd name="connsiteY49" fmla="*/ 5443 h 620486"/>
                <a:gd name="connsiteX50" fmla="*/ 38100 w 495300"/>
                <a:gd name="connsiteY50" fmla="*/ 0 h 620486"/>
                <a:gd name="connsiteX51" fmla="*/ 0 w 495300"/>
                <a:gd name="connsiteY51" fmla="*/ 0 h 62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95300" h="620486">
                  <a:moveTo>
                    <a:pt x="0" y="0"/>
                  </a:moveTo>
                  <a:lnTo>
                    <a:pt x="0" y="0"/>
                  </a:lnTo>
                  <a:cubicBezTo>
                    <a:pt x="1814" y="21771"/>
                    <a:pt x="3767" y="43532"/>
                    <a:pt x="5443" y="65314"/>
                  </a:cubicBezTo>
                  <a:cubicBezTo>
                    <a:pt x="12083" y="151632"/>
                    <a:pt x="4515" y="116029"/>
                    <a:pt x="16329" y="163286"/>
                  </a:cubicBezTo>
                  <a:cubicBezTo>
                    <a:pt x="20089" y="215930"/>
                    <a:pt x="18655" y="229347"/>
                    <a:pt x="27215" y="272143"/>
                  </a:cubicBezTo>
                  <a:cubicBezTo>
                    <a:pt x="28682" y="279478"/>
                    <a:pt x="31035" y="286612"/>
                    <a:pt x="32658" y="293914"/>
                  </a:cubicBezTo>
                  <a:cubicBezTo>
                    <a:pt x="34665" y="302945"/>
                    <a:pt x="35666" y="312204"/>
                    <a:pt x="38100" y="321129"/>
                  </a:cubicBezTo>
                  <a:cubicBezTo>
                    <a:pt x="41119" y="332199"/>
                    <a:pt x="46203" y="342654"/>
                    <a:pt x="48986" y="353786"/>
                  </a:cubicBezTo>
                  <a:cubicBezTo>
                    <a:pt x="52029" y="365957"/>
                    <a:pt x="60014" y="400263"/>
                    <a:pt x="65315" y="408214"/>
                  </a:cubicBezTo>
                  <a:cubicBezTo>
                    <a:pt x="72572" y="419100"/>
                    <a:pt x="82949" y="428460"/>
                    <a:pt x="87086" y="440872"/>
                  </a:cubicBezTo>
                  <a:cubicBezTo>
                    <a:pt x="88900" y="446315"/>
                    <a:pt x="89347" y="452426"/>
                    <a:pt x="92529" y="457200"/>
                  </a:cubicBezTo>
                  <a:cubicBezTo>
                    <a:pt x="96799" y="463605"/>
                    <a:pt x="104132" y="467453"/>
                    <a:pt x="108858" y="473529"/>
                  </a:cubicBezTo>
                  <a:cubicBezTo>
                    <a:pt x="116890" y="483856"/>
                    <a:pt x="119743" y="498929"/>
                    <a:pt x="130629" y="506186"/>
                  </a:cubicBezTo>
                  <a:lnTo>
                    <a:pt x="163286" y="527957"/>
                  </a:lnTo>
                  <a:lnTo>
                    <a:pt x="179615" y="538843"/>
                  </a:lnTo>
                  <a:cubicBezTo>
                    <a:pt x="183243" y="544286"/>
                    <a:pt x="184953" y="551705"/>
                    <a:pt x="190500" y="555172"/>
                  </a:cubicBezTo>
                  <a:cubicBezTo>
                    <a:pt x="200231" y="561254"/>
                    <a:pt x="212272" y="562429"/>
                    <a:pt x="223158" y="566057"/>
                  </a:cubicBezTo>
                  <a:lnTo>
                    <a:pt x="239486" y="571500"/>
                  </a:lnTo>
                  <a:cubicBezTo>
                    <a:pt x="239487" y="571500"/>
                    <a:pt x="272142" y="582385"/>
                    <a:pt x="272143" y="582386"/>
                  </a:cubicBezTo>
                  <a:cubicBezTo>
                    <a:pt x="293245" y="596454"/>
                    <a:pt x="282266" y="591204"/>
                    <a:pt x="304800" y="598714"/>
                  </a:cubicBezTo>
                  <a:cubicBezTo>
                    <a:pt x="310243" y="602343"/>
                    <a:pt x="315278" y="606674"/>
                    <a:pt x="321129" y="609600"/>
                  </a:cubicBezTo>
                  <a:cubicBezTo>
                    <a:pt x="343362" y="620716"/>
                    <a:pt x="388179" y="619270"/>
                    <a:pt x="402772" y="620486"/>
                  </a:cubicBezTo>
                  <a:cubicBezTo>
                    <a:pt x="424543" y="618672"/>
                    <a:pt x="447080" y="621045"/>
                    <a:pt x="468086" y="615043"/>
                  </a:cubicBezTo>
                  <a:cubicBezTo>
                    <a:pt x="474376" y="613246"/>
                    <a:pt x="476046" y="604565"/>
                    <a:pt x="478972" y="598714"/>
                  </a:cubicBezTo>
                  <a:cubicBezTo>
                    <a:pt x="483323" y="590013"/>
                    <a:pt x="487533" y="568753"/>
                    <a:pt x="489858" y="560614"/>
                  </a:cubicBezTo>
                  <a:cubicBezTo>
                    <a:pt x="491434" y="555098"/>
                    <a:pt x="493486" y="549729"/>
                    <a:pt x="495300" y="544286"/>
                  </a:cubicBezTo>
                  <a:cubicBezTo>
                    <a:pt x="493486" y="502557"/>
                    <a:pt x="494156" y="460646"/>
                    <a:pt x="489858" y="419100"/>
                  </a:cubicBezTo>
                  <a:cubicBezTo>
                    <a:pt x="488677" y="407686"/>
                    <a:pt x="482601" y="397329"/>
                    <a:pt x="478972" y="386443"/>
                  </a:cubicBezTo>
                  <a:lnTo>
                    <a:pt x="468086" y="353786"/>
                  </a:lnTo>
                  <a:lnTo>
                    <a:pt x="451758" y="304800"/>
                  </a:lnTo>
                  <a:lnTo>
                    <a:pt x="446315" y="288472"/>
                  </a:lnTo>
                  <a:cubicBezTo>
                    <a:pt x="444501" y="283029"/>
                    <a:pt x="444055" y="276917"/>
                    <a:pt x="440872" y="272143"/>
                  </a:cubicBezTo>
                  <a:lnTo>
                    <a:pt x="419100" y="239486"/>
                  </a:lnTo>
                  <a:cubicBezTo>
                    <a:pt x="415471" y="234043"/>
                    <a:pt x="413658" y="226785"/>
                    <a:pt x="408215" y="223157"/>
                  </a:cubicBezTo>
                  <a:lnTo>
                    <a:pt x="391886" y="212272"/>
                  </a:lnTo>
                  <a:cubicBezTo>
                    <a:pt x="382306" y="183531"/>
                    <a:pt x="391217" y="199126"/>
                    <a:pt x="353786" y="174172"/>
                  </a:cubicBezTo>
                  <a:lnTo>
                    <a:pt x="321129" y="152400"/>
                  </a:lnTo>
                  <a:cubicBezTo>
                    <a:pt x="315686" y="148771"/>
                    <a:pt x="311006" y="143582"/>
                    <a:pt x="304800" y="141514"/>
                  </a:cubicBezTo>
                  <a:lnTo>
                    <a:pt x="288472" y="136072"/>
                  </a:lnTo>
                  <a:lnTo>
                    <a:pt x="255815" y="114300"/>
                  </a:lnTo>
                  <a:cubicBezTo>
                    <a:pt x="250372" y="110671"/>
                    <a:pt x="245692" y="105482"/>
                    <a:pt x="239486" y="103414"/>
                  </a:cubicBezTo>
                  <a:lnTo>
                    <a:pt x="223158" y="97972"/>
                  </a:lnTo>
                  <a:cubicBezTo>
                    <a:pt x="217715" y="94343"/>
                    <a:pt x="211455" y="91712"/>
                    <a:pt x="206829" y="87086"/>
                  </a:cubicBezTo>
                  <a:cubicBezTo>
                    <a:pt x="202203" y="82460"/>
                    <a:pt x="201490" y="74224"/>
                    <a:pt x="195943" y="70757"/>
                  </a:cubicBezTo>
                  <a:cubicBezTo>
                    <a:pt x="186213" y="64676"/>
                    <a:pt x="163286" y="59872"/>
                    <a:pt x="163286" y="59872"/>
                  </a:cubicBezTo>
                  <a:cubicBezTo>
                    <a:pt x="159657" y="54429"/>
                    <a:pt x="157508" y="47630"/>
                    <a:pt x="152400" y="43543"/>
                  </a:cubicBezTo>
                  <a:cubicBezTo>
                    <a:pt x="147920" y="39959"/>
                    <a:pt x="141203" y="40666"/>
                    <a:pt x="136072" y="38100"/>
                  </a:cubicBezTo>
                  <a:cubicBezTo>
                    <a:pt x="130221" y="35174"/>
                    <a:pt x="125721" y="29871"/>
                    <a:pt x="119743" y="27214"/>
                  </a:cubicBezTo>
                  <a:cubicBezTo>
                    <a:pt x="109257" y="22554"/>
                    <a:pt x="97972" y="19957"/>
                    <a:pt x="87086" y="16329"/>
                  </a:cubicBezTo>
                  <a:lnTo>
                    <a:pt x="54429" y="5443"/>
                  </a:lnTo>
                  <a:cubicBezTo>
                    <a:pt x="48986" y="3629"/>
                    <a:pt x="43837" y="0"/>
                    <a:pt x="381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8745B9C-235C-6A4D-A16E-1A34ADEB930A}"/>
                </a:ext>
              </a:extLst>
            </p:cNvPr>
            <p:cNvSpPr/>
            <p:nvPr/>
          </p:nvSpPr>
          <p:spPr>
            <a:xfrm>
              <a:off x="6825343" y="2198914"/>
              <a:ext cx="381000" cy="506186"/>
            </a:xfrm>
            <a:custGeom>
              <a:avLst/>
              <a:gdLst>
                <a:gd name="connsiteX0" fmla="*/ 353786 w 370114"/>
                <a:gd name="connsiteY0" fmla="*/ 0 h 506186"/>
                <a:gd name="connsiteX1" fmla="*/ 353786 w 370114"/>
                <a:gd name="connsiteY1" fmla="*/ 0 h 506186"/>
                <a:gd name="connsiteX2" fmla="*/ 310243 w 370114"/>
                <a:gd name="connsiteY2" fmla="*/ 21772 h 506186"/>
                <a:gd name="connsiteX3" fmla="*/ 277586 w 370114"/>
                <a:gd name="connsiteY3" fmla="*/ 32657 h 506186"/>
                <a:gd name="connsiteX4" fmla="*/ 244928 w 370114"/>
                <a:gd name="connsiteY4" fmla="*/ 54429 h 506186"/>
                <a:gd name="connsiteX5" fmla="*/ 228600 w 370114"/>
                <a:gd name="connsiteY5" fmla="*/ 59872 h 506186"/>
                <a:gd name="connsiteX6" fmla="*/ 212271 w 370114"/>
                <a:gd name="connsiteY6" fmla="*/ 70757 h 506186"/>
                <a:gd name="connsiteX7" fmla="*/ 179614 w 370114"/>
                <a:gd name="connsiteY7" fmla="*/ 81643 h 506186"/>
                <a:gd name="connsiteX8" fmla="*/ 146957 w 370114"/>
                <a:gd name="connsiteY8" fmla="*/ 103415 h 506186"/>
                <a:gd name="connsiteX9" fmla="*/ 130628 w 370114"/>
                <a:gd name="connsiteY9" fmla="*/ 119743 h 506186"/>
                <a:gd name="connsiteX10" fmla="*/ 97971 w 370114"/>
                <a:gd name="connsiteY10" fmla="*/ 141515 h 506186"/>
                <a:gd name="connsiteX11" fmla="*/ 70757 w 370114"/>
                <a:gd name="connsiteY11" fmla="*/ 163286 h 506186"/>
                <a:gd name="connsiteX12" fmla="*/ 59871 w 370114"/>
                <a:gd name="connsiteY12" fmla="*/ 179615 h 506186"/>
                <a:gd name="connsiteX13" fmla="*/ 43543 w 370114"/>
                <a:gd name="connsiteY13" fmla="*/ 190500 h 506186"/>
                <a:gd name="connsiteX14" fmla="*/ 27214 w 370114"/>
                <a:gd name="connsiteY14" fmla="*/ 223157 h 506186"/>
                <a:gd name="connsiteX15" fmla="*/ 21771 w 370114"/>
                <a:gd name="connsiteY15" fmla="*/ 239486 h 506186"/>
                <a:gd name="connsiteX16" fmla="*/ 21771 w 370114"/>
                <a:gd name="connsiteY16" fmla="*/ 391886 h 506186"/>
                <a:gd name="connsiteX17" fmla="*/ 10886 w 370114"/>
                <a:gd name="connsiteY17" fmla="*/ 424543 h 506186"/>
                <a:gd name="connsiteX18" fmla="*/ 0 w 370114"/>
                <a:gd name="connsiteY18" fmla="*/ 462643 h 506186"/>
                <a:gd name="connsiteX19" fmla="*/ 5443 w 370114"/>
                <a:gd name="connsiteY19" fmla="*/ 484415 h 506186"/>
                <a:gd name="connsiteX20" fmla="*/ 38100 w 370114"/>
                <a:gd name="connsiteY20" fmla="*/ 506186 h 506186"/>
                <a:gd name="connsiteX21" fmla="*/ 125186 w 370114"/>
                <a:gd name="connsiteY21" fmla="*/ 500743 h 506186"/>
                <a:gd name="connsiteX22" fmla="*/ 174171 w 370114"/>
                <a:gd name="connsiteY22" fmla="*/ 478972 h 506186"/>
                <a:gd name="connsiteX23" fmla="*/ 206828 w 370114"/>
                <a:gd name="connsiteY23" fmla="*/ 468086 h 506186"/>
                <a:gd name="connsiteX24" fmla="*/ 255814 w 370114"/>
                <a:gd name="connsiteY24" fmla="*/ 435429 h 506186"/>
                <a:gd name="connsiteX25" fmla="*/ 272143 w 370114"/>
                <a:gd name="connsiteY25" fmla="*/ 424543 h 506186"/>
                <a:gd name="connsiteX26" fmla="*/ 293914 w 370114"/>
                <a:gd name="connsiteY26" fmla="*/ 391886 h 506186"/>
                <a:gd name="connsiteX27" fmla="*/ 304800 w 370114"/>
                <a:gd name="connsiteY27" fmla="*/ 375557 h 506186"/>
                <a:gd name="connsiteX28" fmla="*/ 310243 w 370114"/>
                <a:gd name="connsiteY28" fmla="*/ 359229 h 506186"/>
                <a:gd name="connsiteX29" fmla="*/ 321128 w 370114"/>
                <a:gd name="connsiteY29" fmla="*/ 342900 h 506186"/>
                <a:gd name="connsiteX30" fmla="*/ 332014 w 370114"/>
                <a:gd name="connsiteY30" fmla="*/ 310243 h 506186"/>
                <a:gd name="connsiteX31" fmla="*/ 342900 w 370114"/>
                <a:gd name="connsiteY31" fmla="*/ 277586 h 506186"/>
                <a:gd name="connsiteX32" fmla="*/ 348343 w 370114"/>
                <a:gd name="connsiteY32" fmla="*/ 261257 h 506186"/>
                <a:gd name="connsiteX33" fmla="*/ 353786 w 370114"/>
                <a:gd name="connsiteY33" fmla="*/ 201386 h 506186"/>
                <a:gd name="connsiteX34" fmla="*/ 359228 w 370114"/>
                <a:gd name="connsiteY34" fmla="*/ 179615 h 506186"/>
                <a:gd name="connsiteX35" fmla="*/ 364671 w 370114"/>
                <a:gd name="connsiteY35" fmla="*/ 141515 h 506186"/>
                <a:gd name="connsiteX36" fmla="*/ 370114 w 370114"/>
                <a:gd name="connsiteY36" fmla="*/ 108857 h 506186"/>
                <a:gd name="connsiteX37" fmla="*/ 353786 w 370114"/>
                <a:gd name="connsiteY37" fmla="*/ 0 h 5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70114" h="506186">
                  <a:moveTo>
                    <a:pt x="353786" y="0"/>
                  </a:moveTo>
                  <a:lnTo>
                    <a:pt x="353786" y="0"/>
                  </a:lnTo>
                  <a:cubicBezTo>
                    <a:pt x="339272" y="7257"/>
                    <a:pt x="325159" y="15380"/>
                    <a:pt x="310243" y="21772"/>
                  </a:cubicBezTo>
                  <a:cubicBezTo>
                    <a:pt x="299696" y="26292"/>
                    <a:pt x="277586" y="32657"/>
                    <a:pt x="277586" y="32657"/>
                  </a:cubicBezTo>
                  <a:cubicBezTo>
                    <a:pt x="266700" y="39914"/>
                    <a:pt x="257340" y="50291"/>
                    <a:pt x="244928" y="54429"/>
                  </a:cubicBezTo>
                  <a:cubicBezTo>
                    <a:pt x="239485" y="56243"/>
                    <a:pt x="233731" y="57306"/>
                    <a:pt x="228600" y="59872"/>
                  </a:cubicBezTo>
                  <a:cubicBezTo>
                    <a:pt x="222749" y="62797"/>
                    <a:pt x="218249" y="68100"/>
                    <a:pt x="212271" y="70757"/>
                  </a:cubicBezTo>
                  <a:cubicBezTo>
                    <a:pt x="201785" y="75417"/>
                    <a:pt x="179614" y="81643"/>
                    <a:pt x="179614" y="81643"/>
                  </a:cubicBezTo>
                  <a:cubicBezTo>
                    <a:pt x="168728" y="88900"/>
                    <a:pt x="156208" y="94164"/>
                    <a:pt x="146957" y="103415"/>
                  </a:cubicBezTo>
                  <a:cubicBezTo>
                    <a:pt x="141514" y="108858"/>
                    <a:pt x="136704" y="115017"/>
                    <a:pt x="130628" y="119743"/>
                  </a:cubicBezTo>
                  <a:cubicBezTo>
                    <a:pt x="120301" y="127775"/>
                    <a:pt x="97971" y="141515"/>
                    <a:pt x="97971" y="141515"/>
                  </a:cubicBezTo>
                  <a:cubicBezTo>
                    <a:pt x="66777" y="188307"/>
                    <a:pt x="108314" y="133241"/>
                    <a:pt x="70757" y="163286"/>
                  </a:cubicBezTo>
                  <a:cubicBezTo>
                    <a:pt x="65649" y="167373"/>
                    <a:pt x="64497" y="174989"/>
                    <a:pt x="59871" y="179615"/>
                  </a:cubicBezTo>
                  <a:cubicBezTo>
                    <a:pt x="55246" y="184240"/>
                    <a:pt x="48986" y="186872"/>
                    <a:pt x="43543" y="190500"/>
                  </a:cubicBezTo>
                  <a:cubicBezTo>
                    <a:pt x="29862" y="231544"/>
                    <a:pt x="48317" y="180952"/>
                    <a:pt x="27214" y="223157"/>
                  </a:cubicBezTo>
                  <a:cubicBezTo>
                    <a:pt x="24648" y="228289"/>
                    <a:pt x="23585" y="234043"/>
                    <a:pt x="21771" y="239486"/>
                  </a:cubicBezTo>
                  <a:cubicBezTo>
                    <a:pt x="26872" y="305796"/>
                    <a:pt x="31594" y="323123"/>
                    <a:pt x="21771" y="391886"/>
                  </a:cubicBezTo>
                  <a:cubicBezTo>
                    <a:pt x="20148" y="403245"/>
                    <a:pt x="14514" y="413657"/>
                    <a:pt x="10886" y="424543"/>
                  </a:cubicBezTo>
                  <a:cubicBezTo>
                    <a:pt x="3077" y="447972"/>
                    <a:pt x="6836" y="435301"/>
                    <a:pt x="0" y="462643"/>
                  </a:cubicBezTo>
                  <a:cubicBezTo>
                    <a:pt x="1814" y="469900"/>
                    <a:pt x="517" y="478785"/>
                    <a:pt x="5443" y="484415"/>
                  </a:cubicBezTo>
                  <a:cubicBezTo>
                    <a:pt x="14058" y="494261"/>
                    <a:pt x="38100" y="506186"/>
                    <a:pt x="38100" y="506186"/>
                  </a:cubicBezTo>
                  <a:cubicBezTo>
                    <a:pt x="67129" y="504372"/>
                    <a:pt x="96367" y="504673"/>
                    <a:pt x="125186" y="500743"/>
                  </a:cubicBezTo>
                  <a:cubicBezTo>
                    <a:pt x="171939" y="494367"/>
                    <a:pt x="143797" y="492471"/>
                    <a:pt x="174171" y="478972"/>
                  </a:cubicBezTo>
                  <a:cubicBezTo>
                    <a:pt x="184657" y="474312"/>
                    <a:pt x="197280" y="474451"/>
                    <a:pt x="206828" y="468086"/>
                  </a:cubicBezTo>
                  <a:lnTo>
                    <a:pt x="255814" y="435429"/>
                  </a:lnTo>
                  <a:lnTo>
                    <a:pt x="272143" y="424543"/>
                  </a:lnTo>
                  <a:lnTo>
                    <a:pt x="293914" y="391886"/>
                  </a:lnTo>
                  <a:cubicBezTo>
                    <a:pt x="297543" y="386443"/>
                    <a:pt x="302731" y="381763"/>
                    <a:pt x="304800" y="375557"/>
                  </a:cubicBezTo>
                  <a:cubicBezTo>
                    <a:pt x="306614" y="370114"/>
                    <a:pt x="307677" y="364360"/>
                    <a:pt x="310243" y="359229"/>
                  </a:cubicBezTo>
                  <a:cubicBezTo>
                    <a:pt x="313168" y="353378"/>
                    <a:pt x="318471" y="348878"/>
                    <a:pt x="321128" y="342900"/>
                  </a:cubicBezTo>
                  <a:cubicBezTo>
                    <a:pt x="325788" y="332414"/>
                    <a:pt x="328385" y="321129"/>
                    <a:pt x="332014" y="310243"/>
                  </a:cubicBezTo>
                  <a:lnTo>
                    <a:pt x="342900" y="277586"/>
                  </a:lnTo>
                  <a:lnTo>
                    <a:pt x="348343" y="261257"/>
                  </a:lnTo>
                  <a:cubicBezTo>
                    <a:pt x="350157" y="241300"/>
                    <a:pt x="351138" y="221250"/>
                    <a:pt x="353786" y="201386"/>
                  </a:cubicBezTo>
                  <a:cubicBezTo>
                    <a:pt x="354775" y="193971"/>
                    <a:pt x="357890" y="186975"/>
                    <a:pt x="359228" y="179615"/>
                  </a:cubicBezTo>
                  <a:cubicBezTo>
                    <a:pt x="361523" y="166993"/>
                    <a:pt x="362720" y="154195"/>
                    <a:pt x="364671" y="141515"/>
                  </a:cubicBezTo>
                  <a:cubicBezTo>
                    <a:pt x="366349" y="130607"/>
                    <a:pt x="368300" y="119743"/>
                    <a:pt x="370114" y="108857"/>
                  </a:cubicBezTo>
                  <a:cubicBezTo>
                    <a:pt x="364488" y="30098"/>
                    <a:pt x="356507" y="18143"/>
                    <a:pt x="353786" y="0"/>
                  </a:cubicBez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2645AD-9547-4641-A9E5-EC16A8DB2244}"/>
              </a:ext>
            </a:extLst>
          </p:cNvPr>
          <p:cNvGrpSpPr/>
          <p:nvPr/>
        </p:nvGrpSpPr>
        <p:grpSpPr>
          <a:xfrm>
            <a:off x="2096439" y="3121069"/>
            <a:ext cx="266807" cy="407998"/>
            <a:chOff x="6293223" y="2033951"/>
            <a:chExt cx="952500" cy="1181100"/>
          </a:xfrm>
        </p:grpSpPr>
        <p:pic>
          <p:nvPicPr>
            <p:cNvPr id="40" name="Picture 39" descr="A picture containing mirror, sunglasses&#10;&#10;Description automatically generated">
              <a:extLst>
                <a:ext uri="{FF2B5EF4-FFF2-40B4-BE49-F238E27FC236}">
                  <a16:creationId xmlns:a16="http://schemas.microsoft.com/office/drawing/2014/main" id="{B6B02D32-5531-6749-A409-5449CBF10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3223" y="2033951"/>
              <a:ext cx="952500" cy="1181100"/>
            </a:xfrm>
            <a:prstGeom prst="rect">
              <a:avLst/>
            </a:prstGeom>
          </p:spPr>
        </p:pic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C6EDCBFB-49C5-BD40-A44C-983B44CBF082}"/>
                </a:ext>
              </a:extLst>
            </p:cNvPr>
            <p:cNvSpPr/>
            <p:nvPr/>
          </p:nvSpPr>
          <p:spPr>
            <a:xfrm>
              <a:off x="6340929" y="2084614"/>
              <a:ext cx="506185" cy="620486"/>
            </a:xfrm>
            <a:custGeom>
              <a:avLst/>
              <a:gdLst>
                <a:gd name="connsiteX0" fmla="*/ 0 w 495300"/>
                <a:gd name="connsiteY0" fmla="*/ 0 h 620486"/>
                <a:gd name="connsiteX1" fmla="*/ 0 w 495300"/>
                <a:gd name="connsiteY1" fmla="*/ 0 h 620486"/>
                <a:gd name="connsiteX2" fmla="*/ 5443 w 495300"/>
                <a:gd name="connsiteY2" fmla="*/ 65314 h 620486"/>
                <a:gd name="connsiteX3" fmla="*/ 16329 w 495300"/>
                <a:gd name="connsiteY3" fmla="*/ 163286 h 620486"/>
                <a:gd name="connsiteX4" fmla="*/ 27215 w 495300"/>
                <a:gd name="connsiteY4" fmla="*/ 272143 h 620486"/>
                <a:gd name="connsiteX5" fmla="*/ 32658 w 495300"/>
                <a:gd name="connsiteY5" fmla="*/ 293914 h 620486"/>
                <a:gd name="connsiteX6" fmla="*/ 38100 w 495300"/>
                <a:gd name="connsiteY6" fmla="*/ 321129 h 620486"/>
                <a:gd name="connsiteX7" fmla="*/ 48986 w 495300"/>
                <a:gd name="connsiteY7" fmla="*/ 353786 h 620486"/>
                <a:gd name="connsiteX8" fmla="*/ 65315 w 495300"/>
                <a:gd name="connsiteY8" fmla="*/ 408214 h 620486"/>
                <a:gd name="connsiteX9" fmla="*/ 87086 w 495300"/>
                <a:gd name="connsiteY9" fmla="*/ 440872 h 620486"/>
                <a:gd name="connsiteX10" fmla="*/ 92529 w 495300"/>
                <a:gd name="connsiteY10" fmla="*/ 457200 h 620486"/>
                <a:gd name="connsiteX11" fmla="*/ 108858 w 495300"/>
                <a:gd name="connsiteY11" fmla="*/ 473529 h 620486"/>
                <a:gd name="connsiteX12" fmla="*/ 130629 w 495300"/>
                <a:gd name="connsiteY12" fmla="*/ 506186 h 620486"/>
                <a:gd name="connsiteX13" fmla="*/ 163286 w 495300"/>
                <a:gd name="connsiteY13" fmla="*/ 527957 h 620486"/>
                <a:gd name="connsiteX14" fmla="*/ 179615 w 495300"/>
                <a:gd name="connsiteY14" fmla="*/ 538843 h 620486"/>
                <a:gd name="connsiteX15" fmla="*/ 190500 w 495300"/>
                <a:gd name="connsiteY15" fmla="*/ 555172 h 620486"/>
                <a:gd name="connsiteX16" fmla="*/ 223158 w 495300"/>
                <a:gd name="connsiteY16" fmla="*/ 566057 h 620486"/>
                <a:gd name="connsiteX17" fmla="*/ 239486 w 495300"/>
                <a:gd name="connsiteY17" fmla="*/ 571500 h 620486"/>
                <a:gd name="connsiteX18" fmla="*/ 272143 w 495300"/>
                <a:gd name="connsiteY18" fmla="*/ 582386 h 620486"/>
                <a:gd name="connsiteX19" fmla="*/ 304800 w 495300"/>
                <a:gd name="connsiteY19" fmla="*/ 598714 h 620486"/>
                <a:gd name="connsiteX20" fmla="*/ 321129 w 495300"/>
                <a:gd name="connsiteY20" fmla="*/ 609600 h 620486"/>
                <a:gd name="connsiteX21" fmla="*/ 402772 w 495300"/>
                <a:gd name="connsiteY21" fmla="*/ 620486 h 620486"/>
                <a:gd name="connsiteX22" fmla="*/ 468086 w 495300"/>
                <a:gd name="connsiteY22" fmla="*/ 615043 h 620486"/>
                <a:gd name="connsiteX23" fmla="*/ 478972 w 495300"/>
                <a:gd name="connsiteY23" fmla="*/ 598714 h 620486"/>
                <a:gd name="connsiteX24" fmla="*/ 489858 w 495300"/>
                <a:gd name="connsiteY24" fmla="*/ 560614 h 620486"/>
                <a:gd name="connsiteX25" fmla="*/ 495300 w 495300"/>
                <a:gd name="connsiteY25" fmla="*/ 544286 h 620486"/>
                <a:gd name="connsiteX26" fmla="*/ 489858 w 495300"/>
                <a:gd name="connsiteY26" fmla="*/ 419100 h 620486"/>
                <a:gd name="connsiteX27" fmla="*/ 478972 w 495300"/>
                <a:gd name="connsiteY27" fmla="*/ 386443 h 620486"/>
                <a:gd name="connsiteX28" fmla="*/ 468086 w 495300"/>
                <a:gd name="connsiteY28" fmla="*/ 353786 h 620486"/>
                <a:gd name="connsiteX29" fmla="*/ 451758 w 495300"/>
                <a:gd name="connsiteY29" fmla="*/ 304800 h 620486"/>
                <a:gd name="connsiteX30" fmla="*/ 446315 w 495300"/>
                <a:gd name="connsiteY30" fmla="*/ 288472 h 620486"/>
                <a:gd name="connsiteX31" fmla="*/ 440872 w 495300"/>
                <a:gd name="connsiteY31" fmla="*/ 272143 h 620486"/>
                <a:gd name="connsiteX32" fmla="*/ 419100 w 495300"/>
                <a:gd name="connsiteY32" fmla="*/ 239486 h 620486"/>
                <a:gd name="connsiteX33" fmla="*/ 408215 w 495300"/>
                <a:gd name="connsiteY33" fmla="*/ 223157 h 620486"/>
                <a:gd name="connsiteX34" fmla="*/ 391886 w 495300"/>
                <a:gd name="connsiteY34" fmla="*/ 212272 h 620486"/>
                <a:gd name="connsiteX35" fmla="*/ 353786 w 495300"/>
                <a:gd name="connsiteY35" fmla="*/ 174172 h 620486"/>
                <a:gd name="connsiteX36" fmla="*/ 321129 w 495300"/>
                <a:gd name="connsiteY36" fmla="*/ 152400 h 620486"/>
                <a:gd name="connsiteX37" fmla="*/ 304800 w 495300"/>
                <a:gd name="connsiteY37" fmla="*/ 141514 h 620486"/>
                <a:gd name="connsiteX38" fmla="*/ 288472 w 495300"/>
                <a:gd name="connsiteY38" fmla="*/ 136072 h 620486"/>
                <a:gd name="connsiteX39" fmla="*/ 255815 w 495300"/>
                <a:gd name="connsiteY39" fmla="*/ 114300 h 620486"/>
                <a:gd name="connsiteX40" fmla="*/ 239486 w 495300"/>
                <a:gd name="connsiteY40" fmla="*/ 103414 h 620486"/>
                <a:gd name="connsiteX41" fmla="*/ 223158 w 495300"/>
                <a:gd name="connsiteY41" fmla="*/ 97972 h 620486"/>
                <a:gd name="connsiteX42" fmla="*/ 206829 w 495300"/>
                <a:gd name="connsiteY42" fmla="*/ 87086 h 620486"/>
                <a:gd name="connsiteX43" fmla="*/ 195943 w 495300"/>
                <a:gd name="connsiteY43" fmla="*/ 70757 h 620486"/>
                <a:gd name="connsiteX44" fmla="*/ 163286 w 495300"/>
                <a:gd name="connsiteY44" fmla="*/ 59872 h 620486"/>
                <a:gd name="connsiteX45" fmla="*/ 152400 w 495300"/>
                <a:gd name="connsiteY45" fmla="*/ 43543 h 620486"/>
                <a:gd name="connsiteX46" fmla="*/ 136072 w 495300"/>
                <a:gd name="connsiteY46" fmla="*/ 38100 h 620486"/>
                <a:gd name="connsiteX47" fmla="*/ 119743 w 495300"/>
                <a:gd name="connsiteY47" fmla="*/ 27214 h 620486"/>
                <a:gd name="connsiteX48" fmla="*/ 87086 w 495300"/>
                <a:gd name="connsiteY48" fmla="*/ 16329 h 620486"/>
                <a:gd name="connsiteX49" fmla="*/ 54429 w 495300"/>
                <a:gd name="connsiteY49" fmla="*/ 5443 h 620486"/>
                <a:gd name="connsiteX50" fmla="*/ 38100 w 495300"/>
                <a:gd name="connsiteY50" fmla="*/ 0 h 620486"/>
                <a:gd name="connsiteX51" fmla="*/ 0 w 495300"/>
                <a:gd name="connsiteY51" fmla="*/ 0 h 62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95300" h="620486">
                  <a:moveTo>
                    <a:pt x="0" y="0"/>
                  </a:moveTo>
                  <a:lnTo>
                    <a:pt x="0" y="0"/>
                  </a:lnTo>
                  <a:cubicBezTo>
                    <a:pt x="1814" y="21771"/>
                    <a:pt x="3767" y="43532"/>
                    <a:pt x="5443" y="65314"/>
                  </a:cubicBezTo>
                  <a:cubicBezTo>
                    <a:pt x="12083" y="151632"/>
                    <a:pt x="4515" y="116029"/>
                    <a:pt x="16329" y="163286"/>
                  </a:cubicBezTo>
                  <a:cubicBezTo>
                    <a:pt x="20089" y="215930"/>
                    <a:pt x="18655" y="229347"/>
                    <a:pt x="27215" y="272143"/>
                  </a:cubicBezTo>
                  <a:cubicBezTo>
                    <a:pt x="28682" y="279478"/>
                    <a:pt x="31035" y="286612"/>
                    <a:pt x="32658" y="293914"/>
                  </a:cubicBezTo>
                  <a:cubicBezTo>
                    <a:pt x="34665" y="302945"/>
                    <a:pt x="35666" y="312204"/>
                    <a:pt x="38100" y="321129"/>
                  </a:cubicBezTo>
                  <a:cubicBezTo>
                    <a:pt x="41119" y="332199"/>
                    <a:pt x="46203" y="342654"/>
                    <a:pt x="48986" y="353786"/>
                  </a:cubicBezTo>
                  <a:cubicBezTo>
                    <a:pt x="52029" y="365957"/>
                    <a:pt x="60014" y="400263"/>
                    <a:pt x="65315" y="408214"/>
                  </a:cubicBezTo>
                  <a:cubicBezTo>
                    <a:pt x="72572" y="419100"/>
                    <a:pt x="82949" y="428460"/>
                    <a:pt x="87086" y="440872"/>
                  </a:cubicBezTo>
                  <a:cubicBezTo>
                    <a:pt x="88900" y="446315"/>
                    <a:pt x="89347" y="452426"/>
                    <a:pt x="92529" y="457200"/>
                  </a:cubicBezTo>
                  <a:cubicBezTo>
                    <a:pt x="96799" y="463605"/>
                    <a:pt x="104132" y="467453"/>
                    <a:pt x="108858" y="473529"/>
                  </a:cubicBezTo>
                  <a:cubicBezTo>
                    <a:pt x="116890" y="483856"/>
                    <a:pt x="119743" y="498929"/>
                    <a:pt x="130629" y="506186"/>
                  </a:cubicBezTo>
                  <a:lnTo>
                    <a:pt x="163286" y="527957"/>
                  </a:lnTo>
                  <a:lnTo>
                    <a:pt x="179615" y="538843"/>
                  </a:lnTo>
                  <a:cubicBezTo>
                    <a:pt x="183243" y="544286"/>
                    <a:pt x="184953" y="551705"/>
                    <a:pt x="190500" y="555172"/>
                  </a:cubicBezTo>
                  <a:cubicBezTo>
                    <a:pt x="200231" y="561254"/>
                    <a:pt x="212272" y="562429"/>
                    <a:pt x="223158" y="566057"/>
                  </a:cubicBezTo>
                  <a:lnTo>
                    <a:pt x="239486" y="571500"/>
                  </a:lnTo>
                  <a:cubicBezTo>
                    <a:pt x="239487" y="571500"/>
                    <a:pt x="272142" y="582385"/>
                    <a:pt x="272143" y="582386"/>
                  </a:cubicBezTo>
                  <a:cubicBezTo>
                    <a:pt x="293245" y="596454"/>
                    <a:pt x="282266" y="591204"/>
                    <a:pt x="304800" y="598714"/>
                  </a:cubicBezTo>
                  <a:cubicBezTo>
                    <a:pt x="310243" y="602343"/>
                    <a:pt x="315278" y="606674"/>
                    <a:pt x="321129" y="609600"/>
                  </a:cubicBezTo>
                  <a:cubicBezTo>
                    <a:pt x="343362" y="620716"/>
                    <a:pt x="388179" y="619270"/>
                    <a:pt x="402772" y="620486"/>
                  </a:cubicBezTo>
                  <a:cubicBezTo>
                    <a:pt x="424543" y="618672"/>
                    <a:pt x="447080" y="621045"/>
                    <a:pt x="468086" y="615043"/>
                  </a:cubicBezTo>
                  <a:cubicBezTo>
                    <a:pt x="474376" y="613246"/>
                    <a:pt x="476046" y="604565"/>
                    <a:pt x="478972" y="598714"/>
                  </a:cubicBezTo>
                  <a:cubicBezTo>
                    <a:pt x="483323" y="590013"/>
                    <a:pt x="487533" y="568753"/>
                    <a:pt x="489858" y="560614"/>
                  </a:cubicBezTo>
                  <a:cubicBezTo>
                    <a:pt x="491434" y="555098"/>
                    <a:pt x="493486" y="549729"/>
                    <a:pt x="495300" y="544286"/>
                  </a:cubicBezTo>
                  <a:cubicBezTo>
                    <a:pt x="493486" y="502557"/>
                    <a:pt x="494156" y="460646"/>
                    <a:pt x="489858" y="419100"/>
                  </a:cubicBezTo>
                  <a:cubicBezTo>
                    <a:pt x="488677" y="407686"/>
                    <a:pt x="482601" y="397329"/>
                    <a:pt x="478972" y="386443"/>
                  </a:cubicBezTo>
                  <a:lnTo>
                    <a:pt x="468086" y="353786"/>
                  </a:lnTo>
                  <a:lnTo>
                    <a:pt x="451758" y="304800"/>
                  </a:lnTo>
                  <a:lnTo>
                    <a:pt x="446315" y="288472"/>
                  </a:lnTo>
                  <a:cubicBezTo>
                    <a:pt x="444501" y="283029"/>
                    <a:pt x="444055" y="276917"/>
                    <a:pt x="440872" y="272143"/>
                  </a:cubicBezTo>
                  <a:lnTo>
                    <a:pt x="419100" y="239486"/>
                  </a:lnTo>
                  <a:cubicBezTo>
                    <a:pt x="415471" y="234043"/>
                    <a:pt x="413658" y="226785"/>
                    <a:pt x="408215" y="223157"/>
                  </a:cubicBezTo>
                  <a:lnTo>
                    <a:pt x="391886" y="212272"/>
                  </a:lnTo>
                  <a:cubicBezTo>
                    <a:pt x="382306" y="183531"/>
                    <a:pt x="391217" y="199126"/>
                    <a:pt x="353786" y="174172"/>
                  </a:cubicBezTo>
                  <a:lnTo>
                    <a:pt x="321129" y="152400"/>
                  </a:lnTo>
                  <a:cubicBezTo>
                    <a:pt x="315686" y="148771"/>
                    <a:pt x="311006" y="143582"/>
                    <a:pt x="304800" y="141514"/>
                  </a:cubicBezTo>
                  <a:lnTo>
                    <a:pt x="288472" y="136072"/>
                  </a:lnTo>
                  <a:lnTo>
                    <a:pt x="255815" y="114300"/>
                  </a:lnTo>
                  <a:cubicBezTo>
                    <a:pt x="250372" y="110671"/>
                    <a:pt x="245692" y="105482"/>
                    <a:pt x="239486" y="103414"/>
                  </a:cubicBezTo>
                  <a:lnTo>
                    <a:pt x="223158" y="97972"/>
                  </a:lnTo>
                  <a:cubicBezTo>
                    <a:pt x="217715" y="94343"/>
                    <a:pt x="211455" y="91712"/>
                    <a:pt x="206829" y="87086"/>
                  </a:cubicBezTo>
                  <a:cubicBezTo>
                    <a:pt x="202203" y="82460"/>
                    <a:pt x="201490" y="74224"/>
                    <a:pt x="195943" y="70757"/>
                  </a:cubicBezTo>
                  <a:cubicBezTo>
                    <a:pt x="186213" y="64676"/>
                    <a:pt x="163286" y="59872"/>
                    <a:pt x="163286" y="59872"/>
                  </a:cubicBezTo>
                  <a:cubicBezTo>
                    <a:pt x="159657" y="54429"/>
                    <a:pt x="157508" y="47630"/>
                    <a:pt x="152400" y="43543"/>
                  </a:cubicBezTo>
                  <a:cubicBezTo>
                    <a:pt x="147920" y="39959"/>
                    <a:pt x="141203" y="40666"/>
                    <a:pt x="136072" y="38100"/>
                  </a:cubicBezTo>
                  <a:cubicBezTo>
                    <a:pt x="130221" y="35174"/>
                    <a:pt x="125721" y="29871"/>
                    <a:pt x="119743" y="27214"/>
                  </a:cubicBezTo>
                  <a:cubicBezTo>
                    <a:pt x="109257" y="22554"/>
                    <a:pt x="97972" y="19957"/>
                    <a:pt x="87086" y="16329"/>
                  </a:cubicBezTo>
                  <a:lnTo>
                    <a:pt x="54429" y="5443"/>
                  </a:lnTo>
                  <a:cubicBezTo>
                    <a:pt x="48986" y="3629"/>
                    <a:pt x="43837" y="0"/>
                    <a:pt x="381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EF3EAAEF-2BA4-B544-8D05-85B3BE883EF7}"/>
                </a:ext>
              </a:extLst>
            </p:cNvPr>
            <p:cNvSpPr/>
            <p:nvPr/>
          </p:nvSpPr>
          <p:spPr>
            <a:xfrm>
              <a:off x="6825343" y="2198914"/>
              <a:ext cx="381000" cy="506186"/>
            </a:xfrm>
            <a:custGeom>
              <a:avLst/>
              <a:gdLst>
                <a:gd name="connsiteX0" fmla="*/ 353786 w 370114"/>
                <a:gd name="connsiteY0" fmla="*/ 0 h 506186"/>
                <a:gd name="connsiteX1" fmla="*/ 353786 w 370114"/>
                <a:gd name="connsiteY1" fmla="*/ 0 h 506186"/>
                <a:gd name="connsiteX2" fmla="*/ 310243 w 370114"/>
                <a:gd name="connsiteY2" fmla="*/ 21772 h 506186"/>
                <a:gd name="connsiteX3" fmla="*/ 277586 w 370114"/>
                <a:gd name="connsiteY3" fmla="*/ 32657 h 506186"/>
                <a:gd name="connsiteX4" fmla="*/ 244928 w 370114"/>
                <a:gd name="connsiteY4" fmla="*/ 54429 h 506186"/>
                <a:gd name="connsiteX5" fmla="*/ 228600 w 370114"/>
                <a:gd name="connsiteY5" fmla="*/ 59872 h 506186"/>
                <a:gd name="connsiteX6" fmla="*/ 212271 w 370114"/>
                <a:gd name="connsiteY6" fmla="*/ 70757 h 506186"/>
                <a:gd name="connsiteX7" fmla="*/ 179614 w 370114"/>
                <a:gd name="connsiteY7" fmla="*/ 81643 h 506186"/>
                <a:gd name="connsiteX8" fmla="*/ 146957 w 370114"/>
                <a:gd name="connsiteY8" fmla="*/ 103415 h 506186"/>
                <a:gd name="connsiteX9" fmla="*/ 130628 w 370114"/>
                <a:gd name="connsiteY9" fmla="*/ 119743 h 506186"/>
                <a:gd name="connsiteX10" fmla="*/ 97971 w 370114"/>
                <a:gd name="connsiteY10" fmla="*/ 141515 h 506186"/>
                <a:gd name="connsiteX11" fmla="*/ 70757 w 370114"/>
                <a:gd name="connsiteY11" fmla="*/ 163286 h 506186"/>
                <a:gd name="connsiteX12" fmla="*/ 59871 w 370114"/>
                <a:gd name="connsiteY12" fmla="*/ 179615 h 506186"/>
                <a:gd name="connsiteX13" fmla="*/ 43543 w 370114"/>
                <a:gd name="connsiteY13" fmla="*/ 190500 h 506186"/>
                <a:gd name="connsiteX14" fmla="*/ 27214 w 370114"/>
                <a:gd name="connsiteY14" fmla="*/ 223157 h 506186"/>
                <a:gd name="connsiteX15" fmla="*/ 21771 w 370114"/>
                <a:gd name="connsiteY15" fmla="*/ 239486 h 506186"/>
                <a:gd name="connsiteX16" fmla="*/ 21771 w 370114"/>
                <a:gd name="connsiteY16" fmla="*/ 391886 h 506186"/>
                <a:gd name="connsiteX17" fmla="*/ 10886 w 370114"/>
                <a:gd name="connsiteY17" fmla="*/ 424543 h 506186"/>
                <a:gd name="connsiteX18" fmla="*/ 0 w 370114"/>
                <a:gd name="connsiteY18" fmla="*/ 462643 h 506186"/>
                <a:gd name="connsiteX19" fmla="*/ 5443 w 370114"/>
                <a:gd name="connsiteY19" fmla="*/ 484415 h 506186"/>
                <a:gd name="connsiteX20" fmla="*/ 38100 w 370114"/>
                <a:gd name="connsiteY20" fmla="*/ 506186 h 506186"/>
                <a:gd name="connsiteX21" fmla="*/ 125186 w 370114"/>
                <a:gd name="connsiteY21" fmla="*/ 500743 h 506186"/>
                <a:gd name="connsiteX22" fmla="*/ 174171 w 370114"/>
                <a:gd name="connsiteY22" fmla="*/ 478972 h 506186"/>
                <a:gd name="connsiteX23" fmla="*/ 206828 w 370114"/>
                <a:gd name="connsiteY23" fmla="*/ 468086 h 506186"/>
                <a:gd name="connsiteX24" fmla="*/ 255814 w 370114"/>
                <a:gd name="connsiteY24" fmla="*/ 435429 h 506186"/>
                <a:gd name="connsiteX25" fmla="*/ 272143 w 370114"/>
                <a:gd name="connsiteY25" fmla="*/ 424543 h 506186"/>
                <a:gd name="connsiteX26" fmla="*/ 293914 w 370114"/>
                <a:gd name="connsiteY26" fmla="*/ 391886 h 506186"/>
                <a:gd name="connsiteX27" fmla="*/ 304800 w 370114"/>
                <a:gd name="connsiteY27" fmla="*/ 375557 h 506186"/>
                <a:gd name="connsiteX28" fmla="*/ 310243 w 370114"/>
                <a:gd name="connsiteY28" fmla="*/ 359229 h 506186"/>
                <a:gd name="connsiteX29" fmla="*/ 321128 w 370114"/>
                <a:gd name="connsiteY29" fmla="*/ 342900 h 506186"/>
                <a:gd name="connsiteX30" fmla="*/ 332014 w 370114"/>
                <a:gd name="connsiteY30" fmla="*/ 310243 h 506186"/>
                <a:gd name="connsiteX31" fmla="*/ 342900 w 370114"/>
                <a:gd name="connsiteY31" fmla="*/ 277586 h 506186"/>
                <a:gd name="connsiteX32" fmla="*/ 348343 w 370114"/>
                <a:gd name="connsiteY32" fmla="*/ 261257 h 506186"/>
                <a:gd name="connsiteX33" fmla="*/ 353786 w 370114"/>
                <a:gd name="connsiteY33" fmla="*/ 201386 h 506186"/>
                <a:gd name="connsiteX34" fmla="*/ 359228 w 370114"/>
                <a:gd name="connsiteY34" fmla="*/ 179615 h 506186"/>
                <a:gd name="connsiteX35" fmla="*/ 364671 w 370114"/>
                <a:gd name="connsiteY35" fmla="*/ 141515 h 506186"/>
                <a:gd name="connsiteX36" fmla="*/ 370114 w 370114"/>
                <a:gd name="connsiteY36" fmla="*/ 108857 h 506186"/>
                <a:gd name="connsiteX37" fmla="*/ 353786 w 370114"/>
                <a:gd name="connsiteY37" fmla="*/ 0 h 5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70114" h="506186">
                  <a:moveTo>
                    <a:pt x="353786" y="0"/>
                  </a:moveTo>
                  <a:lnTo>
                    <a:pt x="353786" y="0"/>
                  </a:lnTo>
                  <a:cubicBezTo>
                    <a:pt x="339272" y="7257"/>
                    <a:pt x="325159" y="15380"/>
                    <a:pt x="310243" y="21772"/>
                  </a:cubicBezTo>
                  <a:cubicBezTo>
                    <a:pt x="299696" y="26292"/>
                    <a:pt x="277586" y="32657"/>
                    <a:pt x="277586" y="32657"/>
                  </a:cubicBezTo>
                  <a:cubicBezTo>
                    <a:pt x="266700" y="39914"/>
                    <a:pt x="257340" y="50291"/>
                    <a:pt x="244928" y="54429"/>
                  </a:cubicBezTo>
                  <a:cubicBezTo>
                    <a:pt x="239485" y="56243"/>
                    <a:pt x="233731" y="57306"/>
                    <a:pt x="228600" y="59872"/>
                  </a:cubicBezTo>
                  <a:cubicBezTo>
                    <a:pt x="222749" y="62797"/>
                    <a:pt x="218249" y="68100"/>
                    <a:pt x="212271" y="70757"/>
                  </a:cubicBezTo>
                  <a:cubicBezTo>
                    <a:pt x="201785" y="75417"/>
                    <a:pt x="179614" y="81643"/>
                    <a:pt x="179614" y="81643"/>
                  </a:cubicBezTo>
                  <a:cubicBezTo>
                    <a:pt x="168728" y="88900"/>
                    <a:pt x="156208" y="94164"/>
                    <a:pt x="146957" y="103415"/>
                  </a:cubicBezTo>
                  <a:cubicBezTo>
                    <a:pt x="141514" y="108858"/>
                    <a:pt x="136704" y="115017"/>
                    <a:pt x="130628" y="119743"/>
                  </a:cubicBezTo>
                  <a:cubicBezTo>
                    <a:pt x="120301" y="127775"/>
                    <a:pt x="97971" y="141515"/>
                    <a:pt x="97971" y="141515"/>
                  </a:cubicBezTo>
                  <a:cubicBezTo>
                    <a:pt x="66777" y="188307"/>
                    <a:pt x="108314" y="133241"/>
                    <a:pt x="70757" y="163286"/>
                  </a:cubicBezTo>
                  <a:cubicBezTo>
                    <a:pt x="65649" y="167373"/>
                    <a:pt x="64497" y="174989"/>
                    <a:pt x="59871" y="179615"/>
                  </a:cubicBezTo>
                  <a:cubicBezTo>
                    <a:pt x="55246" y="184240"/>
                    <a:pt x="48986" y="186872"/>
                    <a:pt x="43543" y="190500"/>
                  </a:cubicBezTo>
                  <a:cubicBezTo>
                    <a:pt x="29862" y="231544"/>
                    <a:pt x="48317" y="180952"/>
                    <a:pt x="27214" y="223157"/>
                  </a:cubicBezTo>
                  <a:cubicBezTo>
                    <a:pt x="24648" y="228289"/>
                    <a:pt x="23585" y="234043"/>
                    <a:pt x="21771" y="239486"/>
                  </a:cubicBezTo>
                  <a:cubicBezTo>
                    <a:pt x="26872" y="305796"/>
                    <a:pt x="31594" y="323123"/>
                    <a:pt x="21771" y="391886"/>
                  </a:cubicBezTo>
                  <a:cubicBezTo>
                    <a:pt x="20148" y="403245"/>
                    <a:pt x="14514" y="413657"/>
                    <a:pt x="10886" y="424543"/>
                  </a:cubicBezTo>
                  <a:cubicBezTo>
                    <a:pt x="3077" y="447972"/>
                    <a:pt x="6836" y="435301"/>
                    <a:pt x="0" y="462643"/>
                  </a:cubicBezTo>
                  <a:cubicBezTo>
                    <a:pt x="1814" y="469900"/>
                    <a:pt x="517" y="478785"/>
                    <a:pt x="5443" y="484415"/>
                  </a:cubicBezTo>
                  <a:cubicBezTo>
                    <a:pt x="14058" y="494261"/>
                    <a:pt x="38100" y="506186"/>
                    <a:pt x="38100" y="506186"/>
                  </a:cubicBezTo>
                  <a:cubicBezTo>
                    <a:pt x="67129" y="504372"/>
                    <a:pt x="96367" y="504673"/>
                    <a:pt x="125186" y="500743"/>
                  </a:cubicBezTo>
                  <a:cubicBezTo>
                    <a:pt x="171939" y="494367"/>
                    <a:pt x="143797" y="492471"/>
                    <a:pt x="174171" y="478972"/>
                  </a:cubicBezTo>
                  <a:cubicBezTo>
                    <a:pt x="184657" y="474312"/>
                    <a:pt x="197280" y="474451"/>
                    <a:pt x="206828" y="468086"/>
                  </a:cubicBezTo>
                  <a:lnTo>
                    <a:pt x="255814" y="435429"/>
                  </a:lnTo>
                  <a:lnTo>
                    <a:pt x="272143" y="424543"/>
                  </a:lnTo>
                  <a:lnTo>
                    <a:pt x="293914" y="391886"/>
                  </a:lnTo>
                  <a:cubicBezTo>
                    <a:pt x="297543" y="386443"/>
                    <a:pt x="302731" y="381763"/>
                    <a:pt x="304800" y="375557"/>
                  </a:cubicBezTo>
                  <a:cubicBezTo>
                    <a:pt x="306614" y="370114"/>
                    <a:pt x="307677" y="364360"/>
                    <a:pt x="310243" y="359229"/>
                  </a:cubicBezTo>
                  <a:cubicBezTo>
                    <a:pt x="313168" y="353378"/>
                    <a:pt x="318471" y="348878"/>
                    <a:pt x="321128" y="342900"/>
                  </a:cubicBezTo>
                  <a:cubicBezTo>
                    <a:pt x="325788" y="332414"/>
                    <a:pt x="328385" y="321129"/>
                    <a:pt x="332014" y="310243"/>
                  </a:cubicBezTo>
                  <a:lnTo>
                    <a:pt x="342900" y="277586"/>
                  </a:lnTo>
                  <a:lnTo>
                    <a:pt x="348343" y="261257"/>
                  </a:lnTo>
                  <a:cubicBezTo>
                    <a:pt x="350157" y="241300"/>
                    <a:pt x="351138" y="221250"/>
                    <a:pt x="353786" y="201386"/>
                  </a:cubicBezTo>
                  <a:cubicBezTo>
                    <a:pt x="354775" y="193971"/>
                    <a:pt x="357890" y="186975"/>
                    <a:pt x="359228" y="179615"/>
                  </a:cubicBezTo>
                  <a:cubicBezTo>
                    <a:pt x="361523" y="166993"/>
                    <a:pt x="362720" y="154195"/>
                    <a:pt x="364671" y="141515"/>
                  </a:cubicBezTo>
                  <a:cubicBezTo>
                    <a:pt x="366349" y="130607"/>
                    <a:pt x="368300" y="119743"/>
                    <a:pt x="370114" y="108857"/>
                  </a:cubicBezTo>
                  <a:cubicBezTo>
                    <a:pt x="364488" y="30098"/>
                    <a:pt x="356507" y="18143"/>
                    <a:pt x="353786" y="0"/>
                  </a:cubicBez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C2717EA-DB7C-2244-90DC-C612D7C0CEBF}"/>
              </a:ext>
            </a:extLst>
          </p:cNvPr>
          <p:cNvGrpSpPr/>
          <p:nvPr/>
        </p:nvGrpSpPr>
        <p:grpSpPr>
          <a:xfrm>
            <a:off x="3098015" y="4256735"/>
            <a:ext cx="266807" cy="407998"/>
            <a:chOff x="6293223" y="2033951"/>
            <a:chExt cx="952500" cy="1181100"/>
          </a:xfrm>
        </p:grpSpPr>
        <p:pic>
          <p:nvPicPr>
            <p:cNvPr id="44" name="Picture 43" descr="A picture containing mirror, sunglasses&#10;&#10;Description automatically generated">
              <a:extLst>
                <a:ext uri="{FF2B5EF4-FFF2-40B4-BE49-F238E27FC236}">
                  <a16:creationId xmlns:a16="http://schemas.microsoft.com/office/drawing/2014/main" id="{2E81600A-285E-054B-88E7-6C7FAF740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3223" y="2033951"/>
              <a:ext cx="952500" cy="1181100"/>
            </a:xfrm>
            <a:prstGeom prst="rect">
              <a:avLst/>
            </a:prstGeom>
          </p:spPr>
        </p:pic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605D10D-8026-5B4E-98C1-02765BA24047}"/>
                </a:ext>
              </a:extLst>
            </p:cNvPr>
            <p:cNvSpPr/>
            <p:nvPr/>
          </p:nvSpPr>
          <p:spPr>
            <a:xfrm>
              <a:off x="6340929" y="2084614"/>
              <a:ext cx="506185" cy="620486"/>
            </a:xfrm>
            <a:custGeom>
              <a:avLst/>
              <a:gdLst>
                <a:gd name="connsiteX0" fmla="*/ 0 w 495300"/>
                <a:gd name="connsiteY0" fmla="*/ 0 h 620486"/>
                <a:gd name="connsiteX1" fmla="*/ 0 w 495300"/>
                <a:gd name="connsiteY1" fmla="*/ 0 h 620486"/>
                <a:gd name="connsiteX2" fmla="*/ 5443 w 495300"/>
                <a:gd name="connsiteY2" fmla="*/ 65314 h 620486"/>
                <a:gd name="connsiteX3" fmla="*/ 16329 w 495300"/>
                <a:gd name="connsiteY3" fmla="*/ 163286 h 620486"/>
                <a:gd name="connsiteX4" fmla="*/ 27215 w 495300"/>
                <a:gd name="connsiteY4" fmla="*/ 272143 h 620486"/>
                <a:gd name="connsiteX5" fmla="*/ 32658 w 495300"/>
                <a:gd name="connsiteY5" fmla="*/ 293914 h 620486"/>
                <a:gd name="connsiteX6" fmla="*/ 38100 w 495300"/>
                <a:gd name="connsiteY6" fmla="*/ 321129 h 620486"/>
                <a:gd name="connsiteX7" fmla="*/ 48986 w 495300"/>
                <a:gd name="connsiteY7" fmla="*/ 353786 h 620486"/>
                <a:gd name="connsiteX8" fmla="*/ 65315 w 495300"/>
                <a:gd name="connsiteY8" fmla="*/ 408214 h 620486"/>
                <a:gd name="connsiteX9" fmla="*/ 87086 w 495300"/>
                <a:gd name="connsiteY9" fmla="*/ 440872 h 620486"/>
                <a:gd name="connsiteX10" fmla="*/ 92529 w 495300"/>
                <a:gd name="connsiteY10" fmla="*/ 457200 h 620486"/>
                <a:gd name="connsiteX11" fmla="*/ 108858 w 495300"/>
                <a:gd name="connsiteY11" fmla="*/ 473529 h 620486"/>
                <a:gd name="connsiteX12" fmla="*/ 130629 w 495300"/>
                <a:gd name="connsiteY12" fmla="*/ 506186 h 620486"/>
                <a:gd name="connsiteX13" fmla="*/ 163286 w 495300"/>
                <a:gd name="connsiteY13" fmla="*/ 527957 h 620486"/>
                <a:gd name="connsiteX14" fmla="*/ 179615 w 495300"/>
                <a:gd name="connsiteY14" fmla="*/ 538843 h 620486"/>
                <a:gd name="connsiteX15" fmla="*/ 190500 w 495300"/>
                <a:gd name="connsiteY15" fmla="*/ 555172 h 620486"/>
                <a:gd name="connsiteX16" fmla="*/ 223158 w 495300"/>
                <a:gd name="connsiteY16" fmla="*/ 566057 h 620486"/>
                <a:gd name="connsiteX17" fmla="*/ 239486 w 495300"/>
                <a:gd name="connsiteY17" fmla="*/ 571500 h 620486"/>
                <a:gd name="connsiteX18" fmla="*/ 272143 w 495300"/>
                <a:gd name="connsiteY18" fmla="*/ 582386 h 620486"/>
                <a:gd name="connsiteX19" fmla="*/ 304800 w 495300"/>
                <a:gd name="connsiteY19" fmla="*/ 598714 h 620486"/>
                <a:gd name="connsiteX20" fmla="*/ 321129 w 495300"/>
                <a:gd name="connsiteY20" fmla="*/ 609600 h 620486"/>
                <a:gd name="connsiteX21" fmla="*/ 402772 w 495300"/>
                <a:gd name="connsiteY21" fmla="*/ 620486 h 620486"/>
                <a:gd name="connsiteX22" fmla="*/ 468086 w 495300"/>
                <a:gd name="connsiteY22" fmla="*/ 615043 h 620486"/>
                <a:gd name="connsiteX23" fmla="*/ 478972 w 495300"/>
                <a:gd name="connsiteY23" fmla="*/ 598714 h 620486"/>
                <a:gd name="connsiteX24" fmla="*/ 489858 w 495300"/>
                <a:gd name="connsiteY24" fmla="*/ 560614 h 620486"/>
                <a:gd name="connsiteX25" fmla="*/ 495300 w 495300"/>
                <a:gd name="connsiteY25" fmla="*/ 544286 h 620486"/>
                <a:gd name="connsiteX26" fmla="*/ 489858 w 495300"/>
                <a:gd name="connsiteY26" fmla="*/ 419100 h 620486"/>
                <a:gd name="connsiteX27" fmla="*/ 478972 w 495300"/>
                <a:gd name="connsiteY27" fmla="*/ 386443 h 620486"/>
                <a:gd name="connsiteX28" fmla="*/ 468086 w 495300"/>
                <a:gd name="connsiteY28" fmla="*/ 353786 h 620486"/>
                <a:gd name="connsiteX29" fmla="*/ 451758 w 495300"/>
                <a:gd name="connsiteY29" fmla="*/ 304800 h 620486"/>
                <a:gd name="connsiteX30" fmla="*/ 446315 w 495300"/>
                <a:gd name="connsiteY30" fmla="*/ 288472 h 620486"/>
                <a:gd name="connsiteX31" fmla="*/ 440872 w 495300"/>
                <a:gd name="connsiteY31" fmla="*/ 272143 h 620486"/>
                <a:gd name="connsiteX32" fmla="*/ 419100 w 495300"/>
                <a:gd name="connsiteY32" fmla="*/ 239486 h 620486"/>
                <a:gd name="connsiteX33" fmla="*/ 408215 w 495300"/>
                <a:gd name="connsiteY33" fmla="*/ 223157 h 620486"/>
                <a:gd name="connsiteX34" fmla="*/ 391886 w 495300"/>
                <a:gd name="connsiteY34" fmla="*/ 212272 h 620486"/>
                <a:gd name="connsiteX35" fmla="*/ 353786 w 495300"/>
                <a:gd name="connsiteY35" fmla="*/ 174172 h 620486"/>
                <a:gd name="connsiteX36" fmla="*/ 321129 w 495300"/>
                <a:gd name="connsiteY36" fmla="*/ 152400 h 620486"/>
                <a:gd name="connsiteX37" fmla="*/ 304800 w 495300"/>
                <a:gd name="connsiteY37" fmla="*/ 141514 h 620486"/>
                <a:gd name="connsiteX38" fmla="*/ 288472 w 495300"/>
                <a:gd name="connsiteY38" fmla="*/ 136072 h 620486"/>
                <a:gd name="connsiteX39" fmla="*/ 255815 w 495300"/>
                <a:gd name="connsiteY39" fmla="*/ 114300 h 620486"/>
                <a:gd name="connsiteX40" fmla="*/ 239486 w 495300"/>
                <a:gd name="connsiteY40" fmla="*/ 103414 h 620486"/>
                <a:gd name="connsiteX41" fmla="*/ 223158 w 495300"/>
                <a:gd name="connsiteY41" fmla="*/ 97972 h 620486"/>
                <a:gd name="connsiteX42" fmla="*/ 206829 w 495300"/>
                <a:gd name="connsiteY42" fmla="*/ 87086 h 620486"/>
                <a:gd name="connsiteX43" fmla="*/ 195943 w 495300"/>
                <a:gd name="connsiteY43" fmla="*/ 70757 h 620486"/>
                <a:gd name="connsiteX44" fmla="*/ 163286 w 495300"/>
                <a:gd name="connsiteY44" fmla="*/ 59872 h 620486"/>
                <a:gd name="connsiteX45" fmla="*/ 152400 w 495300"/>
                <a:gd name="connsiteY45" fmla="*/ 43543 h 620486"/>
                <a:gd name="connsiteX46" fmla="*/ 136072 w 495300"/>
                <a:gd name="connsiteY46" fmla="*/ 38100 h 620486"/>
                <a:gd name="connsiteX47" fmla="*/ 119743 w 495300"/>
                <a:gd name="connsiteY47" fmla="*/ 27214 h 620486"/>
                <a:gd name="connsiteX48" fmla="*/ 87086 w 495300"/>
                <a:gd name="connsiteY48" fmla="*/ 16329 h 620486"/>
                <a:gd name="connsiteX49" fmla="*/ 54429 w 495300"/>
                <a:gd name="connsiteY49" fmla="*/ 5443 h 620486"/>
                <a:gd name="connsiteX50" fmla="*/ 38100 w 495300"/>
                <a:gd name="connsiteY50" fmla="*/ 0 h 620486"/>
                <a:gd name="connsiteX51" fmla="*/ 0 w 495300"/>
                <a:gd name="connsiteY51" fmla="*/ 0 h 62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95300" h="620486">
                  <a:moveTo>
                    <a:pt x="0" y="0"/>
                  </a:moveTo>
                  <a:lnTo>
                    <a:pt x="0" y="0"/>
                  </a:lnTo>
                  <a:cubicBezTo>
                    <a:pt x="1814" y="21771"/>
                    <a:pt x="3767" y="43532"/>
                    <a:pt x="5443" y="65314"/>
                  </a:cubicBezTo>
                  <a:cubicBezTo>
                    <a:pt x="12083" y="151632"/>
                    <a:pt x="4515" y="116029"/>
                    <a:pt x="16329" y="163286"/>
                  </a:cubicBezTo>
                  <a:cubicBezTo>
                    <a:pt x="20089" y="215930"/>
                    <a:pt x="18655" y="229347"/>
                    <a:pt x="27215" y="272143"/>
                  </a:cubicBezTo>
                  <a:cubicBezTo>
                    <a:pt x="28682" y="279478"/>
                    <a:pt x="31035" y="286612"/>
                    <a:pt x="32658" y="293914"/>
                  </a:cubicBezTo>
                  <a:cubicBezTo>
                    <a:pt x="34665" y="302945"/>
                    <a:pt x="35666" y="312204"/>
                    <a:pt x="38100" y="321129"/>
                  </a:cubicBezTo>
                  <a:cubicBezTo>
                    <a:pt x="41119" y="332199"/>
                    <a:pt x="46203" y="342654"/>
                    <a:pt x="48986" y="353786"/>
                  </a:cubicBezTo>
                  <a:cubicBezTo>
                    <a:pt x="52029" y="365957"/>
                    <a:pt x="60014" y="400263"/>
                    <a:pt x="65315" y="408214"/>
                  </a:cubicBezTo>
                  <a:cubicBezTo>
                    <a:pt x="72572" y="419100"/>
                    <a:pt x="82949" y="428460"/>
                    <a:pt x="87086" y="440872"/>
                  </a:cubicBezTo>
                  <a:cubicBezTo>
                    <a:pt x="88900" y="446315"/>
                    <a:pt x="89347" y="452426"/>
                    <a:pt x="92529" y="457200"/>
                  </a:cubicBezTo>
                  <a:cubicBezTo>
                    <a:pt x="96799" y="463605"/>
                    <a:pt x="104132" y="467453"/>
                    <a:pt x="108858" y="473529"/>
                  </a:cubicBezTo>
                  <a:cubicBezTo>
                    <a:pt x="116890" y="483856"/>
                    <a:pt x="119743" y="498929"/>
                    <a:pt x="130629" y="506186"/>
                  </a:cubicBezTo>
                  <a:lnTo>
                    <a:pt x="163286" y="527957"/>
                  </a:lnTo>
                  <a:lnTo>
                    <a:pt x="179615" y="538843"/>
                  </a:lnTo>
                  <a:cubicBezTo>
                    <a:pt x="183243" y="544286"/>
                    <a:pt x="184953" y="551705"/>
                    <a:pt x="190500" y="555172"/>
                  </a:cubicBezTo>
                  <a:cubicBezTo>
                    <a:pt x="200231" y="561254"/>
                    <a:pt x="212272" y="562429"/>
                    <a:pt x="223158" y="566057"/>
                  </a:cubicBezTo>
                  <a:lnTo>
                    <a:pt x="239486" y="571500"/>
                  </a:lnTo>
                  <a:cubicBezTo>
                    <a:pt x="239487" y="571500"/>
                    <a:pt x="272142" y="582385"/>
                    <a:pt x="272143" y="582386"/>
                  </a:cubicBezTo>
                  <a:cubicBezTo>
                    <a:pt x="293245" y="596454"/>
                    <a:pt x="282266" y="591204"/>
                    <a:pt x="304800" y="598714"/>
                  </a:cubicBezTo>
                  <a:cubicBezTo>
                    <a:pt x="310243" y="602343"/>
                    <a:pt x="315278" y="606674"/>
                    <a:pt x="321129" y="609600"/>
                  </a:cubicBezTo>
                  <a:cubicBezTo>
                    <a:pt x="343362" y="620716"/>
                    <a:pt x="388179" y="619270"/>
                    <a:pt x="402772" y="620486"/>
                  </a:cubicBezTo>
                  <a:cubicBezTo>
                    <a:pt x="424543" y="618672"/>
                    <a:pt x="447080" y="621045"/>
                    <a:pt x="468086" y="615043"/>
                  </a:cubicBezTo>
                  <a:cubicBezTo>
                    <a:pt x="474376" y="613246"/>
                    <a:pt x="476046" y="604565"/>
                    <a:pt x="478972" y="598714"/>
                  </a:cubicBezTo>
                  <a:cubicBezTo>
                    <a:pt x="483323" y="590013"/>
                    <a:pt x="487533" y="568753"/>
                    <a:pt x="489858" y="560614"/>
                  </a:cubicBezTo>
                  <a:cubicBezTo>
                    <a:pt x="491434" y="555098"/>
                    <a:pt x="493486" y="549729"/>
                    <a:pt x="495300" y="544286"/>
                  </a:cubicBezTo>
                  <a:cubicBezTo>
                    <a:pt x="493486" y="502557"/>
                    <a:pt x="494156" y="460646"/>
                    <a:pt x="489858" y="419100"/>
                  </a:cubicBezTo>
                  <a:cubicBezTo>
                    <a:pt x="488677" y="407686"/>
                    <a:pt x="482601" y="397329"/>
                    <a:pt x="478972" y="386443"/>
                  </a:cubicBezTo>
                  <a:lnTo>
                    <a:pt x="468086" y="353786"/>
                  </a:lnTo>
                  <a:lnTo>
                    <a:pt x="451758" y="304800"/>
                  </a:lnTo>
                  <a:lnTo>
                    <a:pt x="446315" y="288472"/>
                  </a:lnTo>
                  <a:cubicBezTo>
                    <a:pt x="444501" y="283029"/>
                    <a:pt x="444055" y="276917"/>
                    <a:pt x="440872" y="272143"/>
                  </a:cubicBezTo>
                  <a:lnTo>
                    <a:pt x="419100" y="239486"/>
                  </a:lnTo>
                  <a:cubicBezTo>
                    <a:pt x="415471" y="234043"/>
                    <a:pt x="413658" y="226785"/>
                    <a:pt x="408215" y="223157"/>
                  </a:cubicBezTo>
                  <a:lnTo>
                    <a:pt x="391886" y="212272"/>
                  </a:lnTo>
                  <a:cubicBezTo>
                    <a:pt x="382306" y="183531"/>
                    <a:pt x="391217" y="199126"/>
                    <a:pt x="353786" y="174172"/>
                  </a:cubicBezTo>
                  <a:lnTo>
                    <a:pt x="321129" y="152400"/>
                  </a:lnTo>
                  <a:cubicBezTo>
                    <a:pt x="315686" y="148771"/>
                    <a:pt x="311006" y="143582"/>
                    <a:pt x="304800" y="141514"/>
                  </a:cubicBezTo>
                  <a:lnTo>
                    <a:pt x="288472" y="136072"/>
                  </a:lnTo>
                  <a:lnTo>
                    <a:pt x="255815" y="114300"/>
                  </a:lnTo>
                  <a:cubicBezTo>
                    <a:pt x="250372" y="110671"/>
                    <a:pt x="245692" y="105482"/>
                    <a:pt x="239486" y="103414"/>
                  </a:cubicBezTo>
                  <a:lnTo>
                    <a:pt x="223158" y="97972"/>
                  </a:lnTo>
                  <a:cubicBezTo>
                    <a:pt x="217715" y="94343"/>
                    <a:pt x="211455" y="91712"/>
                    <a:pt x="206829" y="87086"/>
                  </a:cubicBezTo>
                  <a:cubicBezTo>
                    <a:pt x="202203" y="82460"/>
                    <a:pt x="201490" y="74224"/>
                    <a:pt x="195943" y="70757"/>
                  </a:cubicBezTo>
                  <a:cubicBezTo>
                    <a:pt x="186213" y="64676"/>
                    <a:pt x="163286" y="59872"/>
                    <a:pt x="163286" y="59872"/>
                  </a:cubicBezTo>
                  <a:cubicBezTo>
                    <a:pt x="159657" y="54429"/>
                    <a:pt x="157508" y="47630"/>
                    <a:pt x="152400" y="43543"/>
                  </a:cubicBezTo>
                  <a:cubicBezTo>
                    <a:pt x="147920" y="39959"/>
                    <a:pt x="141203" y="40666"/>
                    <a:pt x="136072" y="38100"/>
                  </a:cubicBezTo>
                  <a:cubicBezTo>
                    <a:pt x="130221" y="35174"/>
                    <a:pt x="125721" y="29871"/>
                    <a:pt x="119743" y="27214"/>
                  </a:cubicBezTo>
                  <a:cubicBezTo>
                    <a:pt x="109257" y="22554"/>
                    <a:pt x="97972" y="19957"/>
                    <a:pt x="87086" y="16329"/>
                  </a:cubicBezTo>
                  <a:lnTo>
                    <a:pt x="54429" y="5443"/>
                  </a:lnTo>
                  <a:cubicBezTo>
                    <a:pt x="48986" y="3629"/>
                    <a:pt x="43837" y="0"/>
                    <a:pt x="381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ABAB6297-8556-3446-AC6B-D3E1976F8991}"/>
                </a:ext>
              </a:extLst>
            </p:cNvPr>
            <p:cNvSpPr/>
            <p:nvPr/>
          </p:nvSpPr>
          <p:spPr>
            <a:xfrm>
              <a:off x="6825343" y="2198914"/>
              <a:ext cx="381000" cy="506186"/>
            </a:xfrm>
            <a:custGeom>
              <a:avLst/>
              <a:gdLst>
                <a:gd name="connsiteX0" fmla="*/ 353786 w 370114"/>
                <a:gd name="connsiteY0" fmla="*/ 0 h 506186"/>
                <a:gd name="connsiteX1" fmla="*/ 353786 w 370114"/>
                <a:gd name="connsiteY1" fmla="*/ 0 h 506186"/>
                <a:gd name="connsiteX2" fmla="*/ 310243 w 370114"/>
                <a:gd name="connsiteY2" fmla="*/ 21772 h 506186"/>
                <a:gd name="connsiteX3" fmla="*/ 277586 w 370114"/>
                <a:gd name="connsiteY3" fmla="*/ 32657 h 506186"/>
                <a:gd name="connsiteX4" fmla="*/ 244928 w 370114"/>
                <a:gd name="connsiteY4" fmla="*/ 54429 h 506186"/>
                <a:gd name="connsiteX5" fmla="*/ 228600 w 370114"/>
                <a:gd name="connsiteY5" fmla="*/ 59872 h 506186"/>
                <a:gd name="connsiteX6" fmla="*/ 212271 w 370114"/>
                <a:gd name="connsiteY6" fmla="*/ 70757 h 506186"/>
                <a:gd name="connsiteX7" fmla="*/ 179614 w 370114"/>
                <a:gd name="connsiteY7" fmla="*/ 81643 h 506186"/>
                <a:gd name="connsiteX8" fmla="*/ 146957 w 370114"/>
                <a:gd name="connsiteY8" fmla="*/ 103415 h 506186"/>
                <a:gd name="connsiteX9" fmla="*/ 130628 w 370114"/>
                <a:gd name="connsiteY9" fmla="*/ 119743 h 506186"/>
                <a:gd name="connsiteX10" fmla="*/ 97971 w 370114"/>
                <a:gd name="connsiteY10" fmla="*/ 141515 h 506186"/>
                <a:gd name="connsiteX11" fmla="*/ 70757 w 370114"/>
                <a:gd name="connsiteY11" fmla="*/ 163286 h 506186"/>
                <a:gd name="connsiteX12" fmla="*/ 59871 w 370114"/>
                <a:gd name="connsiteY12" fmla="*/ 179615 h 506186"/>
                <a:gd name="connsiteX13" fmla="*/ 43543 w 370114"/>
                <a:gd name="connsiteY13" fmla="*/ 190500 h 506186"/>
                <a:gd name="connsiteX14" fmla="*/ 27214 w 370114"/>
                <a:gd name="connsiteY14" fmla="*/ 223157 h 506186"/>
                <a:gd name="connsiteX15" fmla="*/ 21771 w 370114"/>
                <a:gd name="connsiteY15" fmla="*/ 239486 h 506186"/>
                <a:gd name="connsiteX16" fmla="*/ 21771 w 370114"/>
                <a:gd name="connsiteY16" fmla="*/ 391886 h 506186"/>
                <a:gd name="connsiteX17" fmla="*/ 10886 w 370114"/>
                <a:gd name="connsiteY17" fmla="*/ 424543 h 506186"/>
                <a:gd name="connsiteX18" fmla="*/ 0 w 370114"/>
                <a:gd name="connsiteY18" fmla="*/ 462643 h 506186"/>
                <a:gd name="connsiteX19" fmla="*/ 5443 w 370114"/>
                <a:gd name="connsiteY19" fmla="*/ 484415 h 506186"/>
                <a:gd name="connsiteX20" fmla="*/ 38100 w 370114"/>
                <a:gd name="connsiteY20" fmla="*/ 506186 h 506186"/>
                <a:gd name="connsiteX21" fmla="*/ 125186 w 370114"/>
                <a:gd name="connsiteY21" fmla="*/ 500743 h 506186"/>
                <a:gd name="connsiteX22" fmla="*/ 174171 w 370114"/>
                <a:gd name="connsiteY22" fmla="*/ 478972 h 506186"/>
                <a:gd name="connsiteX23" fmla="*/ 206828 w 370114"/>
                <a:gd name="connsiteY23" fmla="*/ 468086 h 506186"/>
                <a:gd name="connsiteX24" fmla="*/ 255814 w 370114"/>
                <a:gd name="connsiteY24" fmla="*/ 435429 h 506186"/>
                <a:gd name="connsiteX25" fmla="*/ 272143 w 370114"/>
                <a:gd name="connsiteY25" fmla="*/ 424543 h 506186"/>
                <a:gd name="connsiteX26" fmla="*/ 293914 w 370114"/>
                <a:gd name="connsiteY26" fmla="*/ 391886 h 506186"/>
                <a:gd name="connsiteX27" fmla="*/ 304800 w 370114"/>
                <a:gd name="connsiteY27" fmla="*/ 375557 h 506186"/>
                <a:gd name="connsiteX28" fmla="*/ 310243 w 370114"/>
                <a:gd name="connsiteY28" fmla="*/ 359229 h 506186"/>
                <a:gd name="connsiteX29" fmla="*/ 321128 w 370114"/>
                <a:gd name="connsiteY29" fmla="*/ 342900 h 506186"/>
                <a:gd name="connsiteX30" fmla="*/ 332014 w 370114"/>
                <a:gd name="connsiteY30" fmla="*/ 310243 h 506186"/>
                <a:gd name="connsiteX31" fmla="*/ 342900 w 370114"/>
                <a:gd name="connsiteY31" fmla="*/ 277586 h 506186"/>
                <a:gd name="connsiteX32" fmla="*/ 348343 w 370114"/>
                <a:gd name="connsiteY32" fmla="*/ 261257 h 506186"/>
                <a:gd name="connsiteX33" fmla="*/ 353786 w 370114"/>
                <a:gd name="connsiteY33" fmla="*/ 201386 h 506186"/>
                <a:gd name="connsiteX34" fmla="*/ 359228 w 370114"/>
                <a:gd name="connsiteY34" fmla="*/ 179615 h 506186"/>
                <a:gd name="connsiteX35" fmla="*/ 364671 w 370114"/>
                <a:gd name="connsiteY35" fmla="*/ 141515 h 506186"/>
                <a:gd name="connsiteX36" fmla="*/ 370114 w 370114"/>
                <a:gd name="connsiteY36" fmla="*/ 108857 h 506186"/>
                <a:gd name="connsiteX37" fmla="*/ 353786 w 370114"/>
                <a:gd name="connsiteY37" fmla="*/ 0 h 5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70114" h="506186">
                  <a:moveTo>
                    <a:pt x="353786" y="0"/>
                  </a:moveTo>
                  <a:lnTo>
                    <a:pt x="353786" y="0"/>
                  </a:lnTo>
                  <a:cubicBezTo>
                    <a:pt x="339272" y="7257"/>
                    <a:pt x="325159" y="15380"/>
                    <a:pt x="310243" y="21772"/>
                  </a:cubicBezTo>
                  <a:cubicBezTo>
                    <a:pt x="299696" y="26292"/>
                    <a:pt x="277586" y="32657"/>
                    <a:pt x="277586" y="32657"/>
                  </a:cubicBezTo>
                  <a:cubicBezTo>
                    <a:pt x="266700" y="39914"/>
                    <a:pt x="257340" y="50291"/>
                    <a:pt x="244928" y="54429"/>
                  </a:cubicBezTo>
                  <a:cubicBezTo>
                    <a:pt x="239485" y="56243"/>
                    <a:pt x="233731" y="57306"/>
                    <a:pt x="228600" y="59872"/>
                  </a:cubicBezTo>
                  <a:cubicBezTo>
                    <a:pt x="222749" y="62797"/>
                    <a:pt x="218249" y="68100"/>
                    <a:pt x="212271" y="70757"/>
                  </a:cubicBezTo>
                  <a:cubicBezTo>
                    <a:pt x="201785" y="75417"/>
                    <a:pt x="179614" y="81643"/>
                    <a:pt x="179614" y="81643"/>
                  </a:cubicBezTo>
                  <a:cubicBezTo>
                    <a:pt x="168728" y="88900"/>
                    <a:pt x="156208" y="94164"/>
                    <a:pt x="146957" y="103415"/>
                  </a:cubicBezTo>
                  <a:cubicBezTo>
                    <a:pt x="141514" y="108858"/>
                    <a:pt x="136704" y="115017"/>
                    <a:pt x="130628" y="119743"/>
                  </a:cubicBezTo>
                  <a:cubicBezTo>
                    <a:pt x="120301" y="127775"/>
                    <a:pt x="97971" y="141515"/>
                    <a:pt x="97971" y="141515"/>
                  </a:cubicBezTo>
                  <a:cubicBezTo>
                    <a:pt x="66777" y="188307"/>
                    <a:pt x="108314" y="133241"/>
                    <a:pt x="70757" y="163286"/>
                  </a:cubicBezTo>
                  <a:cubicBezTo>
                    <a:pt x="65649" y="167373"/>
                    <a:pt x="64497" y="174989"/>
                    <a:pt x="59871" y="179615"/>
                  </a:cubicBezTo>
                  <a:cubicBezTo>
                    <a:pt x="55246" y="184240"/>
                    <a:pt x="48986" y="186872"/>
                    <a:pt x="43543" y="190500"/>
                  </a:cubicBezTo>
                  <a:cubicBezTo>
                    <a:pt x="29862" y="231544"/>
                    <a:pt x="48317" y="180952"/>
                    <a:pt x="27214" y="223157"/>
                  </a:cubicBezTo>
                  <a:cubicBezTo>
                    <a:pt x="24648" y="228289"/>
                    <a:pt x="23585" y="234043"/>
                    <a:pt x="21771" y="239486"/>
                  </a:cubicBezTo>
                  <a:cubicBezTo>
                    <a:pt x="26872" y="305796"/>
                    <a:pt x="31594" y="323123"/>
                    <a:pt x="21771" y="391886"/>
                  </a:cubicBezTo>
                  <a:cubicBezTo>
                    <a:pt x="20148" y="403245"/>
                    <a:pt x="14514" y="413657"/>
                    <a:pt x="10886" y="424543"/>
                  </a:cubicBezTo>
                  <a:cubicBezTo>
                    <a:pt x="3077" y="447972"/>
                    <a:pt x="6836" y="435301"/>
                    <a:pt x="0" y="462643"/>
                  </a:cubicBezTo>
                  <a:cubicBezTo>
                    <a:pt x="1814" y="469900"/>
                    <a:pt x="517" y="478785"/>
                    <a:pt x="5443" y="484415"/>
                  </a:cubicBezTo>
                  <a:cubicBezTo>
                    <a:pt x="14058" y="494261"/>
                    <a:pt x="38100" y="506186"/>
                    <a:pt x="38100" y="506186"/>
                  </a:cubicBezTo>
                  <a:cubicBezTo>
                    <a:pt x="67129" y="504372"/>
                    <a:pt x="96367" y="504673"/>
                    <a:pt x="125186" y="500743"/>
                  </a:cubicBezTo>
                  <a:cubicBezTo>
                    <a:pt x="171939" y="494367"/>
                    <a:pt x="143797" y="492471"/>
                    <a:pt x="174171" y="478972"/>
                  </a:cubicBezTo>
                  <a:cubicBezTo>
                    <a:pt x="184657" y="474312"/>
                    <a:pt x="197280" y="474451"/>
                    <a:pt x="206828" y="468086"/>
                  </a:cubicBezTo>
                  <a:lnTo>
                    <a:pt x="255814" y="435429"/>
                  </a:lnTo>
                  <a:lnTo>
                    <a:pt x="272143" y="424543"/>
                  </a:lnTo>
                  <a:lnTo>
                    <a:pt x="293914" y="391886"/>
                  </a:lnTo>
                  <a:cubicBezTo>
                    <a:pt x="297543" y="386443"/>
                    <a:pt x="302731" y="381763"/>
                    <a:pt x="304800" y="375557"/>
                  </a:cubicBezTo>
                  <a:cubicBezTo>
                    <a:pt x="306614" y="370114"/>
                    <a:pt x="307677" y="364360"/>
                    <a:pt x="310243" y="359229"/>
                  </a:cubicBezTo>
                  <a:cubicBezTo>
                    <a:pt x="313168" y="353378"/>
                    <a:pt x="318471" y="348878"/>
                    <a:pt x="321128" y="342900"/>
                  </a:cubicBezTo>
                  <a:cubicBezTo>
                    <a:pt x="325788" y="332414"/>
                    <a:pt x="328385" y="321129"/>
                    <a:pt x="332014" y="310243"/>
                  </a:cubicBezTo>
                  <a:lnTo>
                    <a:pt x="342900" y="277586"/>
                  </a:lnTo>
                  <a:lnTo>
                    <a:pt x="348343" y="261257"/>
                  </a:lnTo>
                  <a:cubicBezTo>
                    <a:pt x="350157" y="241300"/>
                    <a:pt x="351138" y="221250"/>
                    <a:pt x="353786" y="201386"/>
                  </a:cubicBezTo>
                  <a:cubicBezTo>
                    <a:pt x="354775" y="193971"/>
                    <a:pt x="357890" y="186975"/>
                    <a:pt x="359228" y="179615"/>
                  </a:cubicBezTo>
                  <a:cubicBezTo>
                    <a:pt x="361523" y="166993"/>
                    <a:pt x="362720" y="154195"/>
                    <a:pt x="364671" y="141515"/>
                  </a:cubicBezTo>
                  <a:cubicBezTo>
                    <a:pt x="366349" y="130607"/>
                    <a:pt x="368300" y="119743"/>
                    <a:pt x="370114" y="108857"/>
                  </a:cubicBezTo>
                  <a:cubicBezTo>
                    <a:pt x="364488" y="30098"/>
                    <a:pt x="356507" y="18143"/>
                    <a:pt x="353786" y="0"/>
                  </a:cubicBez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2554D34-58E6-D240-8492-7F12FE93D91D}"/>
              </a:ext>
            </a:extLst>
          </p:cNvPr>
          <p:cNvGrpSpPr/>
          <p:nvPr/>
        </p:nvGrpSpPr>
        <p:grpSpPr>
          <a:xfrm>
            <a:off x="2262055" y="4494422"/>
            <a:ext cx="266807" cy="407998"/>
            <a:chOff x="6293223" y="2033951"/>
            <a:chExt cx="952500" cy="1181100"/>
          </a:xfrm>
        </p:grpSpPr>
        <p:pic>
          <p:nvPicPr>
            <p:cNvPr id="48" name="Picture 47" descr="A picture containing mirror, sunglasses&#10;&#10;Description automatically generated">
              <a:extLst>
                <a:ext uri="{FF2B5EF4-FFF2-40B4-BE49-F238E27FC236}">
                  <a16:creationId xmlns:a16="http://schemas.microsoft.com/office/drawing/2014/main" id="{5A2DF18F-105E-5A4F-8D36-5F50EAC33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3223" y="2033951"/>
              <a:ext cx="952500" cy="1181100"/>
            </a:xfrm>
            <a:prstGeom prst="rect">
              <a:avLst/>
            </a:prstGeom>
          </p:spPr>
        </p:pic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E94536F6-F217-A547-89B7-45B351B93360}"/>
                </a:ext>
              </a:extLst>
            </p:cNvPr>
            <p:cNvSpPr/>
            <p:nvPr/>
          </p:nvSpPr>
          <p:spPr>
            <a:xfrm>
              <a:off x="6340929" y="2084614"/>
              <a:ext cx="506185" cy="620486"/>
            </a:xfrm>
            <a:custGeom>
              <a:avLst/>
              <a:gdLst>
                <a:gd name="connsiteX0" fmla="*/ 0 w 495300"/>
                <a:gd name="connsiteY0" fmla="*/ 0 h 620486"/>
                <a:gd name="connsiteX1" fmla="*/ 0 w 495300"/>
                <a:gd name="connsiteY1" fmla="*/ 0 h 620486"/>
                <a:gd name="connsiteX2" fmla="*/ 5443 w 495300"/>
                <a:gd name="connsiteY2" fmla="*/ 65314 h 620486"/>
                <a:gd name="connsiteX3" fmla="*/ 16329 w 495300"/>
                <a:gd name="connsiteY3" fmla="*/ 163286 h 620486"/>
                <a:gd name="connsiteX4" fmla="*/ 27215 w 495300"/>
                <a:gd name="connsiteY4" fmla="*/ 272143 h 620486"/>
                <a:gd name="connsiteX5" fmla="*/ 32658 w 495300"/>
                <a:gd name="connsiteY5" fmla="*/ 293914 h 620486"/>
                <a:gd name="connsiteX6" fmla="*/ 38100 w 495300"/>
                <a:gd name="connsiteY6" fmla="*/ 321129 h 620486"/>
                <a:gd name="connsiteX7" fmla="*/ 48986 w 495300"/>
                <a:gd name="connsiteY7" fmla="*/ 353786 h 620486"/>
                <a:gd name="connsiteX8" fmla="*/ 65315 w 495300"/>
                <a:gd name="connsiteY8" fmla="*/ 408214 h 620486"/>
                <a:gd name="connsiteX9" fmla="*/ 87086 w 495300"/>
                <a:gd name="connsiteY9" fmla="*/ 440872 h 620486"/>
                <a:gd name="connsiteX10" fmla="*/ 92529 w 495300"/>
                <a:gd name="connsiteY10" fmla="*/ 457200 h 620486"/>
                <a:gd name="connsiteX11" fmla="*/ 108858 w 495300"/>
                <a:gd name="connsiteY11" fmla="*/ 473529 h 620486"/>
                <a:gd name="connsiteX12" fmla="*/ 130629 w 495300"/>
                <a:gd name="connsiteY12" fmla="*/ 506186 h 620486"/>
                <a:gd name="connsiteX13" fmla="*/ 163286 w 495300"/>
                <a:gd name="connsiteY13" fmla="*/ 527957 h 620486"/>
                <a:gd name="connsiteX14" fmla="*/ 179615 w 495300"/>
                <a:gd name="connsiteY14" fmla="*/ 538843 h 620486"/>
                <a:gd name="connsiteX15" fmla="*/ 190500 w 495300"/>
                <a:gd name="connsiteY15" fmla="*/ 555172 h 620486"/>
                <a:gd name="connsiteX16" fmla="*/ 223158 w 495300"/>
                <a:gd name="connsiteY16" fmla="*/ 566057 h 620486"/>
                <a:gd name="connsiteX17" fmla="*/ 239486 w 495300"/>
                <a:gd name="connsiteY17" fmla="*/ 571500 h 620486"/>
                <a:gd name="connsiteX18" fmla="*/ 272143 w 495300"/>
                <a:gd name="connsiteY18" fmla="*/ 582386 h 620486"/>
                <a:gd name="connsiteX19" fmla="*/ 304800 w 495300"/>
                <a:gd name="connsiteY19" fmla="*/ 598714 h 620486"/>
                <a:gd name="connsiteX20" fmla="*/ 321129 w 495300"/>
                <a:gd name="connsiteY20" fmla="*/ 609600 h 620486"/>
                <a:gd name="connsiteX21" fmla="*/ 402772 w 495300"/>
                <a:gd name="connsiteY21" fmla="*/ 620486 h 620486"/>
                <a:gd name="connsiteX22" fmla="*/ 468086 w 495300"/>
                <a:gd name="connsiteY22" fmla="*/ 615043 h 620486"/>
                <a:gd name="connsiteX23" fmla="*/ 478972 w 495300"/>
                <a:gd name="connsiteY23" fmla="*/ 598714 h 620486"/>
                <a:gd name="connsiteX24" fmla="*/ 489858 w 495300"/>
                <a:gd name="connsiteY24" fmla="*/ 560614 h 620486"/>
                <a:gd name="connsiteX25" fmla="*/ 495300 w 495300"/>
                <a:gd name="connsiteY25" fmla="*/ 544286 h 620486"/>
                <a:gd name="connsiteX26" fmla="*/ 489858 w 495300"/>
                <a:gd name="connsiteY26" fmla="*/ 419100 h 620486"/>
                <a:gd name="connsiteX27" fmla="*/ 478972 w 495300"/>
                <a:gd name="connsiteY27" fmla="*/ 386443 h 620486"/>
                <a:gd name="connsiteX28" fmla="*/ 468086 w 495300"/>
                <a:gd name="connsiteY28" fmla="*/ 353786 h 620486"/>
                <a:gd name="connsiteX29" fmla="*/ 451758 w 495300"/>
                <a:gd name="connsiteY29" fmla="*/ 304800 h 620486"/>
                <a:gd name="connsiteX30" fmla="*/ 446315 w 495300"/>
                <a:gd name="connsiteY30" fmla="*/ 288472 h 620486"/>
                <a:gd name="connsiteX31" fmla="*/ 440872 w 495300"/>
                <a:gd name="connsiteY31" fmla="*/ 272143 h 620486"/>
                <a:gd name="connsiteX32" fmla="*/ 419100 w 495300"/>
                <a:gd name="connsiteY32" fmla="*/ 239486 h 620486"/>
                <a:gd name="connsiteX33" fmla="*/ 408215 w 495300"/>
                <a:gd name="connsiteY33" fmla="*/ 223157 h 620486"/>
                <a:gd name="connsiteX34" fmla="*/ 391886 w 495300"/>
                <a:gd name="connsiteY34" fmla="*/ 212272 h 620486"/>
                <a:gd name="connsiteX35" fmla="*/ 353786 w 495300"/>
                <a:gd name="connsiteY35" fmla="*/ 174172 h 620486"/>
                <a:gd name="connsiteX36" fmla="*/ 321129 w 495300"/>
                <a:gd name="connsiteY36" fmla="*/ 152400 h 620486"/>
                <a:gd name="connsiteX37" fmla="*/ 304800 w 495300"/>
                <a:gd name="connsiteY37" fmla="*/ 141514 h 620486"/>
                <a:gd name="connsiteX38" fmla="*/ 288472 w 495300"/>
                <a:gd name="connsiteY38" fmla="*/ 136072 h 620486"/>
                <a:gd name="connsiteX39" fmla="*/ 255815 w 495300"/>
                <a:gd name="connsiteY39" fmla="*/ 114300 h 620486"/>
                <a:gd name="connsiteX40" fmla="*/ 239486 w 495300"/>
                <a:gd name="connsiteY40" fmla="*/ 103414 h 620486"/>
                <a:gd name="connsiteX41" fmla="*/ 223158 w 495300"/>
                <a:gd name="connsiteY41" fmla="*/ 97972 h 620486"/>
                <a:gd name="connsiteX42" fmla="*/ 206829 w 495300"/>
                <a:gd name="connsiteY42" fmla="*/ 87086 h 620486"/>
                <a:gd name="connsiteX43" fmla="*/ 195943 w 495300"/>
                <a:gd name="connsiteY43" fmla="*/ 70757 h 620486"/>
                <a:gd name="connsiteX44" fmla="*/ 163286 w 495300"/>
                <a:gd name="connsiteY44" fmla="*/ 59872 h 620486"/>
                <a:gd name="connsiteX45" fmla="*/ 152400 w 495300"/>
                <a:gd name="connsiteY45" fmla="*/ 43543 h 620486"/>
                <a:gd name="connsiteX46" fmla="*/ 136072 w 495300"/>
                <a:gd name="connsiteY46" fmla="*/ 38100 h 620486"/>
                <a:gd name="connsiteX47" fmla="*/ 119743 w 495300"/>
                <a:gd name="connsiteY47" fmla="*/ 27214 h 620486"/>
                <a:gd name="connsiteX48" fmla="*/ 87086 w 495300"/>
                <a:gd name="connsiteY48" fmla="*/ 16329 h 620486"/>
                <a:gd name="connsiteX49" fmla="*/ 54429 w 495300"/>
                <a:gd name="connsiteY49" fmla="*/ 5443 h 620486"/>
                <a:gd name="connsiteX50" fmla="*/ 38100 w 495300"/>
                <a:gd name="connsiteY50" fmla="*/ 0 h 620486"/>
                <a:gd name="connsiteX51" fmla="*/ 0 w 495300"/>
                <a:gd name="connsiteY51" fmla="*/ 0 h 62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95300" h="620486">
                  <a:moveTo>
                    <a:pt x="0" y="0"/>
                  </a:moveTo>
                  <a:lnTo>
                    <a:pt x="0" y="0"/>
                  </a:lnTo>
                  <a:cubicBezTo>
                    <a:pt x="1814" y="21771"/>
                    <a:pt x="3767" y="43532"/>
                    <a:pt x="5443" y="65314"/>
                  </a:cubicBezTo>
                  <a:cubicBezTo>
                    <a:pt x="12083" y="151632"/>
                    <a:pt x="4515" y="116029"/>
                    <a:pt x="16329" y="163286"/>
                  </a:cubicBezTo>
                  <a:cubicBezTo>
                    <a:pt x="20089" y="215930"/>
                    <a:pt x="18655" y="229347"/>
                    <a:pt x="27215" y="272143"/>
                  </a:cubicBezTo>
                  <a:cubicBezTo>
                    <a:pt x="28682" y="279478"/>
                    <a:pt x="31035" y="286612"/>
                    <a:pt x="32658" y="293914"/>
                  </a:cubicBezTo>
                  <a:cubicBezTo>
                    <a:pt x="34665" y="302945"/>
                    <a:pt x="35666" y="312204"/>
                    <a:pt x="38100" y="321129"/>
                  </a:cubicBezTo>
                  <a:cubicBezTo>
                    <a:pt x="41119" y="332199"/>
                    <a:pt x="46203" y="342654"/>
                    <a:pt x="48986" y="353786"/>
                  </a:cubicBezTo>
                  <a:cubicBezTo>
                    <a:pt x="52029" y="365957"/>
                    <a:pt x="60014" y="400263"/>
                    <a:pt x="65315" y="408214"/>
                  </a:cubicBezTo>
                  <a:cubicBezTo>
                    <a:pt x="72572" y="419100"/>
                    <a:pt x="82949" y="428460"/>
                    <a:pt x="87086" y="440872"/>
                  </a:cubicBezTo>
                  <a:cubicBezTo>
                    <a:pt x="88900" y="446315"/>
                    <a:pt x="89347" y="452426"/>
                    <a:pt x="92529" y="457200"/>
                  </a:cubicBezTo>
                  <a:cubicBezTo>
                    <a:pt x="96799" y="463605"/>
                    <a:pt x="104132" y="467453"/>
                    <a:pt x="108858" y="473529"/>
                  </a:cubicBezTo>
                  <a:cubicBezTo>
                    <a:pt x="116890" y="483856"/>
                    <a:pt x="119743" y="498929"/>
                    <a:pt x="130629" y="506186"/>
                  </a:cubicBezTo>
                  <a:lnTo>
                    <a:pt x="163286" y="527957"/>
                  </a:lnTo>
                  <a:lnTo>
                    <a:pt x="179615" y="538843"/>
                  </a:lnTo>
                  <a:cubicBezTo>
                    <a:pt x="183243" y="544286"/>
                    <a:pt x="184953" y="551705"/>
                    <a:pt x="190500" y="555172"/>
                  </a:cubicBezTo>
                  <a:cubicBezTo>
                    <a:pt x="200231" y="561254"/>
                    <a:pt x="212272" y="562429"/>
                    <a:pt x="223158" y="566057"/>
                  </a:cubicBezTo>
                  <a:lnTo>
                    <a:pt x="239486" y="571500"/>
                  </a:lnTo>
                  <a:cubicBezTo>
                    <a:pt x="239487" y="571500"/>
                    <a:pt x="272142" y="582385"/>
                    <a:pt x="272143" y="582386"/>
                  </a:cubicBezTo>
                  <a:cubicBezTo>
                    <a:pt x="293245" y="596454"/>
                    <a:pt x="282266" y="591204"/>
                    <a:pt x="304800" y="598714"/>
                  </a:cubicBezTo>
                  <a:cubicBezTo>
                    <a:pt x="310243" y="602343"/>
                    <a:pt x="315278" y="606674"/>
                    <a:pt x="321129" y="609600"/>
                  </a:cubicBezTo>
                  <a:cubicBezTo>
                    <a:pt x="343362" y="620716"/>
                    <a:pt x="388179" y="619270"/>
                    <a:pt x="402772" y="620486"/>
                  </a:cubicBezTo>
                  <a:cubicBezTo>
                    <a:pt x="424543" y="618672"/>
                    <a:pt x="447080" y="621045"/>
                    <a:pt x="468086" y="615043"/>
                  </a:cubicBezTo>
                  <a:cubicBezTo>
                    <a:pt x="474376" y="613246"/>
                    <a:pt x="476046" y="604565"/>
                    <a:pt x="478972" y="598714"/>
                  </a:cubicBezTo>
                  <a:cubicBezTo>
                    <a:pt x="483323" y="590013"/>
                    <a:pt x="487533" y="568753"/>
                    <a:pt x="489858" y="560614"/>
                  </a:cubicBezTo>
                  <a:cubicBezTo>
                    <a:pt x="491434" y="555098"/>
                    <a:pt x="493486" y="549729"/>
                    <a:pt x="495300" y="544286"/>
                  </a:cubicBezTo>
                  <a:cubicBezTo>
                    <a:pt x="493486" y="502557"/>
                    <a:pt x="494156" y="460646"/>
                    <a:pt x="489858" y="419100"/>
                  </a:cubicBezTo>
                  <a:cubicBezTo>
                    <a:pt x="488677" y="407686"/>
                    <a:pt x="482601" y="397329"/>
                    <a:pt x="478972" y="386443"/>
                  </a:cubicBezTo>
                  <a:lnTo>
                    <a:pt x="468086" y="353786"/>
                  </a:lnTo>
                  <a:lnTo>
                    <a:pt x="451758" y="304800"/>
                  </a:lnTo>
                  <a:lnTo>
                    <a:pt x="446315" y="288472"/>
                  </a:lnTo>
                  <a:cubicBezTo>
                    <a:pt x="444501" y="283029"/>
                    <a:pt x="444055" y="276917"/>
                    <a:pt x="440872" y="272143"/>
                  </a:cubicBezTo>
                  <a:lnTo>
                    <a:pt x="419100" y="239486"/>
                  </a:lnTo>
                  <a:cubicBezTo>
                    <a:pt x="415471" y="234043"/>
                    <a:pt x="413658" y="226785"/>
                    <a:pt x="408215" y="223157"/>
                  </a:cubicBezTo>
                  <a:lnTo>
                    <a:pt x="391886" y="212272"/>
                  </a:lnTo>
                  <a:cubicBezTo>
                    <a:pt x="382306" y="183531"/>
                    <a:pt x="391217" y="199126"/>
                    <a:pt x="353786" y="174172"/>
                  </a:cubicBezTo>
                  <a:lnTo>
                    <a:pt x="321129" y="152400"/>
                  </a:lnTo>
                  <a:cubicBezTo>
                    <a:pt x="315686" y="148771"/>
                    <a:pt x="311006" y="143582"/>
                    <a:pt x="304800" y="141514"/>
                  </a:cubicBezTo>
                  <a:lnTo>
                    <a:pt x="288472" y="136072"/>
                  </a:lnTo>
                  <a:lnTo>
                    <a:pt x="255815" y="114300"/>
                  </a:lnTo>
                  <a:cubicBezTo>
                    <a:pt x="250372" y="110671"/>
                    <a:pt x="245692" y="105482"/>
                    <a:pt x="239486" y="103414"/>
                  </a:cubicBezTo>
                  <a:lnTo>
                    <a:pt x="223158" y="97972"/>
                  </a:lnTo>
                  <a:cubicBezTo>
                    <a:pt x="217715" y="94343"/>
                    <a:pt x="211455" y="91712"/>
                    <a:pt x="206829" y="87086"/>
                  </a:cubicBezTo>
                  <a:cubicBezTo>
                    <a:pt x="202203" y="82460"/>
                    <a:pt x="201490" y="74224"/>
                    <a:pt x="195943" y="70757"/>
                  </a:cubicBezTo>
                  <a:cubicBezTo>
                    <a:pt x="186213" y="64676"/>
                    <a:pt x="163286" y="59872"/>
                    <a:pt x="163286" y="59872"/>
                  </a:cubicBezTo>
                  <a:cubicBezTo>
                    <a:pt x="159657" y="54429"/>
                    <a:pt x="157508" y="47630"/>
                    <a:pt x="152400" y="43543"/>
                  </a:cubicBezTo>
                  <a:cubicBezTo>
                    <a:pt x="147920" y="39959"/>
                    <a:pt x="141203" y="40666"/>
                    <a:pt x="136072" y="38100"/>
                  </a:cubicBezTo>
                  <a:cubicBezTo>
                    <a:pt x="130221" y="35174"/>
                    <a:pt x="125721" y="29871"/>
                    <a:pt x="119743" y="27214"/>
                  </a:cubicBezTo>
                  <a:cubicBezTo>
                    <a:pt x="109257" y="22554"/>
                    <a:pt x="97972" y="19957"/>
                    <a:pt x="87086" y="16329"/>
                  </a:cubicBezTo>
                  <a:lnTo>
                    <a:pt x="54429" y="5443"/>
                  </a:lnTo>
                  <a:cubicBezTo>
                    <a:pt x="48986" y="3629"/>
                    <a:pt x="43837" y="0"/>
                    <a:pt x="381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C0C683BC-7D85-084E-8DBA-167D51F16CCF}"/>
                </a:ext>
              </a:extLst>
            </p:cNvPr>
            <p:cNvSpPr/>
            <p:nvPr/>
          </p:nvSpPr>
          <p:spPr>
            <a:xfrm>
              <a:off x="6825343" y="2198914"/>
              <a:ext cx="381000" cy="506186"/>
            </a:xfrm>
            <a:custGeom>
              <a:avLst/>
              <a:gdLst>
                <a:gd name="connsiteX0" fmla="*/ 353786 w 370114"/>
                <a:gd name="connsiteY0" fmla="*/ 0 h 506186"/>
                <a:gd name="connsiteX1" fmla="*/ 353786 w 370114"/>
                <a:gd name="connsiteY1" fmla="*/ 0 h 506186"/>
                <a:gd name="connsiteX2" fmla="*/ 310243 w 370114"/>
                <a:gd name="connsiteY2" fmla="*/ 21772 h 506186"/>
                <a:gd name="connsiteX3" fmla="*/ 277586 w 370114"/>
                <a:gd name="connsiteY3" fmla="*/ 32657 h 506186"/>
                <a:gd name="connsiteX4" fmla="*/ 244928 w 370114"/>
                <a:gd name="connsiteY4" fmla="*/ 54429 h 506186"/>
                <a:gd name="connsiteX5" fmla="*/ 228600 w 370114"/>
                <a:gd name="connsiteY5" fmla="*/ 59872 h 506186"/>
                <a:gd name="connsiteX6" fmla="*/ 212271 w 370114"/>
                <a:gd name="connsiteY6" fmla="*/ 70757 h 506186"/>
                <a:gd name="connsiteX7" fmla="*/ 179614 w 370114"/>
                <a:gd name="connsiteY7" fmla="*/ 81643 h 506186"/>
                <a:gd name="connsiteX8" fmla="*/ 146957 w 370114"/>
                <a:gd name="connsiteY8" fmla="*/ 103415 h 506186"/>
                <a:gd name="connsiteX9" fmla="*/ 130628 w 370114"/>
                <a:gd name="connsiteY9" fmla="*/ 119743 h 506186"/>
                <a:gd name="connsiteX10" fmla="*/ 97971 w 370114"/>
                <a:gd name="connsiteY10" fmla="*/ 141515 h 506186"/>
                <a:gd name="connsiteX11" fmla="*/ 70757 w 370114"/>
                <a:gd name="connsiteY11" fmla="*/ 163286 h 506186"/>
                <a:gd name="connsiteX12" fmla="*/ 59871 w 370114"/>
                <a:gd name="connsiteY12" fmla="*/ 179615 h 506186"/>
                <a:gd name="connsiteX13" fmla="*/ 43543 w 370114"/>
                <a:gd name="connsiteY13" fmla="*/ 190500 h 506186"/>
                <a:gd name="connsiteX14" fmla="*/ 27214 w 370114"/>
                <a:gd name="connsiteY14" fmla="*/ 223157 h 506186"/>
                <a:gd name="connsiteX15" fmla="*/ 21771 w 370114"/>
                <a:gd name="connsiteY15" fmla="*/ 239486 h 506186"/>
                <a:gd name="connsiteX16" fmla="*/ 21771 w 370114"/>
                <a:gd name="connsiteY16" fmla="*/ 391886 h 506186"/>
                <a:gd name="connsiteX17" fmla="*/ 10886 w 370114"/>
                <a:gd name="connsiteY17" fmla="*/ 424543 h 506186"/>
                <a:gd name="connsiteX18" fmla="*/ 0 w 370114"/>
                <a:gd name="connsiteY18" fmla="*/ 462643 h 506186"/>
                <a:gd name="connsiteX19" fmla="*/ 5443 w 370114"/>
                <a:gd name="connsiteY19" fmla="*/ 484415 h 506186"/>
                <a:gd name="connsiteX20" fmla="*/ 38100 w 370114"/>
                <a:gd name="connsiteY20" fmla="*/ 506186 h 506186"/>
                <a:gd name="connsiteX21" fmla="*/ 125186 w 370114"/>
                <a:gd name="connsiteY21" fmla="*/ 500743 h 506186"/>
                <a:gd name="connsiteX22" fmla="*/ 174171 w 370114"/>
                <a:gd name="connsiteY22" fmla="*/ 478972 h 506186"/>
                <a:gd name="connsiteX23" fmla="*/ 206828 w 370114"/>
                <a:gd name="connsiteY23" fmla="*/ 468086 h 506186"/>
                <a:gd name="connsiteX24" fmla="*/ 255814 w 370114"/>
                <a:gd name="connsiteY24" fmla="*/ 435429 h 506186"/>
                <a:gd name="connsiteX25" fmla="*/ 272143 w 370114"/>
                <a:gd name="connsiteY25" fmla="*/ 424543 h 506186"/>
                <a:gd name="connsiteX26" fmla="*/ 293914 w 370114"/>
                <a:gd name="connsiteY26" fmla="*/ 391886 h 506186"/>
                <a:gd name="connsiteX27" fmla="*/ 304800 w 370114"/>
                <a:gd name="connsiteY27" fmla="*/ 375557 h 506186"/>
                <a:gd name="connsiteX28" fmla="*/ 310243 w 370114"/>
                <a:gd name="connsiteY28" fmla="*/ 359229 h 506186"/>
                <a:gd name="connsiteX29" fmla="*/ 321128 w 370114"/>
                <a:gd name="connsiteY29" fmla="*/ 342900 h 506186"/>
                <a:gd name="connsiteX30" fmla="*/ 332014 w 370114"/>
                <a:gd name="connsiteY30" fmla="*/ 310243 h 506186"/>
                <a:gd name="connsiteX31" fmla="*/ 342900 w 370114"/>
                <a:gd name="connsiteY31" fmla="*/ 277586 h 506186"/>
                <a:gd name="connsiteX32" fmla="*/ 348343 w 370114"/>
                <a:gd name="connsiteY32" fmla="*/ 261257 h 506186"/>
                <a:gd name="connsiteX33" fmla="*/ 353786 w 370114"/>
                <a:gd name="connsiteY33" fmla="*/ 201386 h 506186"/>
                <a:gd name="connsiteX34" fmla="*/ 359228 w 370114"/>
                <a:gd name="connsiteY34" fmla="*/ 179615 h 506186"/>
                <a:gd name="connsiteX35" fmla="*/ 364671 w 370114"/>
                <a:gd name="connsiteY35" fmla="*/ 141515 h 506186"/>
                <a:gd name="connsiteX36" fmla="*/ 370114 w 370114"/>
                <a:gd name="connsiteY36" fmla="*/ 108857 h 506186"/>
                <a:gd name="connsiteX37" fmla="*/ 353786 w 370114"/>
                <a:gd name="connsiteY37" fmla="*/ 0 h 5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70114" h="506186">
                  <a:moveTo>
                    <a:pt x="353786" y="0"/>
                  </a:moveTo>
                  <a:lnTo>
                    <a:pt x="353786" y="0"/>
                  </a:lnTo>
                  <a:cubicBezTo>
                    <a:pt x="339272" y="7257"/>
                    <a:pt x="325159" y="15380"/>
                    <a:pt x="310243" y="21772"/>
                  </a:cubicBezTo>
                  <a:cubicBezTo>
                    <a:pt x="299696" y="26292"/>
                    <a:pt x="277586" y="32657"/>
                    <a:pt x="277586" y="32657"/>
                  </a:cubicBezTo>
                  <a:cubicBezTo>
                    <a:pt x="266700" y="39914"/>
                    <a:pt x="257340" y="50291"/>
                    <a:pt x="244928" y="54429"/>
                  </a:cubicBezTo>
                  <a:cubicBezTo>
                    <a:pt x="239485" y="56243"/>
                    <a:pt x="233731" y="57306"/>
                    <a:pt x="228600" y="59872"/>
                  </a:cubicBezTo>
                  <a:cubicBezTo>
                    <a:pt x="222749" y="62797"/>
                    <a:pt x="218249" y="68100"/>
                    <a:pt x="212271" y="70757"/>
                  </a:cubicBezTo>
                  <a:cubicBezTo>
                    <a:pt x="201785" y="75417"/>
                    <a:pt x="179614" y="81643"/>
                    <a:pt x="179614" y="81643"/>
                  </a:cubicBezTo>
                  <a:cubicBezTo>
                    <a:pt x="168728" y="88900"/>
                    <a:pt x="156208" y="94164"/>
                    <a:pt x="146957" y="103415"/>
                  </a:cubicBezTo>
                  <a:cubicBezTo>
                    <a:pt x="141514" y="108858"/>
                    <a:pt x="136704" y="115017"/>
                    <a:pt x="130628" y="119743"/>
                  </a:cubicBezTo>
                  <a:cubicBezTo>
                    <a:pt x="120301" y="127775"/>
                    <a:pt x="97971" y="141515"/>
                    <a:pt x="97971" y="141515"/>
                  </a:cubicBezTo>
                  <a:cubicBezTo>
                    <a:pt x="66777" y="188307"/>
                    <a:pt x="108314" y="133241"/>
                    <a:pt x="70757" y="163286"/>
                  </a:cubicBezTo>
                  <a:cubicBezTo>
                    <a:pt x="65649" y="167373"/>
                    <a:pt x="64497" y="174989"/>
                    <a:pt x="59871" y="179615"/>
                  </a:cubicBezTo>
                  <a:cubicBezTo>
                    <a:pt x="55246" y="184240"/>
                    <a:pt x="48986" y="186872"/>
                    <a:pt x="43543" y="190500"/>
                  </a:cubicBezTo>
                  <a:cubicBezTo>
                    <a:pt x="29862" y="231544"/>
                    <a:pt x="48317" y="180952"/>
                    <a:pt x="27214" y="223157"/>
                  </a:cubicBezTo>
                  <a:cubicBezTo>
                    <a:pt x="24648" y="228289"/>
                    <a:pt x="23585" y="234043"/>
                    <a:pt x="21771" y="239486"/>
                  </a:cubicBezTo>
                  <a:cubicBezTo>
                    <a:pt x="26872" y="305796"/>
                    <a:pt x="31594" y="323123"/>
                    <a:pt x="21771" y="391886"/>
                  </a:cubicBezTo>
                  <a:cubicBezTo>
                    <a:pt x="20148" y="403245"/>
                    <a:pt x="14514" y="413657"/>
                    <a:pt x="10886" y="424543"/>
                  </a:cubicBezTo>
                  <a:cubicBezTo>
                    <a:pt x="3077" y="447972"/>
                    <a:pt x="6836" y="435301"/>
                    <a:pt x="0" y="462643"/>
                  </a:cubicBezTo>
                  <a:cubicBezTo>
                    <a:pt x="1814" y="469900"/>
                    <a:pt x="517" y="478785"/>
                    <a:pt x="5443" y="484415"/>
                  </a:cubicBezTo>
                  <a:cubicBezTo>
                    <a:pt x="14058" y="494261"/>
                    <a:pt x="38100" y="506186"/>
                    <a:pt x="38100" y="506186"/>
                  </a:cubicBezTo>
                  <a:cubicBezTo>
                    <a:pt x="67129" y="504372"/>
                    <a:pt x="96367" y="504673"/>
                    <a:pt x="125186" y="500743"/>
                  </a:cubicBezTo>
                  <a:cubicBezTo>
                    <a:pt x="171939" y="494367"/>
                    <a:pt x="143797" y="492471"/>
                    <a:pt x="174171" y="478972"/>
                  </a:cubicBezTo>
                  <a:cubicBezTo>
                    <a:pt x="184657" y="474312"/>
                    <a:pt x="197280" y="474451"/>
                    <a:pt x="206828" y="468086"/>
                  </a:cubicBezTo>
                  <a:lnTo>
                    <a:pt x="255814" y="435429"/>
                  </a:lnTo>
                  <a:lnTo>
                    <a:pt x="272143" y="424543"/>
                  </a:lnTo>
                  <a:lnTo>
                    <a:pt x="293914" y="391886"/>
                  </a:lnTo>
                  <a:cubicBezTo>
                    <a:pt x="297543" y="386443"/>
                    <a:pt x="302731" y="381763"/>
                    <a:pt x="304800" y="375557"/>
                  </a:cubicBezTo>
                  <a:cubicBezTo>
                    <a:pt x="306614" y="370114"/>
                    <a:pt x="307677" y="364360"/>
                    <a:pt x="310243" y="359229"/>
                  </a:cubicBezTo>
                  <a:cubicBezTo>
                    <a:pt x="313168" y="353378"/>
                    <a:pt x="318471" y="348878"/>
                    <a:pt x="321128" y="342900"/>
                  </a:cubicBezTo>
                  <a:cubicBezTo>
                    <a:pt x="325788" y="332414"/>
                    <a:pt x="328385" y="321129"/>
                    <a:pt x="332014" y="310243"/>
                  </a:cubicBezTo>
                  <a:lnTo>
                    <a:pt x="342900" y="277586"/>
                  </a:lnTo>
                  <a:lnTo>
                    <a:pt x="348343" y="261257"/>
                  </a:lnTo>
                  <a:cubicBezTo>
                    <a:pt x="350157" y="241300"/>
                    <a:pt x="351138" y="221250"/>
                    <a:pt x="353786" y="201386"/>
                  </a:cubicBezTo>
                  <a:cubicBezTo>
                    <a:pt x="354775" y="193971"/>
                    <a:pt x="357890" y="186975"/>
                    <a:pt x="359228" y="179615"/>
                  </a:cubicBezTo>
                  <a:cubicBezTo>
                    <a:pt x="361523" y="166993"/>
                    <a:pt x="362720" y="154195"/>
                    <a:pt x="364671" y="141515"/>
                  </a:cubicBezTo>
                  <a:cubicBezTo>
                    <a:pt x="366349" y="130607"/>
                    <a:pt x="368300" y="119743"/>
                    <a:pt x="370114" y="108857"/>
                  </a:cubicBezTo>
                  <a:cubicBezTo>
                    <a:pt x="364488" y="30098"/>
                    <a:pt x="356507" y="18143"/>
                    <a:pt x="353786" y="0"/>
                  </a:cubicBez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834DFFB-1006-F941-A53A-2639DF6E101E}"/>
              </a:ext>
            </a:extLst>
          </p:cNvPr>
          <p:cNvSpPr txBox="1"/>
          <p:nvPr/>
        </p:nvSpPr>
        <p:spPr>
          <a:xfrm>
            <a:off x="5315812" y="1575937"/>
            <a:ext cx="66232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Double tapping on the screen now allows new saplings to be planted.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finished planting, to exit this function, click on the circle sapling icon again to expose the control bar.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A6F6B6-DB48-9F4B-A2F9-7DBE4C7C6BC9}"/>
              </a:ext>
            </a:extLst>
          </p:cNvPr>
          <p:cNvSpPr txBox="1"/>
          <p:nvPr/>
        </p:nvSpPr>
        <p:spPr>
          <a:xfrm>
            <a:off x="4496341" y="5887390"/>
            <a:ext cx="5004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Icons collapse and operating icon stays in the circle.</a:t>
            </a:r>
          </a:p>
          <a:p>
            <a:r>
              <a:rPr lang="en-US" dirty="0">
                <a:solidFill>
                  <a:srgbClr val="FF0000"/>
                </a:solidFill>
              </a:rPr>
              <a:t>In this case, the sapling icon.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B5E2DA-B8EB-9F47-A2FD-58AAFE1DF7E2}"/>
              </a:ext>
            </a:extLst>
          </p:cNvPr>
          <p:cNvSpPr/>
          <p:nvPr/>
        </p:nvSpPr>
        <p:spPr>
          <a:xfrm>
            <a:off x="3936171" y="5839295"/>
            <a:ext cx="407722" cy="398585"/>
          </a:xfrm>
          <a:prstGeom prst="ellipse">
            <a:avLst/>
          </a:prstGeom>
          <a:solidFill>
            <a:srgbClr val="1D7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D649BC5-633A-024F-BFCB-5833A03DDDE9}"/>
              </a:ext>
            </a:extLst>
          </p:cNvPr>
          <p:cNvGrpSpPr/>
          <p:nvPr/>
        </p:nvGrpSpPr>
        <p:grpSpPr>
          <a:xfrm>
            <a:off x="4053126" y="5903723"/>
            <a:ext cx="186298" cy="351664"/>
            <a:chOff x="6293223" y="2033951"/>
            <a:chExt cx="952500" cy="1181100"/>
          </a:xfrm>
        </p:grpSpPr>
        <p:pic>
          <p:nvPicPr>
            <p:cNvPr id="55" name="Picture 54" descr="A picture containing mirror, sunglasses&#10;&#10;Description automatically generated">
              <a:extLst>
                <a:ext uri="{FF2B5EF4-FFF2-40B4-BE49-F238E27FC236}">
                  <a16:creationId xmlns:a16="http://schemas.microsoft.com/office/drawing/2014/main" id="{D3CCDB74-FB90-1C47-8D01-44468B919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3223" y="2033951"/>
              <a:ext cx="952500" cy="1181100"/>
            </a:xfrm>
            <a:prstGeom prst="rect">
              <a:avLst/>
            </a:prstGeom>
          </p:spPr>
        </p:pic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18C22161-A2CF-4E4A-8FC5-2299A45BE4C6}"/>
                </a:ext>
              </a:extLst>
            </p:cNvPr>
            <p:cNvSpPr/>
            <p:nvPr/>
          </p:nvSpPr>
          <p:spPr>
            <a:xfrm>
              <a:off x="6340929" y="2084614"/>
              <a:ext cx="506185" cy="620486"/>
            </a:xfrm>
            <a:custGeom>
              <a:avLst/>
              <a:gdLst>
                <a:gd name="connsiteX0" fmla="*/ 0 w 495300"/>
                <a:gd name="connsiteY0" fmla="*/ 0 h 620486"/>
                <a:gd name="connsiteX1" fmla="*/ 0 w 495300"/>
                <a:gd name="connsiteY1" fmla="*/ 0 h 620486"/>
                <a:gd name="connsiteX2" fmla="*/ 5443 w 495300"/>
                <a:gd name="connsiteY2" fmla="*/ 65314 h 620486"/>
                <a:gd name="connsiteX3" fmla="*/ 16329 w 495300"/>
                <a:gd name="connsiteY3" fmla="*/ 163286 h 620486"/>
                <a:gd name="connsiteX4" fmla="*/ 27215 w 495300"/>
                <a:gd name="connsiteY4" fmla="*/ 272143 h 620486"/>
                <a:gd name="connsiteX5" fmla="*/ 32658 w 495300"/>
                <a:gd name="connsiteY5" fmla="*/ 293914 h 620486"/>
                <a:gd name="connsiteX6" fmla="*/ 38100 w 495300"/>
                <a:gd name="connsiteY6" fmla="*/ 321129 h 620486"/>
                <a:gd name="connsiteX7" fmla="*/ 48986 w 495300"/>
                <a:gd name="connsiteY7" fmla="*/ 353786 h 620486"/>
                <a:gd name="connsiteX8" fmla="*/ 65315 w 495300"/>
                <a:gd name="connsiteY8" fmla="*/ 408214 h 620486"/>
                <a:gd name="connsiteX9" fmla="*/ 87086 w 495300"/>
                <a:gd name="connsiteY9" fmla="*/ 440872 h 620486"/>
                <a:gd name="connsiteX10" fmla="*/ 92529 w 495300"/>
                <a:gd name="connsiteY10" fmla="*/ 457200 h 620486"/>
                <a:gd name="connsiteX11" fmla="*/ 108858 w 495300"/>
                <a:gd name="connsiteY11" fmla="*/ 473529 h 620486"/>
                <a:gd name="connsiteX12" fmla="*/ 130629 w 495300"/>
                <a:gd name="connsiteY12" fmla="*/ 506186 h 620486"/>
                <a:gd name="connsiteX13" fmla="*/ 163286 w 495300"/>
                <a:gd name="connsiteY13" fmla="*/ 527957 h 620486"/>
                <a:gd name="connsiteX14" fmla="*/ 179615 w 495300"/>
                <a:gd name="connsiteY14" fmla="*/ 538843 h 620486"/>
                <a:gd name="connsiteX15" fmla="*/ 190500 w 495300"/>
                <a:gd name="connsiteY15" fmla="*/ 555172 h 620486"/>
                <a:gd name="connsiteX16" fmla="*/ 223158 w 495300"/>
                <a:gd name="connsiteY16" fmla="*/ 566057 h 620486"/>
                <a:gd name="connsiteX17" fmla="*/ 239486 w 495300"/>
                <a:gd name="connsiteY17" fmla="*/ 571500 h 620486"/>
                <a:gd name="connsiteX18" fmla="*/ 272143 w 495300"/>
                <a:gd name="connsiteY18" fmla="*/ 582386 h 620486"/>
                <a:gd name="connsiteX19" fmla="*/ 304800 w 495300"/>
                <a:gd name="connsiteY19" fmla="*/ 598714 h 620486"/>
                <a:gd name="connsiteX20" fmla="*/ 321129 w 495300"/>
                <a:gd name="connsiteY20" fmla="*/ 609600 h 620486"/>
                <a:gd name="connsiteX21" fmla="*/ 402772 w 495300"/>
                <a:gd name="connsiteY21" fmla="*/ 620486 h 620486"/>
                <a:gd name="connsiteX22" fmla="*/ 468086 w 495300"/>
                <a:gd name="connsiteY22" fmla="*/ 615043 h 620486"/>
                <a:gd name="connsiteX23" fmla="*/ 478972 w 495300"/>
                <a:gd name="connsiteY23" fmla="*/ 598714 h 620486"/>
                <a:gd name="connsiteX24" fmla="*/ 489858 w 495300"/>
                <a:gd name="connsiteY24" fmla="*/ 560614 h 620486"/>
                <a:gd name="connsiteX25" fmla="*/ 495300 w 495300"/>
                <a:gd name="connsiteY25" fmla="*/ 544286 h 620486"/>
                <a:gd name="connsiteX26" fmla="*/ 489858 w 495300"/>
                <a:gd name="connsiteY26" fmla="*/ 419100 h 620486"/>
                <a:gd name="connsiteX27" fmla="*/ 478972 w 495300"/>
                <a:gd name="connsiteY27" fmla="*/ 386443 h 620486"/>
                <a:gd name="connsiteX28" fmla="*/ 468086 w 495300"/>
                <a:gd name="connsiteY28" fmla="*/ 353786 h 620486"/>
                <a:gd name="connsiteX29" fmla="*/ 451758 w 495300"/>
                <a:gd name="connsiteY29" fmla="*/ 304800 h 620486"/>
                <a:gd name="connsiteX30" fmla="*/ 446315 w 495300"/>
                <a:gd name="connsiteY30" fmla="*/ 288472 h 620486"/>
                <a:gd name="connsiteX31" fmla="*/ 440872 w 495300"/>
                <a:gd name="connsiteY31" fmla="*/ 272143 h 620486"/>
                <a:gd name="connsiteX32" fmla="*/ 419100 w 495300"/>
                <a:gd name="connsiteY32" fmla="*/ 239486 h 620486"/>
                <a:gd name="connsiteX33" fmla="*/ 408215 w 495300"/>
                <a:gd name="connsiteY33" fmla="*/ 223157 h 620486"/>
                <a:gd name="connsiteX34" fmla="*/ 391886 w 495300"/>
                <a:gd name="connsiteY34" fmla="*/ 212272 h 620486"/>
                <a:gd name="connsiteX35" fmla="*/ 353786 w 495300"/>
                <a:gd name="connsiteY35" fmla="*/ 174172 h 620486"/>
                <a:gd name="connsiteX36" fmla="*/ 321129 w 495300"/>
                <a:gd name="connsiteY36" fmla="*/ 152400 h 620486"/>
                <a:gd name="connsiteX37" fmla="*/ 304800 w 495300"/>
                <a:gd name="connsiteY37" fmla="*/ 141514 h 620486"/>
                <a:gd name="connsiteX38" fmla="*/ 288472 w 495300"/>
                <a:gd name="connsiteY38" fmla="*/ 136072 h 620486"/>
                <a:gd name="connsiteX39" fmla="*/ 255815 w 495300"/>
                <a:gd name="connsiteY39" fmla="*/ 114300 h 620486"/>
                <a:gd name="connsiteX40" fmla="*/ 239486 w 495300"/>
                <a:gd name="connsiteY40" fmla="*/ 103414 h 620486"/>
                <a:gd name="connsiteX41" fmla="*/ 223158 w 495300"/>
                <a:gd name="connsiteY41" fmla="*/ 97972 h 620486"/>
                <a:gd name="connsiteX42" fmla="*/ 206829 w 495300"/>
                <a:gd name="connsiteY42" fmla="*/ 87086 h 620486"/>
                <a:gd name="connsiteX43" fmla="*/ 195943 w 495300"/>
                <a:gd name="connsiteY43" fmla="*/ 70757 h 620486"/>
                <a:gd name="connsiteX44" fmla="*/ 163286 w 495300"/>
                <a:gd name="connsiteY44" fmla="*/ 59872 h 620486"/>
                <a:gd name="connsiteX45" fmla="*/ 152400 w 495300"/>
                <a:gd name="connsiteY45" fmla="*/ 43543 h 620486"/>
                <a:gd name="connsiteX46" fmla="*/ 136072 w 495300"/>
                <a:gd name="connsiteY46" fmla="*/ 38100 h 620486"/>
                <a:gd name="connsiteX47" fmla="*/ 119743 w 495300"/>
                <a:gd name="connsiteY47" fmla="*/ 27214 h 620486"/>
                <a:gd name="connsiteX48" fmla="*/ 87086 w 495300"/>
                <a:gd name="connsiteY48" fmla="*/ 16329 h 620486"/>
                <a:gd name="connsiteX49" fmla="*/ 54429 w 495300"/>
                <a:gd name="connsiteY49" fmla="*/ 5443 h 620486"/>
                <a:gd name="connsiteX50" fmla="*/ 38100 w 495300"/>
                <a:gd name="connsiteY50" fmla="*/ 0 h 620486"/>
                <a:gd name="connsiteX51" fmla="*/ 0 w 495300"/>
                <a:gd name="connsiteY51" fmla="*/ 0 h 62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95300" h="620486">
                  <a:moveTo>
                    <a:pt x="0" y="0"/>
                  </a:moveTo>
                  <a:lnTo>
                    <a:pt x="0" y="0"/>
                  </a:lnTo>
                  <a:cubicBezTo>
                    <a:pt x="1814" y="21771"/>
                    <a:pt x="3767" y="43532"/>
                    <a:pt x="5443" y="65314"/>
                  </a:cubicBezTo>
                  <a:cubicBezTo>
                    <a:pt x="12083" y="151632"/>
                    <a:pt x="4515" y="116029"/>
                    <a:pt x="16329" y="163286"/>
                  </a:cubicBezTo>
                  <a:cubicBezTo>
                    <a:pt x="20089" y="215930"/>
                    <a:pt x="18655" y="229347"/>
                    <a:pt x="27215" y="272143"/>
                  </a:cubicBezTo>
                  <a:cubicBezTo>
                    <a:pt x="28682" y="279478"/>
                    <a:pt x="31035" y="286612"/>
                    <a:pt x="32658" y="293914"/>
                  </a:cubicBezTo>
                  <a:cubicBezTo>
                    <a:pt x="34665" y="302945"/>
                    <a:pt x="35666" y="312204"/>
                    <a:pt x="38100" y="321129"/>
                  </a:cubicBezTo>
                  <a:cubicBezTo>
                    <a:pt x="41119" y="332199"/>
                    <a:pt x="46203" y="342654"/>
                    <a:pt x="48986" y="353786"/>
                  </a:cubicBezTo>
                  <a:cubicBezTo>
                    <a:pt x="52029" y="365957"/>
                    <a:pt x="60014" y="400263"/>
                    <a:pt x="65315" y="408214"/>
                  </a:cubicBezTo>
                  <a:cubicBezTo>
                    <a:pt x="72572" y="419100"/>
                    <a:pt x="82949" y="428460"/>
                    <a:pt x="87086" y="440872"/>
                  </a:cubicBezTo>
                  <a:cubicBezTo>
                    <a:pt x="88900" y="446315"/>
                    <a:pt x="89347" y="452426"/>
                    <a:pt x="92529" y="457200"/>
                  </a:cubicBezTo>
                  <a:cubicBezTo>
                    <a:pt x="96799" y="463605"/>
                    <a:pt x="104132" y="467453"/>
                    <a:pt x="108858" y="473529"/>
                  </a:cubicBezTo>
                  <a:cubicBezTo>
                    <a:pt x="116890" y="483856"/>
                    <a:pt x="119743" y="498929"/>
                    <a:pt x="130629" y="506186"/>
                  </a:cubicBezTo>
                  <a:lnTo>
                    <a:pt x="163286" y="527957"/>
                  </a:lnTo>
                  <a:lnTo>
                    <a:pt x="179615" y="538843"/>
                  </a:lnTo>
                  <a:cubicBezTo>
                    <a:pt x="183243" y="544286"/>
                    <a:pt x="184953" y="551705"/>
                    <a:pt x="190500" y="555172"/>
                  </a:cubicBezTo>
                  <a:cubicBezTo>
                    <a:pt x="200231" y="561254"/>
                    <a:pt x="212272" y="562429"/>
                    <a:pt x="223158" y="566057"/>
                  </a:cubicBezTo>
                  <a:lnTo>
                    <a:pt x="239486" y="571500"/>
                  </a:lnTo>
                  <a:cubicBezTo>
                    <a:pt x="239487" y="571500"/>
                    <a:pt x="272142" y="582385"/>
                    <a:pt x="272143" y="582386"/>
                  </a:cubicBezTo>
                  <a:cubicBezTo>
                    <a:pt x="293245" y="596454"/>
                    <a:pt x="282266" y="591204"/>
                    <a:pt x="304800" y="598714"/>
                  </a:cubicBezTo>
                  <a:cubicBezTo>
                    <a:pt x="310243" y="602343"/>
                    <a:pt x="315278" y="606674"/>
                    <a:pt x="321129" y="609600"/>
                  </a:cubicBezTo>
                  <a:cubicBezTo>
                    <a:pt x="343362" y="620716"/>
                    <a:pt x="388179" y="619270"/>
                    <a:pt x="402772" y="620486"/>
                  </a:cubicBezTo>
                  <a:cubicBezTo>
                    <a:pt x="424543" y="618672"/>
                    <a:pt x="447080" y="621045"/>
                    <a:pt x="468086" y="615043"/>
                  </a:cubicBezTo>
                  <a:cubicBezTo>
                    <a:pt x="474376" y="613246"/>
                    <a:pt x="476046" y="604565"/>
                    <a:pt x="478972" y="598714"/>
                  </a:cubicBezTo>
                  <a:cubicBezTo>
                    <a:pt x="483323" y="590013"/>
                    <a:pt x="487533" y="568753"/>
                    <a:pt x="489858" y="560614"/>
                  </a:cubicBezTo>
                  <a:cubicBezTo>
                    <a:pt x="491434" y="555098"/>
                    <a:pt x="493486" y="549729"/>
                    <a:pt x="495300" y="544286"/>
                  </a:cubicBezTo>
                  <a:cubicBezTo>
                    <a:pt x="493486" y="502557"/>
                    <a:pt x="494156" y="460646"/>
                    <a:pt x="489858" y="419100"/>
                  </a:cubicBezTo>
                  <a:cubicBezTo>
                    <a:pt x="488677" y="407686"/>
                    <a:pt x="482601" y="397329"/>
                    <a:pt x="478972" y="386443"/>
                  </a:cubicBezTo>
                  <a:lnTo>
                    <a:pt x="468086" y="353786"/>
                  </a:lnTo>
                  <a:lnTo>
                    <a:pt x="451758" y="304800"/>
                  </a:lnTo>
                  <a:lnTo>
                    <a:pt x="446315" y="288472"/>
                  </a:lnTo>
                  <a:cubicBezTo>
                    <a:pt x="444501" y="283029"/>
                    <a:pt x="444055" y="276917"/>
                    <a:pt x="440872" y="272143"/>
                  </a:cubicBezTo>
                  <a:lnTo>
                    <a:pt x="419100" y="239486"/>
                  </a:lnTo>
                  <a:cubicBezTo>
                    <a:pt x="415471" y="234043"/>
                    <a:pt x="413658" y="226785"/>
                    <a:pt x="408215" y="223157"/>
                  </a:cubicBezTo>
                  <a:lnTo>
                    <a:pt x="391886" y="212272"/>
                  </a:lnTo>
                  <a:cubicBezTo>
                    <a:pt x="382306" y="183531"/>
                    <a:pt x="391217" y="199126"/>
                    <a:pt x="353786" y="174172"/>
                  </a:cubicBezTo>
                  <a:lnTo>
                    <a:pt x="321129" y="152400"/>
                  </a:lnTo>
                  <a:cubicBezTo>
                    <a:pt x="315686" y="148771"/>
                    <a:pt x="311006" y="143582"/>
                    <a:pt x="304800" y="141514"/>
                  </a:cubicBezTo>
                  <a:lnTo>
                    <a:pt x="288472" y="136072"/>
                  </a:lnTo>
                  <a:lnTo>
                    <a:pt x="255815" y="114300"/>
                  </a:lnTo>
                  <a:cubicBezTo>
                    <a:pt x="250372" y="110671"/>
                    <a:pt x="245692" y="105482"/>
                    <a:pt x="239486" y="103414"/>
                  </a:cubicBezTo>
                  <a:lnTo>
                    <a:pt x="223158" y="97972"/>
                  </a:lnTo>
                  <a:cubicBezTo>
                    <a:pt x="217715" y="94343"/>
                    <a:pt x="211455" y="91712"/>
                    <a:pt x="206829" y="87086"/>
                  </a:cubicBezTo>
                  <a:cubicBezTo>
                    <a:pt x="202203" y="82460"/>
                    <a:pt x="201490" y="74224"/>
                    <a:pt x="195943" y="70757"/>
                  </a:cubicBezTo>
                  <a:cubicBezTo>
                    <a:pt x="186213" y="64676"/>
                    <a:pt x="163286" y="59872"/>
                    <a:pt x="163286" y="59872"/>
                  </a:cubicBezTo>
                  <a:cubicBezTo>
                    <a:pt x="159657" y="54429"/>
                    <a:pt x="157508" y="47630"/>
                    <a:pt x="152400" y="43543"/>
                  </a:cubicBezTo>
                  <a:cubicBezTo>
                    <a:pt x="147920" y="39959"/>
                    <a:pt x="141203" y="40666"/>
                    <a:pt x="136072" y="38100"/>
                  </a:cubicBezTo>
                  <a:cubicBezTo>
                    <a:pt x="130221" y="35174"/>
                    <a:pt x="125721" y="29871"/>
                    <a:pt x="119743" y="27214"/>
                  </a:cubicBezTo>
                  <a:cubicBezTo>
                    <a:pt x="109257" y="22554"/>
                    <a:pt x="97972" y="19957"/>
                    <a:pt x="87086" y="16329"/>
                  </a:cubicBezTo>
                  <a:lnTo>
                    <a:pt x="54429" y="5443"/>
                  </a:lnTo>
                  <a:cubicBezTo>
                    <a:pt x="48986" y="3629"/>
                    <a:pt x="43837" y="0"/>
                    <a:pt x="381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F7A56129-D6FB-F244-9F6D-C225B7703434}"/>
                </a:ext>
              </a:extLst>
            </p:cNvPr>
            <p:cNvSpPr/>
            <p:nvPr/>
          </p:nvSpPr>
          <p:spPr>
            <a:xfrm>
              <a:off x="6825343" y="2198914"/>
              <a:ext cx="381000" cy="506186"/>
            </a:xfrm>
            <a:custGeom>
              <a:avLst/>
              <a:gdLst>
                <a:gd name="connsiteX0" fmla="*/ 353786 w 370114"/>
                <a:gd name="connsiteY0" fmla="*/ 0 h 506186"/>
                <a:gd name="connsiteX1" fmla="*/ 353786 w 370114"/>
                <a:gd name="connsiteY1" fmla="*/ 0 h 506186"/>
                <a:gd name="connsiteX2" fmla="*/ 310243 w 370114"/>
                <a:gd name="connsiteY2" fmla="*/ 21772 h 506186"/>
                <a:gd name="connsiteX3" fmla="*/ 277586 w 370114"/>
                <a:gd name="connsiteY3" fmla="*/ 32657 h 506186"/>
                <a:gd name="connsiteX4" fmla="*/ 244928 w 370114"/>
                <a:gd name="connsiteY4" fmla="*/ 54429 h 506186"/>
                <a:gd name="connsiteX5" fmla="*/ 228600 w 370114"/>
                <a:gd name="connsiteY5" fmla="*/ 59872 h 506186"/>
                <a:gd name="connsiteX6" fmla="*/ 212271 w 370114"/>
                <a:gd name="connsiteY6" fmla="*/ 70757 h 506186"/>
                <a:gd name="connsiteX7" fmla="*/ 179614 w 370114"/>
                <a:gd name="connsiteY7" fmla="*/ 81643 h 506186"/>
                <a:gd name="connsiteX8" fmla="*/ 146957 w 370114"/>
                <a:gd name="connsiteY8" fmla="*/ 103415 h 506186"/>
                <a:gd name="connsiteX9" fmla="*/ 130628 w 370114"/>
                <a:gd name="connsiteY9" fmla="*/ 119743 h 506186"/>
                <a:gd name="connsiteX10" fmla="*/ 97971 w 370114"/>
                <a:gd name="connsiteY10" fmla="*/ 141515 h 506186"/>
                <a:gd name="connsiteX11" fmla="*/ 70757 w 370114"/>
                <a:gd name="connsiteY11" fmla="*/ 163286 h 506186"/>
                <a:gd name="connsiteX12" fmla="*/ 59871 w 370114"/>
                <a:gd name="connsiteY12" fmla="*/ 179615 h 506186"/>
                <a:gd name="connsiteX13" fmla="*/ 43543 w 370114"/>
                <a:gd name="connsiteY13" fmla="*/ 190500 h 506186"/>
                <a:gd name="connsiteX14" fmla="*/ 27214 w 370114"/>
                <a:gd name="connsiteY14" fmla="*/ 223157 h 506186"/>
                <a:gd name="connsiteX15" fmla="*/ 21771 w 370114"/>
                <a:gd name="connsiteY15" fmla="*/ 239486 h 506186"/>
                <a:gd name="connsiteX16" fmla="*/ 21771 w 370114"/>
                <a:gd name="connsiteY16" fmla="*/ 391886 h 506186"/>
                <a:gd name="connsiteX17" fmla="*/ 10886 w 370114"/>
                <a:gd name="connsiteY17" fmla="*/ 424543 h 506186"/>
                <a:gd name="connsiteX18" fmla="*/ 0 w 370114"/>
                <a:gd name="connsiteY18" fmla="*/ 462643 h 506186"/>
                <a:gd name="connsiteX19" fmla="*/ 5443 w 370114"/>
                <a:gd name="connsiteY19" fmla="*/ 484415 h 506186"/>
                <a:gd name="connsiteX20" fmla="*/ 38100 w 370114"/>
                <a:gd name="connsiteY20" fmla="*/ 506186 h 506186"/>
                <a:gd name="connsiteX21" fmla="*/ 125186 w 370114"/>
                <a:gd name="connsiteY21" fmla="*/ 500743 h 506186"/>
                <a:gd name="connsiteX22" fmla="*/ 174171 w 370114"/>
                <a:gd name="connsiteY22" fmla="*/ 478972 h 506186"/>
                <a:gd name="connsiteX23" fmla="*/ 206828 w 370114"/>
                <a:gd name="connsiteY23" fmla="*/ 468086 h 506186"/>
                <a:gd name="connsiteX24" fmla="*/ 255814 w 370114"/>
                <a:gd name="connsiteY24" fmla="*/ 435429 h 506186"/>
                <a:gd name="connsiteX25" fmla="*/ 272143 w 370114"/>
                <a:gd name="connsiteY25" fmla="*/ 424543 h 506186"/>
                <a:gd name="connsiteX26" fmla="*/ 293914 w 370114"/>
                <a:gd name="connsiteY26" fmla="*/ 391886 h 506186"/>
                <a:gd name="connsiteX27" fmla="*/ 304800 w 370114"/>
                <a:gd name="connsiteY27" fmla="*/ 375557 h 506186"/>
                <a:gd name="connsiteX28" fmla="*/ 310243 w 370114"/>
                <a:gd name="connsiteY28" fmla="*/ 359229 h 506186"/>
                <a:gd name="connsiteX29" fmla="*/ 321128 w 370114"/>
                <a:gd name="connsiteY29" fmla="*/ 342900 h 506186"/>
                <a:gd name="connsiteX30" fmla="*/ 332014 w 370114"/>
                <a:gd name="connsiteY30" fmla="*/ 310243 h 506186"/>
                <a:gd name="connsiteX31" fmla="*/ 342900 w 370114"/>
                <a:gd name="connsiteY31" fmla="*/ 277586 h 506186"/>
                <a:gd name="connsiteX32" fmla="*/ 348343 w 370114"/>
                <a:gd name="connsiteY32" fmla="*/ 261257 h 506186"/>
                <a:gd name="connsiteX33" fmla="*/ 353786 w 370114"/>
                <a:gd name="connsiteY33" fmla="*/ 201386 h 506186"/>
                <a:gd name="connsiteX34" fmla="*/ 359228 w 370114"/>
                <a:gd name="connsiteY34" fmla="*/ 179615 h 506186"/>
                <a:gd name="connsiteX35" fmla="*/ 364671 w 370114"/>
                <a:gd name="connsiteY35" fmla="*/ 141515 h 506186"/>
                <a:gd name="connsiteX36" fmla="*/ 370114 w 370114"/>
                <a:gd name="connsiteY36" fmla="*/ 108857 h 506186"/>
                <a:gd name="connsiteX37" fmla="*/ 353786 w 370114"/>
                <a:gd name="connsiteY37" fmla="*/ 0 h 5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70114" h="506186">
                  <a:moveTo>
                    <a:pt x="353786" y="0"/>
                  </a:moveTo>
                  <a:lnTo>
                    <a:pt x="353786" y="0"/>
                  </a:lnTo>
                  <a:cubicBezTo>
                    <a:pt x="339272" y="7257"/>
                    <a:pt x="325159" y="15380"/>
                    <a:pt x="310243" y="21772"/>
                  </a:cubicBezTo>
                  <a:cubicBezTo>
                    <a:pt x="299696" y="26292"/>
                    <a:pt x="277586" y="32657"/>
                    <a:pt x="277586" y="32657"/>
                  </a:cubicBezTo>
                  <a:cubicBezTo>
                    <a:pt x="266700" y="39914"/>
                    <a:pt x="257340" y="50291"/>
                    <a:pt x="244928" y="54429"/>
                  </a:cubicBezTo>
                  <a:cubicBezTo>
                    <a:pt x="239485" y="56243"/>
                    <a:pt x="233731" y="57306"/>
                    <a:pt x="228600" y="59872"/>
                  </a:cubicBezTo>
                  <a:cubicBezTo>
                    <a:pt x="222749" y="62797"/>
                    <a:pt x="218249" y="68100"/>
                    <a:pt x="212271" y="70757"/>
                  </a:cubicBezTo>
                  <a:cubicBezTo>
                    <a:pt x="201785" y="75417"/>
                    <a:pt x="179614" y="81643"/>
                    <a:pt x="179614" y="81643"/>
                  </a:cubicBezTo>
                  <a:cubicBezTo>
                    <a:pt x="168728" y="88900"/>
                    <a:pt x="156208" y="94164"/>
                    <a:pt x="146957" y="103415"/>
                  </a:cubicBezTo>
                  <a:cubicBezTo>
                    <a:pt x="141514" y="108858"/>
                    <a:pt x="136704" y="115017"/>
                    <a:pt x="130628" y="119743"/>
                  </a:cubicBezTo>
                  <a:cubicBezTo>
                    <a:pt x="120301" y="127775"/>
                    <a:pt x="97971" y="141515"/>
                    <a:pt x="97971" y="141515"/>
                  </a:cubicBezTo>
                  <a:cubicBezTo>
                    <a:pt x="66777" y="188307"/>
                    <a:pt x="108314" y="133241"/>
                    <a:pt x="70757" y="163286"/>
                  </a:cubicBezTo>
                  <a:cubicBezTo>
                    <a:pt x="65649" y="167373"/>
                    <a:pt x="64497" y="174989"/>
                    <a:pt x="59871" y="179615"/>
                  </a:cubicBezTo>
                  <a:cubicBezTo>
                    <a:pt x="55246" y="184240"/>
                    <a:pt x="48986" y="186872"/>
                    <a:pt x="43543" y="190500"/>
                  </a:cubicBezTo>
                  <a:cubicBezTo>
                    <a:pt x="29862" y="231544"/>
                    <a:pt x="48317" y="180952"/>
                    <a:pt x="27214" y="223157"/>
                  </a:cubicBezTo>
                  <a:cubicBezTo>
                    <a:pt x="24648" y="228289"/>
                    <a:pt x="23585" y="234043"/>
                    <a:pt x="21771" y="239486"/>
                  </a:cubicBezTo>
                  <a:cubicBezTo>
                    <a:pt x="26872" y="305796"/>
                    <a:pt x="31594" y="323123"/>
                    <a:pt x="21771" y="391886"/>
                  </a:cubicBezTo>
                  <a:cubicBezTo>
                    <a:pt x="20148" y="403245"/>
                    <a:pt x="14514" y="413657"/>
                    <a:pt x="10886" y="424543"/>
                  </a:cubicBezTo>
                  <a:cubicBezTo>
                    <a:pt x="3077" y="447972"/>
                    <a:pt x="6836" y="435301"/>
                    <a:pt x="0" y="462643"/>
                  </a:cubicBezTo>
                  <a:cubicBezTo>
                    <a:pt x="1814" y="469900"/>
                    <a:pt x="517" y="478785"/>
                    <a:pt x="5443" y="484415"/>
                  </a:cubicBezTo>
                  <a:cubicBezTo>
                    <a:pt x="14058" y="494261"/>
                    <a:pt x="38100" y="506186"/>
                    <a:pt x="38100" y="506186"/>
                  </a:cubicBezTo>
                  <a:cubicBezTo>
                    <a:pt x="67129" y="504372"/>
                    <a:pt x="96367" y="504673"/>
                    <a:pt x="125186" y="500743"/>
                  </a:cubicBezTo>
                  <a:cubicBezTo>
                    <a:pt x="171939" y="494367"/>
                    <a:pt x="143797" y="492471"/>
                    <a:pt x="174171" y="478972"/>
                  </a:cubicBezTo>
                  <a:cubicBezTo>
                    <a:pt x="184657" y="474312"/>
                    <a:pt x="197280" y="474451"/>
                    <a:pt x="206828" y="468086"/>
                  </a:cubicBezTo>
                  <a:lnTo>
                    <a:pt x="255814" y="435429"/>
                  </a:lnTo>
                  <a:lnTo>
                    <a:pt x="272143" y="424543"/>
                  </a:lnTo>
                  <a:lnTo>
                    <a:pt x="293914" y="391886"/>
                  </a:lnTo>
                  <a:cubicBezTo>
                    <a:pt x="297543" y="386443"/>
                    <a:pt x="302731" y="381763"/>
                    <a:pt x="304800" y="375557"/>
                  </a:cubicBezTo>
                  <a:cubicBezTo>
                    <a:pt x="306614" y="370114"/>
                    <a:pt x="307677" y="364360"/>
                    <a:pt x="310243" y="359229"/>
                  </a:cubicBezTo>
                  <a:cubicBezTo>
                    <a:pt x="313168" y="353378"/>
                    <a:pt x="318471" y="348878"/>
                    <a:pt x="321128" y="342900"/>
                  </a:cubicBezTo>
                  <a:cubicBezTo>
                    <a:pt x="325788" y="332414"/>
                    <a:pt x="328385" y="321129"/>
                    <a:pt x="332014" y="310243"/>
                  </a:cubicBezTo>
                  <a:lnTo>
                    <a:pt x="342900" y="277586"/>
                  </a:lnTo>
                  <a:lnTo>
                    <a:pt x="348343" y="261257"/>
                  </a:lnTo>
                  <a:cubicBezTo>
                    <a:pt x="350157" y="241300"/>
                    <a:pt x="351138" y="221250"/>
                    <a:pt x="353786" y="201386"/>
                  </a:cubicBezTo>
                  <a:cubicBezTo>
                    <a:pt x="354775" y="193971"/>
                    <a:pt x="357890" y="186975"/>
                    <a:pt x="359228" y="179615"/>
                  </a:cubicBezTo>
                  <a:cubicBezTo>
                    <a:pt x="361523" y="166993"/>
                    <a:pt x="362720" y="154195"/>
                    <a:pt x="364671" y="141515"/>
                  </a:cubicBezTo>
                  <a:cubicBezTo>
                    <a:pt x="366349" y="130607"/>
                    <a:pt x="368300" y="119743"/>
                    <a:pt x="370114" y="108857"/>
                  </a:cubicBezTo>
                  <a:cubicBezTo>
                    <a:pt x="364488" y="30098"/>
                    <a:pt x="356507" y="18143"/>
                    <a:pt x="353786" y="0"/>
                  </a:cubicBez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992F311-4928-9C42-BC23-FA3F95E8C4E1}"/>
              </a:ext>
            </a:extLst>
          </p:cNvPr>
          <p:cNvGrpSpPr/>
          <p:nvPr/>
        </p:nvGrpSpPr>
        <p:grpSpPr>
          <a:xfrm>
            <a:off x="2599092" y="4177407"/>
            <a:ext cx="266807" cy="407998"/>
            <a:chOff x="6293223" y="2033951"/>
            <a:chExt cx="952500" cy="1181100"/>
          </a:xfrm>
        </p:grpSpPr>
        <p:pic>
          <p:nvPicPr>
            <p:cNvPr id="59" name="Picture 58" descr="A picture containing mirror, sunglasses&#10;&#10;Description automatically generated">
              <a:extLst>
                <a:ext uri="{FF2B5EF4-FFF2-40B4-BE49-F238E27FC236}">
                  <a16:creationId xmlns:a16="http://schemas.microsoft.com/office/drawing/2014/main" id="{F3648764-FCF3-874D-95B0-9CCF6113D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3223" y="2033951"/>
              <a:ext cx="952500" cy="1181100"/>
            </a:xfrm>
            <a:prstGeom prst="rect">
              <a:avLst/>
            </a:prstGeom>
          </p:spPr>
        </p:pic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7B539F04-85EC-7247-AEB6-287C182726A0}"/>
                </a:ext>
              </a:extLst>
            </p:cNvPr>
            <p:cNvSpPr/>
            <p:nvPr/>
          </p:nvSpPr>
          <p:spPr>
            <a:xfrm>
              <a:off x="6340929" y="2084614"/>
              <a:ext cx="506185" cy="620486"/>
            </a:xfrm>
            <a:custGeom>
              <a:avLst/>
              <a:gdLst>
                <a:gd name="connsiteX0" fmla="*/ 0 w 495300"/>
                <a:gd name="connsiteY0" fmla="*/ 0 h 620486"/>
                <a:gd name="connsiteX1" fmla="*/ 0 w 495300"/>
                <a:gd name="connsiteY1" fmla="*/ 0 h 620486"/>
                <a:gd name="connsiteX2" fmla="*/ 5443 w 495300"/>
                <a:gd name="connsiteY2" fmla="*/ 65314 h 620486"/>
                <a:gd name="connsiteX3" fmla="*/ 16329 w 495300"/>
                <a:gd name="connsiteY3" fmla="*/ 163286 h 620486"/>
                <a:gd name="connsiteX4" fmla="*/ 27215 w 495300"/>
                <a:gd name="connsiteY4" fmla="*/ 272143 h 620486"/>
                <a:gd name="connsiteX5" fmla="*/ 32658 w 495300"/>
                <a:gd name="connsiteY5" fmla="*/ 293914 h 620486"/>
                <a:gd name="connsiteX6" fmla="*/ 38100 w 495300"/>
                <a:gd name="connsiteY6" fmla="*/ 321129 h 620486"/>
                <a:gd name="connsiteX7" fmla="*/ 48986 w 495300"/>
                <a:gd name="connsiteY7" fmla="*/ 353786 h 620486"/>
                <a:gd name="connsiteX8" fmla="*/ 65315 w 495300"/>
                <a:gd name="connsiteY8" fmla="*/ 408214 h 620486"/>
                <a:gd name="connsiteX9" fmla="*/ 87086 w 495300"/>
                <a:gd name="connsiteY9" fmla="*/ 440872 h 620486"/>
                <a:gd name="connsiteX10" fmla="*/ 92529 w 495300"/>
                <a:gd name="connsiteY10" fmla="*/ 457200 h 620486"/>
                <a:gd name="connsiteX11" fmla="*/ 108858 w 495300"/>
                <a:gd name="connsiteY11" fmla="*/ 473529 h 620486"/>
                <a:gd name="connsiteX12" fmla="*/ 130629 w 495300"/>
                <a:gd name="connsiteY12" fmla="*/ 506186 h 620486"/>
                <a:gd name="connsiteX13" fmla="*/ 163286 w 495300"/>
                <a:gd name="connsiteY13" fmla="*/ 527957 h 620486"/>
                <a:gd name="connsiteX14" fmla="*/ 179615 w 495300"/>
                <a:gd name="connsiteY14" fmla="*/ 538843 h 620486"/>
                <a:gd name="connsiteX15" fmla="*/ 190500 w 495300"/>
                <a:gd name="connsiteY15" fmla="*/ 555172 h 620486"/>
                <a:gd name="connsiteX16" fmla="*/ 223158 w 495300"/>
                <a:gd name="connsiteY16" fmla="*/ 566057 h 620486"/>
                <a:gd name="connsiteX17" fmla="*/ 239486 w 495300"/>
                <a:gd name="connsiteY17" fmla="*/ 571500 h 620486"/>
                <a:gd name="connsiteX18" fmla="*/ 272143 w 495300"/>
                <a:gd name="connsiteY18" fmla="*/ 582386 h 620486"/>
                <a:gd name="connsiteX19" fmla="*/ 304800 w 495300"/>
                <a:gd name="connsiteY19" fmla="*/ 598714 h 620486"/>
                <a:gd name="connsiteX20" fmla="*/ 321129 w 495300"/>
                <a:gd name="connsiteY20" fmla="*/ 609600 h 620486"/>
                <a:gd name="connsiteX21" fmla="*/ 402772 w 495300"/>
                <a:gd name="connsiteY21" fmla="*/ 620486 h 620486"/>
                <a:gd name="connsiteX22" fmla="*/ 468086 w 495300"/>
                <a:gd name="connsiteY22" fmla="*/ 615043 h 620486"/>
                <a:gd name="connsiteX23" fmla="*/ 478972 w 495300"/>
                <a:gd name="connsiteY23" fmla="*/ 598714 h 620486"/>
                <a:gd name="connsiteX24" fmla="*/ 489858 w 495300"/>
                <a:gd name="connsiteY24" fmla="*/ 560614 h 620486"/>
                <a:gd name="connsiteX25" fmla="*/ 495300 w 495300"/>
                <a:gd name="connsiteY25" fmla="*/ 544286 h 620486"/>
                <a:gd name="connsiteX26" fmla="*/ 489858 w 495300"/>
                <a:gd name="connsiteY26" fmla="*/ 419100 h 620486"/>
                <a:gd name="connsiteX27" fmla="*/ 478972 w 495300"/>
                <a:gd name="connsiteY27" fmla="*/ 386443 h 620486"/>
                <a:gd name="connsiteX28" fmla="*/ 468086 w 495300"/>
                <a:gd name="connsiteY28" fmla="*/ 353786 h 620486"/>
                <a:gd name="connsiteX29" fmla="*/ 451758 w 495300"/>
                <a:gd name="connsiteY29" fmla="*/ 304800 h 620486"/>
                <a:gd name="connsiteX30" fmla="*/ 446315 w 495300"/>
                <a:gd name="connsiteY30" fmla="*/ 288472 h 620486"/>
                <a:gd name="connsiteX31" fmla="*/ 440872 w 495300"/>
                <a:gd name="connsiteY31" fmla="*/ 272143 h 620486"/>
                <a:gd name="connsiteX32" fmla="*/ 419100 w 495300"/>
                <a:gd name="connsiteY32" fmla="*/ 239486 h 620486"/>
                <a:gd name="connsiteX33" fmla="*/ 408215 w 495300"/>
                <a:gd name="connsiteY33" fmla="*/ 223157 h 620486"/>
                <a:gd name="connsiteX34" fmla="*/ 391886 w 495300"/>
                <a:gd name="connsiteY34" fmla="*/ 212272 h 620486"/>
                <a:gd name="connsiteX35" fmla="*/ 353786 w 495300"/>
                <a:gd name="connsiteY35" fmla="*/ 174172 h 620486"/>
                <a:gd name="connsiteX36" fmla="*/ 321129 w 495300"/>
                <a:gd name="connsiteY36" fmla="*/ 152400 h 620486"/>
                <a:gd name="connsiteX37" fmla="*/ 304800 w 495300"/>
                <a:gd name="connsiteY37" fmla="*/ 141514 h 620486"/>
                <a:gd name="connsiteX38" fmla="*/ 288472 w 495300"/>
                <a:gd name="connsiteY38" fmla="*/ 136072 h 620486"/>
                <a:gd name="connsiteX39" fmla="*/ 255815 w 495300"/>
                <a:gd name="connsiteY39" fmla="*/ 114300 h 620486"/>
                <a:gd name="connsiteX40" fmla="*/ 239486 w 495300"/>
                <a:gd name="connsiteY40" fmla="*/ 103414 h 620486"/>
                <a:gd name="connsiteX41" fmla="*/ 223158 w 495300"/>
                <a:gd name="connsiteY41" fmla="*/ 97972 h 620486"/>
                <a:gd name="connsiteX42" fmla="*/ 206829 w 495300"/>
                <a:gd name="connsiteY42" fmla="*/ 87086 h 620486"/>
                <a:gd name="connsiteX43" fmla="*/ 195943 w 495300"/>
                <a:gd name="connsiteY43" fmla="*/ 70757 h 620486"/>
                <a:gd name="connsiteX44" fmla="*/ 163286 w 495300"/>
                <a:gd name="connsiteY44" fmla="*/ 59872 h 620486"/>
                <a:gd name="connsiteX45" fmla="*/ 152400 w 495300"/>
                <a:gd name="connsiteY45" fmla="*/ 43543 h 620486"/>
                <a:gd name="connsiteX46" fmla="*/ 136072 w 495300"/>
                <a:gd name="connsiteY46" fmla="*/ 38100 h 620486"/>
                <a:gd name="connsiteX47" fmla="*/ 119743 w 495300"/>
                <a:gd name="connsiteY47" fmla="*/ 27214 h 620486"/>
                <a:gd name="connsiteX48" fmla="*/ 87086 w 495300"/>
                <a:gd name="connsiteY48" fmla="*/ 16329 h 620486"/>
                <a:gd name="connsiteX49" fmla="*/ 54429 w 495300"/>
                <a:gd name="connsiteY49" fmla="*/ 5443 h 620486"/>
                <a:gd name="connsiteX50" fmla="*/ 38100 w 495300"/>
                <a:gd name="connsiteY50" fmla="*/ 0 h 620486"/>
                <a:gd name="connsiteX51" fmla="*/ 0 w 495300"/>
                <a:gd name="connsiteY51" fmla="*/ 0 h 62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95300" h="620486">
                  <a:moveTo>
                    <a:pt x="0" y="0"/>
                  </a:moveTo>
                  <a:lnTo>
                    <a:pt x="0" y="0"/>
                  </a:lnTo>
                  <a:cubicBezTo>
                    <a:pt x="1814" y="21771"/>
                    <a:pt x="3767" y="43532"/>
                    <a:pt x="5443" y="65314"/>
                  </a:cubicBezTo>
                  <a:cubicBezTo>
                    <a:pt x="12083" y="151632"/>
                    <a:pt x="4515" y="116029"/>
                    <a:pt x="16329" y="163286"/>
                  </a:cubicBezTo>
                  <a:cubicBezTo>
                    <a:pt x="20089" y="215930"/>
                    <a:pt x="18655" y="229347"/>
                    <a:pt x="27215" y="272143"/>
                  </a:cubicBezTo>
                  <a:cubicBezTo>
                    <a:pt x="28682" y="279478"/>
                    <a:pt x="31035" y="286612"/>
                    <a:pt x="32658" y="293914"/>
                  </a:cubicBezTo>
                  <a:cubicBezTo>
                    <a:pt x="34665" y="302945"/>
                    <a:pt x="35666" y="312204"/>
                    <a:pt x="38100" y="321129"/>
                  </a:cubicBezTo>
                  <a:cubicBezTo>
                    <a:pt x="41119" y="332199"/>
                    <a:pt x="46203" y="342654"/>
                    <a:pt x="48986" y="353786"/>
                  </a:cubicBezTo>
                  <a:cubicBezTo>
                    <a:pt x="52029" y="365957"/>
                    <a:pt x="60014" y="400263"/>
                    <a:pt x="65315" y="408214"/>
                  </a:cubicBezTo>
                  <a:cubicBezTo>
                    <a:pt x="72572" y="419100"/>
                    <a:pt x="82949" y="428460"/>
                    <a:pt x="87086" y="440872"/>
                  </a:cubicBezTo>
                  <a:cubicBezTo>
                    <a:pt x="88900" y="446315"/>
                    <a:pt x="89347" y="452426"/>
                    <a:pt x="92529" y="457200"/>
                  </a:cubicBezTo>
                  <a:cubicBezTo>
                    <a:pt x="96799" y="463605"/>
                    <a:pt x="104132" y="467453"/>
                    <a:pt x="108858" y="473529"/>
                  </a:cubicBezTo>
                  <a:cubicBezTo>
                    <a:pt x="116890" y="483856"/>
                    <a:pt x="119743" y="498929"/>
                    <a:pt x="130629" y="506186"/>
                  </a:cubicBezTo>
                  <a:lnTo>
                    <a:pt x="163286" y="527957"/>
                  </a:lnTo>
                  <a:lnTo>
                    <a:pt x="179615" y="538843"/>
                  </a:lnTo>
                  <a:cubicBezTo>
                    <a:pt x="183243" y="544286"/>
                    <a:pt x="184953" y="551705"/>
                    <a:pt x="190500" y="555172"/>
                  </a:cubicBezTo>
                  <a:cubicBezTo>
                    <a:pt x="200231" y="561254"/>
                    <a:pt x="212272" y="562429"/>
                    <a:pt x="223158" y="566057"/>
                  </a:cubicBezTo>
                  <a:lnTo>
                    <a:pt x="239486" y="571500"/>
                  </a:lnTo>
                  <a:cubicBezTo>
                    <a:pt x="239487" y="571500"/>
                    <a:pt x="272142" y="582385"/>
                    <a:pt x="272143" y="582386"/>
                  </a:cubicBezTo>
                  <a:cubicBezTo>
                    <a:pt x="293245" y="596454"/>
                    <a:pt x="282266" y="591204"/>
                    <a:pt x="304800" y="598714"/>
                  </a:cubicBezTo>
                  <a:cubicBezTo>
                    <a:pt x="310243" y="602343"/>
                    <a:pt x="315278" y="606674"/>
                    <a:pt x="321129" y="609600"/>
                  </a:cubicBezTo>
                  <a:cubicBezTo>
                    <a:pt x="343362" y="620716"/>
                    <a:pt x="388179" y="619270"/>
                    <a:pt x="402772" y="620486"/>
                  </a:cubicBezTo>
                  <a:cubicBezTo>
                    <a:pt x="424543" y="618672"/>
                    <a:pt x="447080" y="621045"/>
                    <a:pt x="468086" y="615043"/>
                  </a:cubicBezTo>
                  <a:cubicBezTo>
                    <a:pt x="474376" y="613246"/>
                    <a:pt x="476046" y="604565"/>
                    <a:pt x="478972" y="598714"/>
                  </a:cubicBezTo>
                  <a:cubicBezTo>
                    <a:pt x="483323" y="590013"/>
                    <a:pt x="487533" y="568753"/>
                    <a:pt x="489858" y="560614"/>
                  </a:cubicBezTo>
                  <a:cubicBezTo>
                    <a:pt x="491434" y="555098"/>
                    <a:pt x="493486" y="549729"/>
                    <a:pt x="495300" y="544286"/>
                  </a:cubicBezTo>
                  <a:cubicBezTo>
                    <a:pt x="493486" y="502557"/>
                    <a:pt x="494156" y="460646"/>
                    <a:pt x="489858" y="419100"/>
                  </a:cubicBezTo>
                  <a:cubicBezTo>
                    <a:pt x="488677" y="407686"/>
                    <a:pt x="482601" y="397329"/>
                    <a:pt x="478972" y="386443"/>
                  </a:cubicBezTo>
                  <a:lnTo>
                    <a:pt x="468086" y="353786"/>
                  </a:lnTo>
                  <a:lnTo>
                    <a:pt x="451758" y="304800"/>
                  </a:lnTo>
                  <a:lnTo>
                    <a:pt x="446315" y="288472"/>
                  </a:lnTo>
                  <a:cubicBezTo>
                    <a:pt x="444501" y="283029"/>
                    <a:pt x="444055" y="276917"/>
                    <a:pt x="440872" y="272143"/>
                  </a:cubicBezTo>
                  <a:lnTo>
                    <a:pt x="419100" y="239486"/>
                  </a:lnTo>
                  <a:cubicBezTo>
                    <a:pt x="415471" y="234043"/>
                    <a:pt x="413658" y="226785"/>
                    <a:pt x="408215" y="223157"/>
                  </a:cubicBezTo>
                  <a:lnTo>
                    <a:pt x="391886" y="212272"/>
                  </a:lnTo>
                  <a:cubicBezTo>
                    <a:pt x="382306" y="183531"/>
                    <a:pt x="391217" y="199126"/>
                    <a:pt x="353786" y="174172"/>
                  </a:cubicBezTo>
                  <a:lnTo>
                    <a:pt x="321129" y="152400"/>
                  </a:lnTo>
                  <a:cubicBezTo>
                    <a:pt x="315686" y="148771"/>
                    <a:pt x="311006" y="143582"/>
                    <a:pt x="304800" y="141514"/>
                  </a:cubicBezTo>
                  <a:lnTo>
                    <a:pt x="288472" y="136072"/>
                  </a:lnTo>
                  <a:lnTo>
                    <a:pt x="255815" y="114300"/>
                  </a:lnTo>
                  <a:cubicBezTo>
                    <a:pt x="250372" y="110671"/>
                    <a:pt x="245692" y="105482"/>
                    <a:pt x="239486" y="103414"/>
                  </a:cubicBezTo>
                  <a:lnTo>
                    <a:pt x="223158" y="97972"/>
                  </a:lnTo>
                  <a:cubicBezTo>
                    <a:pt x="217715" y="94343"/>
                    <a:pt x="211455" y="91712"/>
                    <a:pt x="206829" y="87086"/>
                  </a:cubicBezTo>
                  <a:cubicBezTo>
                    <a:pt x="202203" y="82460"/>
                    <a:pt x="201490" y="74224"/>
                    <a:pt x="195943" y="70757"/>
                  </a:cubicBezTo>
                  <a:cubicBezTo>
                    <a:pt x="186213" y="64676"/>
                    <a:pt x="163286" y="59872"/>
                    <a:pt x="163286" y="59872"/>
                  </a:cubicBezTo>
                  <a:cubicBezTo>
                    <a:pt x="159657" y="54429"/>
                    <a:pt x="157508" y="47630"/>
                    <a:pt x="152400" y="43543"/>
                  </a:cubicBezTo>
                  <a:cubicBezTo>
                    <a:pt x="147920" y="39959"/>
                    <a:pt x="141203" y="40666"/>
                    <a:pt x="136072" y="38100"/>
                  </a:cubicBezTo>
                  <a:cubicBezTo>
                    <a:pt x="130221" y="35174"/>
                    <a:pt x="125721" y="29871"/>
                    <a:pt x="119743" y="27214"/>
                  </a:cubicBezTo>
                  <a:cubicBezTo>
                    <a:pt x="109257" y="22554"/>
                    <a:pt x="97972" y="19957"/>
                    <a:pt x="87086" y="16329"/>
                  </a:cubicBezTo>
                  <a:lnTo>
                    <a:pt x="54429" y="5443"/>
                  </a:lnTo>
                  <a:cubicBezTo>
                    <a:pt x="48986" y="3629"/>
                    <a:pt x="43837" y="0"/>
                    <a:pt x="381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24CEF70E-0051-474B-A5B7-CEFC1486FDB9}"/>
                </a:ext>
              </a:extLst>
            </p:cNvPr>
            <p:cNvSpPr/>
            <p:nvPr/>
          </p:nvSpPr>
          <p:spPr>
            <a:xfrm>
              <a:off x="6825343" y="2198914"/>
              <a:ext cx="381000" cy="506186"/>
            </a:xfrm>
            <a:custGeom>
              <a:avLst/>
              <a:gdLst>
                <a:gd name="connsiteX0" fmla="*/ 353786 w 370114"/>
                <a:gd name="connsiteY0" fmla="*/ 0 h 506186"/>
                <a:gd name="connsiteX1" fmla="*/ 353786 w 370114"/>
                <a:gd name="connsiteY1" fmla="*/ 0 h 506186"/>
                <a:gd name="connsiteX2" fmla="*/ 310243 w 370114"/>
                <a:gd name="connsiteY2" fmla="*/ 21772 h 506186"/>
                <a:gd name="connsiteX3" fmla="*/ 277586 w 370114"/>
                <a:gd name="connsiteY3" fmla="*/ 32657 h 506186"/>
                <a:gd name="connsiteX4" fmla="*/ 244928 w 370114"/>
                <a:gd name="connsiteY4" fmla="*/ 54429 h 506186"/>
                <a:gd name="connsiteX5" fmla="*/ 228600 w 370114"/>
                <a:gd name="connsiteY5" fmla="*/ 59872 h 506186"/>
                <a:gd name="connsiteX6" fmla="*/ 212271 w 370114"/>
                <a:gd name="connsiteY6" fmla="*/ 70757 h 506186"/>
                <a:gd name="connsiteX7" fmla="*/ 179614 w 370114"/>
                <a:gd name="connsiteY7" fmla="*/ 81643 h 506186"/>
                <a:gd name="connsiteX8" fmla="*/ 146957 w 370114"/>
                <a:gd name="connsiteY8" fmla="*/ 103415 h 506186"/>
                <a:gd name="connsiteX9" fmla="*/ 130628 w 370114"/>
                <a:gd name="connsiteY9" fmla="*/ 119743 h 506186"/>
                <a:gd name="connsiteX10" fmla="*/ 97971 w 370114"/>
                <a:gd name="connsiteY10" fmla="*/ 141515 h 506186"/>
                <a:gd name="connsiteX11" fmla="*/ 70757 w 370114"/>
                <a:gd name="connsiteY11" fmla="*/ 163286 h 506186"/>
                <a:gd name="connsiteX12" fmla="*/ 59871 w 370114"/>
                <a:gd name="connsiteY12" fmla="*/ 179615 h 506186"/>
                <a:gd name="connsiteX13" fmla="*/ 43543 w 370114"/>
                <a:gd name="connsiteY13" fmla="*/ 190500 h 506186"/>
                <a:gd name="connsiteX14" fmla="*/ 27214 w 370114"/>
                <a:gd name="connsiteY14" fmla="*/ 223157 h 506186"/>
                <a:gd name="connsiteX15" fmla="*/ 21771 w 370114"/>
                <a:gd name="connsiteY15" fmla="*/ 239486 h 506186"/>
                <a:gd name="connsiteX16" fmla="*/ 21771 w 370114"/>
                <a:gd name="connsiteY16" fmla="*/ 391886 h 506186"/>
                <a:gd name="connsiteX17" fmla="*/ 10886 w 370114"/>
                <a:gd name="connsiteY17" fmla="*/ 424543 h 506186"/>
                <a:gd name="connsiteX18" fmla="*/ 0 w 370114"/>
                <a:gd name="connsiteY18" fmla="*/ 462643 h 506186"/>
                <a:gd name="connsiteX19" fmla="*/ 5443 w 370114"/>
                <a:gd name="connsiteY19" fmla="*/ 484415 h 506186"/>
                <a:gd name="connsiteX20" fmla="*/ 38100 w 370114"/>
                <a:gd name="connsiteY20" fmla="*/ 506186 h 506186"/>
                <a:gd name="connsiteX21" fmla="*/ 125186 w 370114"/>
                <a:gd name="connsiteY21" fmla="*/ 500743 h 506186"/>
                <a:gd name="connsiteX22" fmla="*/ 174171 w 370114"/>
                <a:gd name="connsiteY22" fmla="*/ 478972 h 506186"/>
                <a:gd name="connsiteX23" fmla="*/ 206828 w 370114"/>
                <a:gd name="connsiteY23" fmla="*/ 468086 h 506186"/>
                <a:gd name="connsiteX24" fmla="*/ 255814 w 370114"/>
                <a:gd name="connsiteY24" fmla="*/ 435429 h 506186"/>
                <a:gd name="connsiteX25" fmla="*/ 272143 w 370114"/>
                <a:gd name="connsiteY25" fmla="*/ 424543 h 506186"/>
                <a:gd name="connsiteX26" fmla="*/ 293914 w 370114"/>
                <a:gd name="connsiteY26" fmla="*/ 391886 h 506186"/>
                <a:gd name="connsiteX27" fmla="*/ 304800 w 370114"/>
                <a:gd name="connsiteY27" fmla="*/ 375557 h 506186"/>
                <a:gd name="connsiteX28" fmla="*/ 310243 w 370114"/>
                <a:gd name="connsiteY28" fmla="*/ 359229 h 506186"/>
                <a:gd name="connsiteX29" fmla="*/ 321128 w 370114"/>
                <a:gd name="connsiteY29" fmla="*/ 342900 h 506186"/>
                <a:gd name="connsiteX30" fmla="*/ 332014 w 370114"/>
                <a:gd name="connsiteY30" fmla="*/ 310243 h 506186"/>
                <a:gd name="connsiteX31" fmla="*/ 342900 w 370114"/>
                <a:gd name="connsiteY31" fmla="*/ 277586 h 506186"/>
                <a:gd name="connsiteX32" fmla="*/ 348343 w 370114"/>
                <a:gd name="connsiteY32" fmla="*/ 261257 h 506186"/>
                <a:gd name="connsiteX33" fmla="*/ 353786 w 370114"/>
                <a:gd name="connsiteY33" fmla="*/ 201386 h 506186"/>
                <a:gd name="connsiteX34" fmla="*/ 359228 w 370114"/>
                <a:gd name="connsiteY34" fmla="*/ 179615 h 506186"/>
                <a:gd name="connsiteX35" fmla="*/ 364671 w 370114"/>
                <a:gd name="connsiteY35" fmla="*/ 141515 h 506186"/>
                <a:gd name="connsiteX36" fmla="*/ 370114 w 370114"/>
                <a:gd name="connsiteY36" fmla="*/ 108857 h 506186"/>
                <a:gd name="connsiteX37" fmla="*/ 353786 w 370114"/>
                <a:gd name="connsiteY37" fmla="*/ 0 h 5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70114" h="506186">
                  <a:moveTo>
                    <a:pt x="353786" y="0"/>
                  </a:moveTo>
                  <a:lnTo>
                    <a:pt x="353786" y="0"/>
                  </a:lnTo>
                  <a:cubicBezTo>
                    <a:pt x="339272" y="7257"/>
                    <a:pt x="325159" y="15380"/>
                    <a:pt x="310243" y="21772"/>
                  </a:cubicBezTo>
                  <a:cubicBezTo>
                    <a:pt x="299696" y="26292"/>
                    <a:pt x="277586" y="32657"/>
                    <a:pt x="277586" y="32657"/>
                  </a:cubicBezTo>
                  <a:cubicBezTo>
                    <a:pt x="266700" y="39914"/>
                    <a:pt x="257340" y="50291"/>
                    <a:pt x="244928" y="54429"/>
                  </a:cubicBezTo>
                  <a:cubicBezTo>
                    <a:pt x="239485" y="56243"/>
                    <a:pt x="233731" y="57306"/>
                    <a:pt x="228600" y="59872"/>
                  </a:cubicBezTo>
                  <a:cubicBezTo>
                    <a:pt x="222749" y="62797"/>
                    <a:pt x="218249" y="68100"/>
                    <a:pt x="212271" y="70757"/>
                  </a:cubicBezTo>
                  <a:cubicBezTo>
                    <a:pt x="201785" y="75417"/>
                    <a:pt x="179614" y="81643"/>
                    <a:pt x="179614" y="81643"/>
                  </a:cubicBezTo>
                  <a:cubicBezTo>
                    <a:pt x="168728" y="88900"/>
                    <a:pt x="156208" y="94164"/>
                    <a:pt x="146957" y="103415"/>
                  </a:cubicBezTo>
                  <a:cubicBezTo>
                    <a:pt x="141514" y="108858"/>
                    <a:pt x="136704" y="115017"/>
                    <a:pt x="130628" y="119743"/>
                  </a:cubicBezTo>
                  <a:cubicBezTo>
                    <a:pt x="120301" y="127775"/>
                    <a:pt x="97971" y="141515"/>
                    <a:pt x="97971" y="141515"/>
                  </a:cubicBezTo>
                  <a:cubicBezTo>
                    <a:pt x="66777" y="188307"/>
                    <a:pt x="108314" y="133241"/>
                    <a:pt x="70757" y="163286"/>
                  </a:cubicBezTo>
                  <a:cubicBezTo>
                    <a:pt x="65649" y="167373"/>
                    <a:pt x="64497" y="174989"/>
                    <a:pt x="59871" y="179615"/>
                  </a:cubicBezTo>
                  <a:cubicBezTo>
                    <a:pt x="55246" y="184240"/>
                    <a:pt x="48986" y="186872"/>
                    <a:pt x="43543" y="190500"/>
                  </a:cubicBezTo>
                  <a:cubicBezTo>
                    <a:pt x="29862" y="231544"/>
                    <a:pt x="48317" y="180952"/>
                    <a:pt x="27214" y="223157"/>
                  </a:cubicBezTo>
                  <a:cubicBezTo>
                    <a:pt x="24648" y="228289"/>
                    <a:pt x="23585" y="234043"/>
                    <a:pt x="21771" y="239486"/>
                  </a:cubicBezTo>
                  <a:cubicBezTo>
                    <a:pt x="26872" y="305796"/>
                    <a:pt x="31594" y="323123"/>
                    <a:pt x="21771" y="391886"/>
                  </a:cubicBezTo>
                  <a:cubicBezTo>
                    <a:pt x="20148" y="403245"/>
                    <a:pt x="14514" y="413657"/>
                    <a:pt x="10886" y="424543"/>
                  </a:cubicBezTo>
                  <a:cubicBezTo>
                    <a:pt x="3077" y="447972"/>
                    <a:pt x="6836" y="435301"/>
                    <a:pt x="0" y="462643"/>
                  </a:cubicBezTo>
                  <a:cubicBezTo>
                    <a:pt x="1814" y="469900"/>
                    <a:pt x="517" y="478785"/>
                    <a:pt x="5443" y="484415"/>
                  </a:cubicBezTo>
                  <a:cubicBezTo>
                    <a:pt x="14058" y="494261"/>
                    <a:pt x="38100" y="506186"/>
                    <a:pt x="38100" y="506186"/>
                  </a:cubicBezTo>
                  <a:cubicBezTo>
                    <a:pt x="67129" y="504372"/>
                    <a:pt x="96367" y="504673"/>
                    <a:pt x="125186" y="500743"/>
                  </a:cubicBezTo>
                  <a:cubicBezTo>
                    <a:pt x="171939" y="494367"/>
                    <a:pt x="143797" y="492471"/>
                    <a:pt x="174171" y="478972"/>
                  </a:cubicBezTo>
                  <a:cubicBezTo>
                    <a:pt x="184657" y="474312"/>
                    <a:pt x="197280" y="474451"/>
                    <a:pt x="206828" y="468086"/>
                  </a:cubicBezTo>
                  <a:lnTo>
                    <a:pt x="255814" y="435429"/>
                  </a:lnTo>
                  <a:lnTo>
                    <a:pt x="272143" y="424543"/>
                  </a:lnTo>
                  <a:lnTo>
                    <a:pt x="293914" y="391886"/>
                  </a:lnTo>
                  <a:cubicBezTo>
                    <a:pt x="297543" y="386443"/>
                    <a:pt x="302731" y="381763"/>
                    <a:pt x="304800" y="375557"/>
                  </a:cubicBezTo>
                  <a:cubicBezTo>
                    <a:pt x="306614" y="370114"/>
                    <a:pt x="307677" y="364360"/>
                    <a:pt x="310243" y="359229"/>
                  </a:cubicBezTo>
                  <a:cubicBezTo>
                    <a:pt x="313168" y="353378"/>
                    <a:pt x="318471" y="348878"/>
                    <a:pt x="321128" y="342900"/>
                  </a:cubicBezTo>
                  <a:cubicBezTo>
                    <a:pt x="325788" y="332414"/>
                    <a:pt x="328385" y="321129"/>
                    <a:pt x="332014" y="310243"/>
                  </a:cubicBezTo>
                  <a:lnTo>
                    <a:pt x="342900" y="277586"/>
                  </a:lnTo>
                  <a:lnTo>
                    <a:pt x="348343" y="261257"/>
                  </a:lnTo>
                  <a:cubicBezTo>
                    <a:pt x="350157" y="241300"/>
                    <a:pt x="351138" y="221250"/>
                    <a:pt x="353786" y="201386"/>
                  </a:cubicBezTo>
                  <a:cubicBezTo>
                    <a:pt x="354775" y="193971"/>
                    <a:pt x="357890" y="186975"/>
                    <a:pt x="359228" y="179615"/>
                  </a:cubicBezTo>
                  <a:cubicBezTo>
                    <a:pt x="361523" y="166993"/>
                    <a:pt x="362720" y="154195"/>
                    <a:pt x="364671" y="141515"/>
                  </a:cubicBezTo>
                  <a:cubicBezTo>
                    <a:pt x="366349" y="130607"/>
                    <a:pt x="368300" y="119743"/>
                    <a:pt x="370114" y="108857"/>
                  </a:cubicBezTo>
                  <a:cubicBezTo>
                    <a:pt x="364488" y="30098"/>
                    <a:pt x="356507" y="18143"/>
                    <a:pt x="353786" y="0"/>
                  </a:cubicBez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59BED94-5AFE-E349-964F-874BCFE17371}"/>
              </a:ext>
            </a:extLst>
          </p:cNvPr>
          <p:cNvGrpSpPr/>
          <p:nvPr/>
        </p:nvGrpSpPr>
        <p:grpSpPr>
          <a:xfrm>
            <a:off x="2886758" y="4850821"/>
            <a:ext cx="266807" cy="407998"/>
            <a:chOff x="6293223" y="2033951"/>
            <a:chExt cx="952500" cy="1181100"/>
          </a:xfrm>
        </p:grpSpPr>
        <p:pic>
          <p:nvPicPr>
            <p:cNvPr id="63" name="Picture 62" descr="A picture containing mirror, sunglasses&#10;&#10;Description automatically generated">
              <a:extLst>
                <a:ext uri="{FF2B5EF4-FFF2-40B4-BE49-F238E27FC236}">
                  <a16:creationId xmlns:a16="http://schemas.microsoft.com/office/drawing/2014/main" id="{BAD7E824-B9EB-CF4B-84CC-3F01BBC17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3223" y="2033951"/>
              <a:ext cx="952500" cy="1181100"/>
            </a:xfrm>
            <a:prstGeom prst="rect">
              <a:avLst/>
            </a:prstGeom>
          </p:spPr>
        </p:pic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B3BB7D31-B75E-FE48-AAFB-D7461410428B}"/>
                </a:ext>
              </a:extLst>
            </p:cNvPr>
            <p:cNvSpPr/>
            <p:nvPr/>
          </p:nvSpPr>
          <p:spPr>
            <a:xfrm>
              <a:off x="6340929" y="2084614"/>
              <a:ext cx="506185" cy="620486"/>
            </a:xfrm>
            <a:custGeom>
              <a:avLst/>
              <a:gdLst>
                <a:gd name="connsiteX0" fmla="*/ 0 w 495300"/>
                <a:gd name="connsiteY0" fmla="*/ 0 h 620486"/>
                <a:gd name="connsiteX1" fmla="*/ 0 w 495300"/>
                <a:gd name="connsiteY1" fmla="*/ 0 h 620486"/>
                <a:gd name="connsiteX2" fmla="*/ 5443 w 495300"/>
                <a:gd name="connsiteY2" fmla="*/ 65314 h 620486"/>
                <a:gd name="connsiteX3" fmla="*/ 16329 w 495300"/>
                <a:gd name="connsiteY3" fmla="*/ 163286 h 620486"/>
                <a:gd name="connsiteX4" fmla="*/ 27215 w 495300"/>
                <a:gd name="connsiteY4" fmla="*/ 272143 h 620486"/>
                <a:gd name="connsiteX5" fmla="*/ 32658 w 495300"/>
                <a:gd name="connsiteY5" fmla="*/ 293914 h 620486"/>
                <a:gd name="connsiteX6" fmla="*/ 38100 w 495300"/>
                <a:gd name="connsiteY6" fmla="*/ 321129 h 620486"/>
                <a:gd name="connsiteX7" fmla="*/ 48986 w 495300"/>
                <a:gd name="connsiteY7" fmla="*/ 353786 h 620486"/>
                <a:gd name="connsiteX8" fmla="*/ 65315 w 495300"/>
                <a:gd name="connsiteY8" fmla="*/ 408214 h 620486"/>
                <a:gd name="connsiteX9" fmla="*/ 87086 w 495300"/>
                <a:gd name="connsiteY9" fmla="*/ 440872 h 620486"/>
                <a:gd name="connsiteX10" fmla="*/ 92529 w 495300"/>
                <a:gd name="connsiteY10" fmla="*/ 457200 h 620486"/>
                <a:gd name="connsiteX11" fmla="*/ 108858 w 495300"/>
                <a:gd name="connsiteY11" fmla="*/ 473529 h 620486"/>
                <a:gd name="connsiteX12" fmla="*/ 130629 w 495300"/>
                <a:gd name="connsiteY12" fmla="*/ 506186 h 620486"/>
                <a:gd name="connsiteX13" fmla="*/ 163286 w 495300"/>
                <a:gd name="connsiteY13" fmla="*/ 527957 h 620486"/>
                <a:gd name="connsiteX14" fmla="*/ 179615 w 495300"/>
                <a:gd name="connsiteY14" fmla="*/ 538843 h 620486"/>
                <a:gd name="connsiteX15" fmla="*/ 190500 w 495300"/>
                <a:gd name="connsiteY15" fmla="*/ 555172 h 620486"/>
                <a:gd name="connsiteX16" fmla="*/ 223158 w 495300"/>
                <a:gd name="connsiteY16" fmla="*/ 566057 h 620486"/>
                <a:gd name="connsiteX17" fmla="*/ 239486 w 495300"/>
                <a:gd name="connsiteY17" fmla="*/ 571500 h 620486"/>
                <a:gd name="connsiteX18" fmla="*/ 272143 w 495300"/>
                <a:gd name="connsiteY18" fmla="*/ 582386 h 620486"/>
                <a:gd name="connsiteX19" fmla="*/ 304800 w 495300"/>
                <a:gd name="connsiteY19" fmla="*/ 598714 h 620486"/>
                <a:gd name="connsiteX20" fmla="*/ 321129 w 495300"/>
                <a:gd name="connsiteY20" fmla="*/ 609600 h 620486"/>
                <a:gd name="connsiteX21" fmla="*/ 402772 w 495300"/>
                <a:gd name="connsiteY21" fmla="*/ 620486 h 620486"/>
                <a:gd name="connsiteX22" fmla="*/ 468086 w 495300"/>
                <a:gd name="connsiteY22" fmla="*/ 615043 h 620486"/>
                <a:gd name="connsiteX23" fmla="*/ 478972 w 495300"/>
                <a:gd name="connsiteY23" fmla="*/ 598714 h 620486"/>
                <a:gd name="connsiteX24" fmla="*/ 489858 w 495300"/>
                <a:gd name="connsiteY24" fmla="*/ 560614 h 620486"/>
                <a:gd name="connsiteX25" fmla="*/ 495300 w 495300"/>
                <a:gd name="connsiteY25" fmla="*/ 544286 h 620486"/>
                <a:gd name="connsiteX26" fmla="*/ 489858 w 495300"/>
                <a:gd name="connsiteY26" fmla="*/ 419100 h 620486"/>
                <a:gd name="connsiteX27" fmla="*/ 478972 w 495300"/>
                <a:gd name="connsiteY27" fmla="*/ 386443 h 620486"/>
                <a:gd name="connsiteX28" fmla="*/ 468086 w 495300"/>
                <a:gd name="connsiteY28" fmla="*/ 353786 h 620486"/>
                <a:gd name="connsiteX29" fmla="*/ 451758 w 495300"/>
                <a:gd name="connsiteY29" fmla="*/ 304800 h 620486"/>
                <a:gd name="connsiteX30" fmla="*/ 446315 w 495300"/>
                <a:gd name="connsiteY30" fmla="*/ 288472 h 620486"/>
                <a:gd name="connsiteX31" fmla="*/ 440872 w 495300"/>
                <a:gd name="connsiteY31" fmla="*/ 272143 h 620486"/>
                <a:gd name="connsiteX32" fmla="*/ 419100 w 495300"/>
                <a:gd name="connsiteY32" fmla="*/ 239486 h 620486"/>
                <a:gd name="connsiteX33" fmla="*/ 408215 w 495300"/>
                <a:gd name="connsiteY33" fmla="*/ 223157 h 620486"/>
                <a:gd name="connsiteX34" fmla="*/ 391886 w 495300"/>
                <a:gd name="connsiteY34" fmla="*/ 212272 h 620486"/>
                <a:gd name="connsiteX35" fmla="*/ 353786 w 495300"/>
                <a:gd name="connsiteY35" fmla="*/ 174172 h 620486"/>
                <a:gd name="connsiteX36" fmla="*/ 321129 w 495300"/>
                <a:gd name="connsiteY36" fmla="*/ 152400 h 620486"/>
                <a:gd name="connsiteX37" fmla="*/ 304800 w 495300"/>
                <a:gd name="connsiteY37" fmla="*/ 141514 h 620486"/>
                <a:gd name="connsiteX38" fmla="*/ 288472 w 495300"/>
                <a:gd name="connsiteY38" fmla="*/ 136072 h 620486"/>
                <a:gd name="connsiteX39" fmla="*/ 255815 w 495300"/>
                <a:gd name="connsiteY39" fmla="*/ 114300 h 620486"/>
                <a:gd name="connsiteX40" fmla="*/ 239486 w 495300"/>
                <a:gd name="connsiteY40" fmla="*/ 103414 h 620486"/>
                <a:gd name="connsiteX41" fmla="*/ 223158 w 495300"/>
                <a:gd name="connsiteY41" fmla="*/ 97972 h 620486"/>
                <a:gd name="connsiteX42" fmla="*/ 206829 w 495300"/>
                <a:gd name="connsiteY42" fmla="*/ 87086 h 620486"/>
                <a:gd name="connsiteX43" fmla="*/ 195943 w 495300"/>
                <a:gd name="connsiteY43" fmla="*/ 70757 h 620486"/>
                <a:gd name="connsiteX44" fmla="*/ 163286 w 495300"/>
                <a:gd name="connsiteY44" fmla="*/ 59872 h 620486"/>
                <a:gd name="connsiteX45" fmla="*/ 152400 w 495300"/>
                <a:gd name="connsiteY45" fmla="*/ 43543 h 620486"/>
                <a:gd name="connsiteX46" fmla="*/ 136072 w 495300"/>
                <a:gd name="connsiteY46" fmla="*/ 38100 h 620486"/>
                <a:gd name="connsiteX47" fmla="*/ 119743 w 495300"/>
                <a:gd name="connsiteY47" fmla="*/ 27214 h 620486"/>
                <a:gd name="connsiteX48" fmla="*/ 87086 w 495300"/>
                <a:gd name="connsiteY48" fmla="*/ 16329 h 620486"/>
                <a:gd name="connsiteX49" fmla="*/ 54429 w 495300"/>
                <a:gd name="connsiteY49" fmla="*/ 5443 h 620486"/>
                <a:gd name="connsiteX50" fmla="*/ 38100 w 495300"/>
                <a:gd name="connsiteY50" fmla="*/ 0 h 620486"/>
                <a:gd name="connsiteX51" fmla="*/ 0 w 495300"/>
                <a:gd name="connsiteY51" fmla="*/ 0 h 62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95300" h="620486">
                  <a:moveTo>
                    <a:pt x="0" y="0"/>
                  </a:moveTo>
                  <a:lnTo>
                    <a:pt x="0" y="0"/>
                  </a:lnTo>
                  <a:cubicBezTo>
                    <a:pt x="1814" y="21771"/>
                    <a:pt x="3767" y="43532"/>
                    <a:pt x="5443" y="65314"/>
                  </a:cubicBezTo>
                  <a:cubicBezTo>
                    <a:pt x="12083" y="151632"/>
                    <a:pt x="4515" y="116029"/>
                    <a:pt x="16329" y="163286"/>
                  </a:cubicBezTo>
                  <a:cubicBezTo>
                    <a:pt x="20089" y="215930"/>
                    <a:pt x="18655" y="229347"/>
                    <a:pt x="27215" y="272143"/>
                  </a:cubicBezTo>
                  <a:cubicBezTo>
                    <a:pt x="28682" y="279478"/>
                    <a:pt x="31035" y="286612"/>
                    <a:pt x="32658" y="293914"/>
                  </a:cubicBezTo>
                  <a:cubicBezTo>
                    <a:pt x="34665" y="302945"/>
                    <a:pt x="35666" y="312204"/>
                    <a:pt x="38100" y="321129"/>
                  </a:cubicBezTo>
                  <a:cubicBezTo>
                    <a:pt x="41119" y="332199"/>
                    <a:pt x="46203" y="342654"/>
                    <a:pt x="48986" y="353786"/>
                  </a:cubicBezTo>
                  <a:cubicBezTo>
                    <a:pt x="52029" y="365957"/>
                    <a:pt x="60014" y="400263"/>
                    <a:pt x="65315" y="408214"/>
                  </a:cubicBezTo>
                  <a:cubicBezTo>
                    <a:pt x="72572" y="419100"/>
                    <a:pt x="82949" y="428460"/>
                    <a:pt x="87086" y="440872"/>
                  </a:cubicBezTo>
                  <a:cubicBezTo>
                    <a:pt x="88900" y="446315"/>
                    <a:pt x="89347" y="452426"/>
                    <a:pt x="92529" y="457200"/>
                  </a:cubicBezTo>
                  <a:cubicBezTo>
                    <a:pt x="96799" y="463605"/>
                    <a:pt x="104132" y="467453"/>
                    <a:pt x="108858" y="473529"/>
                  </a:cubicBezTo>
                  <a:cubicBezTo>
                    <a:pt x="116890" y="483856"/>
                    <a:pt x="119743" y="498929"/>
                    <a:pt x="130629" y="506186"/>
                  </a:cubicBezTo>
                  <a:lnTo>
                    <a:pt x="163286" y="527957"/>
                  </a:lnTo>
                  <a:lnTo>
                    <a:pt x="179615" y="538843"/>
                  </a:lnTo>
                  <a:cubicBezTo>
                    <a:pt x="183243" y="544286"/>
                    <a:pt x="184953" y="551705"/>
                    <a:pt x="190500" y="555172"/>
                  </a:cubicBezTo>
                  <a:cubicBezTo>
                    <a:pt x="200231" y="561254"/>
                    <a:pt x="212272" y="562429"/>
                    <a:pt x="223158" y="566057"/>
                  </a:cubicBezTo>
                  <a:lnTo>
                    <a:pt x="239486" y="571500"/>
                  </a:lnTo>
                  <a:cubicBezTo>
                    <a:pt x="239487" y="571500"/>
                    <a:pt x="272142" y="582385"/>
                    <a:pt x="272143" y="582386"/>
                  </a:cubicBezTo>
                  <a:cubicBezTo>
                    <a:pt x="293245" y="596454"/>
                    <a:pt x="282266" y="591204"/>
                    <a:pt x="304800" y="598714"/>
                  </a:cubicBezTo>
                  <a:cubicBezTo>
                    <a:pt x="310243" y="602343"/>
                    <a:pt x="315278" y="606674"/>
                    <a:pt x="321129" y="609600"/>
                  </a:cubicBezTo>
                  <a:cubicBezTo>
                    <a:pt x="343362" y="620716"/>
                    <a:pt x="388179" y="619270"/>
                    <a:pt x="402772" y="620486"/>
                  </a:cubicBezTo>
                  <a:cubicBezTo>
                    <a:pt x="424543" y="618672"/>
                    <a:pt x="447080" y="621045"/>
                    <a:pt x="468086" y="615043"/>
                  </a:cubicBezTo>
                  <a:cubicBezTo>
                    <a:pt x="474376" y="613246"/>
                    <a:pt x="476046" y="604565"/>
                    <a:pt x="478972" y="598714"/>
                  </a:cubicBezTo>
                  <a:cubicBezTo>
                    <a:pt x="483323" y="590013"/>
                    <a:pt x="487533" y="568753"/>
                    <a:pt x="489858" y="560614"/>
                  </a:cubicBezTo>
                  <a:cubicBezTo>
                    <a:pt x="491434" y="555098"/>
                    <a:pt x="493486" y="549729"/>
                    <a:pt x="495300" y="544286"/>
                  </a:cubicBezTo>
                  <a:cubicBezTo>
                    <a:pt x="493486" y="502557"/>
                    <a:pt x="494156" y="460646"/>
                    <a:pt x="489858" y="419100"/>
                  </a:cubicBezTo>
                  <a:cubicBezTo>
                    <a:pt x="488677" y="407686"/>
                    <a:pt x="482601" y="397329"/>
                    <a:pt x="478972" y="386443"/>
                  </a:cubicBezTo>
                  <a:lnTo>
                    <a:pt x="468086" y="353786"/>
                  </a:lnTo>
                  <a:lnTo>
                    <a:pt x="451758" y="304800"/>
                  </a:lnTo>
                  <a:lnTo>
                    <a:pt x="446315" y="288472"/>
                  </a:lnTo>
                  <a:cubicBezTo>
                    <a:pt x="444501" y="283029"/>
                    <a:pt x="444055" y="276917"/>
                    <a:pt x="440872" y="272143"/>
                  </a:cubicBezTo>
                  <a:lnTo>
                    <a:pt x="419100" y="239486"/>
                  </a:lnTo>
                  <a:cubicBezTo>
                    <a:pt x="415471" y="234043"/>
                    <a:pt x="413658" y="226785"/>
                    <a:pt x="408215" y="223157"/>
                  </a:cubicBezTo>
                  <a:lnTo>
                    <a:pt x="391886" y="212272"/>
                  </a:lnTo>
                  <a:cubicBezTo>
                    <a:pt x="382306" y="183531"/>
                    <a:pt x="391217" y="199126"/>
                    <a:pt x="353786" y="174172"/>
                  </a:cubicBezTo>
                  <a:lnTo>
                    <a:pt x="321129" y="152400"/>
                  </a:lnTo>
                  <a:cubicBezTo>
                    <a:pt x="315686" y="148771"/>
                    <a:pt x="311006" y="143582"/>
                    <a:pt x="304800" y="141514"/>
                  </a:cubicBezTo>
                  <a:lnTo>
                    <a:pt x="288472" y="136072"/>
                  </a:lnTo>
                  <a:lnTo>
                    <a:pt x="255815" y="114300"/>
                  </a:lnTo>
                  <a:cubicBezTo>
                    <a:pt x="250372" y="110671"/>
                    <a:pt x="245692" y="105482"/>
                    <a:pt x="239486" y="103414"/>
                  </a:cubicBezTo>
                  <a:lnTo>
                    <a:pt x="223158" y="97972"/>
                  </a:lnTo>
                  <a:cubicBezTo>
                    <a:pt x="217715" y="94343"/>
                    <a:pt x="211455" y="91712"/>
                    <a:pt x="206829" y="87086"/>
                  </a:cubicBezTo>
                  <a:cubicBezTo>
                    <a:pt x="202203" y="82460"/>
                    <a:pt x="201490" y="74224"/>
                    <a:pt x="195943" y="70757"/>
                  </a:cubicBezTo>
                  <a:cubicBezTo>
                    <a:pt x="186213" y="64676"/>
                    <a:pt x="163286" y="59872"/>
                    <a:pt x="163286" y="59872"/>
                  </a:cubicBezTo>
                  <a:cubicBezTo>
                    <a:pt x="159657" y="54429"/>
                    <a:pt x="157508" y="47630"/>
                    <a:pt x="152400" y="43543"/>
                  </a:cubicBezTo>
                  <a:cubicBezTo>
                    <a:pt x="147920" y="39959"/>
                    <a:pt x="141203" y="40666"/>
                    <a:pt x="136072" y="38100"/>
                  </a:cubicBezTo>
                  <a:cubicBezTo>
                    <a:pt x="130221" y="35174"/>
                    <a:pt x="125721" y="29871"/>
                    <a:pt x="119743" y="27214"/>
                  </a:cubicBezTo>
                  <a:cubicBezTo>
                    <a:pt x="109257" y="22554"/>
                    <a:pt x="97972" y="19957"/>
                    <a:pt x="87086" y="16329"/>
                  </a:cubicBezTo>
                  <a:lnTo>
                    <a:pt x="54429" y="5443"/>
                  </a:lnTo>
                  <a:cubicBezTo>
                    <a:pt x="48986" y="3629"/>
                    <a:pt x="43837" y="0"/>
                    <a:pt x="381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CED288A8-0733-5442-AFAA-B1727680DA0B}"/>
                </a:ext>
              </a:extLst>
            </p:cNvPr>
            <p:cNvSpPr/>
            <p:nvPr/>
          </p:nvSpPr>
          <p:spPr>
            <a:xfrm>
              <a:off x="6825343" y="2198914"/>
              <a:ext cx="381000" cy="506186"/>
            </a:xfrm>
            <a:custGeom>
              <a:avLst/>
              <a:gdLst>
                <a:gd name="connsiteX0" fmla="*/ 353786 w 370114"/>
                <a:gd name="connsiteY0" fmla="*/ 0 h 506186"/>
                <a:gd name="connsiteX1" fmla="*/ 353786 w 370114"/>
                <a:gd name="connsiteY1" fmla="*/ 0 h 506186"/>
                <a:gd name="connsiteX2" fmla="*/ 310243 w 370114"/>
                <a:gd name="connsiteY2" fmla="*/ 21772 h 506186"/>
                <a:gd name="connsiteX3" fmla="*/ 277586 w 370114"/>
                <a:gd name="connsiteY3" fmla="*/ 32657 h 506186"/>
                <a:gd name="connsiteX4" fmla="*/ 244928 w 370114"/>
                <a:gd name="connsiteY4" fmla="*/ 54429 h 506186"/>
                <a:gd name="connsiteX5" fmla="*/ 228600 w 370114"/>
                <a:gd name="connsiteY5" fmla="*/ 59872 h 506186"/>
                <a:gd name="connsiteX6" fmla="*/ 212271 w 370114"/>
                <a:gd name="connsiteY6" fmla="*/ 70757 h 506186"/>
                <a:gd name="connsiteX7" fmla="*/ 179614 w 370114"/>
                <a:gd name="connsiteY7" fmla="*/ 81643 h 506186"/>
                <a:gd name="connsiteX8" fmla="*/ 146957 w 370114"/>
                <a:gd name="connsiteY8" fmla="*/ 103415 h 506186"/>
                <a:gd name="connsiteX9" fmla="*/ 130628 w 370114"/>
                <a:gd name="connsiteY9" fmla="*/ 119743 h 506186"/>
                <a:gd name="connsiteX10" fmla="*/ 97971 w 370114"/>
                <a:gd name="connsiteY10" fmla="*/ 141515 h 506186"/>
                <a:gd name="connsiteX11" fmla="*/ 70757 w 370114"/>
                <a:gd name="connsiteY11" fmla="*/ 163286 h 506186"/>
                <a:gd name="connsiteX12" fmla="*/ 59871 w 370114"/>
                <a:gd name="connsiteY12" fmla="*/ 179615 h 506186"/>
                <a:gd name="connsiteX13" fmla="*/ 43543 w 370114"/>
                <a:gd name="connsiteY13" fmla="*/ 190500 h 506186"/>
                <a:gd name="connsiteX14" fmla="*/ 27214 w 370114"/>
                <a:gd name="connsiteY14" fmla="*/ 223157 h 506186"/>
                <a:gd name="connsiteX15" fmla="*/ 21771 w 370114"/>
                <a:gd name="connsiteY15" fmla="*/ 239486 h 506186"/>
                <a:gd name="connsiteX16" fmla="*/ 21771 w 370114"/>
                <a:gd name="connsiteY16" fmla="*/ 391886 h 506186"/>
                <a:gd name="connsiteX17" fmla="*/ 10886 w 370114"/>
                <a:gd name="connsiteY17" fmla="*/ 424543 h 506186"/>
                <a:gd name="connsiteX18" fmla="*/ 0 w 370114"/>
                <a:gd name="connsiteY18" fmla="*/ 462643 h 506186"/>
                <a:gd name="connsiteX19" fmla="*/ 5443 w 370114"/>
                <a:gd name="connsiteY19" fmla="*/ 484415 h 506186"/>
                <a:gd name="connsiteX20" fmla="*/ 38100 w 370114"/>
                <a:gd name="connsiteY20" fmla="*/ 506186 h 506186"/>
                <a:gd name="connsiteX21" fmla="*/ 125186 w 370114"/>
                <a:gd name="connsiteY21" fmla="*/ 500743 h 506186"/>
                <a:gd name="connsiteX22" fmla="*/ 174171 w 370114"/>
                <a:gd name="connsiteY22" fmla="*/ 478972 h 506186"/>
                <a:gd name="connsiteX23" fmla="*/ 206828 w 370114"/>
                <a:gd name="connsiteY23" fmla="*/ 468086 h 506186"/>
                <a:gd name="connsiteX24" fmla="*/ 255814 w 370114"/>
                <a:gd name="connsiteY24" fmla="*/ 435429 h 506186"/>
                <a:gd name="connsiteX25" fmla="*/ 272143 w 370114"/>
                <a:gd name="connsiteY25" fmla="*/ 424543 h 506186"/>
                <a:gd name="connsiteX26" fmla="*/ 293914 w 370114"/>
                <a:gd name="connsiteY26" fmla="*/ 391886 h 506186"/>
                <a:gd name="connsiteX27" fmla="*/ 304800 w 370114"/>
                <a:gd name="connsiteY27" fmla="*/ 375557 h 506186"/>
                <a:gd name="connsiteX28" fmla="*/ 310243 w 370114"/>
                <a:gd name="connsiteY28" fmla="*/ 359229 h 506186"/>
                <a:gd name="connsiteX29" fmla="*/ 321128 w 370114"/>
                <a:gd name="connsiteY29" fmla="*/ 342900 h 506186"/>
                <a:gd name="connsiteX30" fmla="*/ 332014 w 370114"/>
                <a:gd name="connsiteY30" fmla="*/ 310243 h 506186"/>
                <a:gd name="connsiteX31" fmla="*/ 342900 w 370114"/>
                <a:gd name="connsiteY31" fmla="*/ 277586 h 506186"/>
                <a:gd name="connsiteX32" fmla="*/ 348343 w 370114"/>
                <a:gd name="connsiteY32" fmla="*/ 261257 h 506186"/>
                <a:gd name="connsiteX33" fmla="*/ 353786 w 370114"/>
                <a:gd name="connsiteY33" fmla="*/ 201386 h 506186"/>
                <a:gd name="connsiteX34" fmla="*/ 359228 w 370114"/>
                <a:gd name="connsiteY34" fmla="*/ 179615 h 506186"/>
                <a:gd name="connsiteX35" fmla="*/ 364671 w 370114"/>
                <a:gd name="connsiteY35" fmla="*/ 141515 h 506186"/>
                <a:gd name="connsiteX36" fmla="*/ 370114 w 370114"/>
                <a:gd name="connsiteY36" fmla="*/ 108857 h 506186"/>
                <a:gd name="connsiteX37" fmla="*/ 353786 w 370114"/>
                <a:gd name="connsiteY37" fmla="*/ 0 h 5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70114" h="506186">
                  <a:moveTo>
                    <a:pt x="353786" y="0"/>
                  </a:moveTo>
                  <a:lnTo>
                    <a:pt x="353786" y="0"/>
                  </a:lnTo>
                  <a:cubicBezTo>
                    <a:pt x="339272" y="7257"/>
                    <a:pt x="325159" y="15380"/>
                    <a:pt x="310243" y="21772"/>
                  </a:cubicBezTo>
                  <a:cubicBezTo>
                    <a:pt x="299696" y="26292"/>
                    <a:pt x="277586" y="32657"/>
                    <a:pt x="277586" y="32657"/>
                  </a:cubicBezTo>
                  <a:cubicBezTo>
                    <a:pt x="266700" y="39914"/>
                    <a:pt x="257340" y="50291"/>
                    <a:pt x="244928" y="54429"/>
                  </a:cubicBezTo>
                  <a:cubicBezTo>
                    <a:pt x="239485" y="56243"/>
                    <a:pt x="233731" y="57306"/>
                    <a:pt x="228600" y="59872"/>
                  </a:cubicBezTo>
                  <a:cubicBezTo>
                    <a:pt x="222749" y="62797"/>
                    <a:pt x="218249" y="68100"/>
                    <a:pt x="212271" y="70757"/>
                  </a:cubicBezTo>
                  <a:cubicBezTo>
                    <a:pt x="201785" y="75417"/>
                    <a:pt x="179614" y="81643"/>
                    <a:pt x="179614" y="81643"/>
                  </a:cubicBezTo>
                  <a:cubicBezTo>
                    <a:pt x="168728" y="88900"/>
                    <a:pt x="156208" y="94164"/>
                    <a:pt x="146957" y="103415"/>
                  </a:cubicBezTo>
                  <a:cubicBezTo>
                    <a:pt x="141514" y="108858"/>
                    <a:pt x="136704" y="115017"/>
                    <a:pt x="130628" y="119743"/>
                  </a:cubicBezTo>
                  <a:cubicBezTo>
                    <a:pt x="120301" y="127775"/>
                    <a:pt x="97971" y="141515"/>
                    <a:pt x="97971" y="141515"/>
                  </a:cubicBezTo>
                  <a:cubicBezTo>
                    <a:pt x="66777" y="188307"/>
                    <a:pt x="108314" y="133241"/>
                    <a:pt x="70757" y="163286"/>
                  </a:cubicBezTo>
                  <a:cubicBezTo>
                    <a:pt x="65649" y="167373"/>
                    <a:pt x="64497" y="174989"/>
                    <a:pt x="59871" y="179615"/>
                  </a:cubicBezTo>
                  <a:cubicBezTo>
                    <a:pt x="55246" y="184240"/>
                    <a:pt x="48986" y="186872"/>
                    <a:pt x="43543" y="190500"/>
                  </a:cubicBezTo>
                  <a:cubicBezTo>
                    <a:pt x="29862" y="231544"/>
                    <a:pt x="48317" y="180952"/>
                    <a:pt x="27214" y="223157"/>
                  </a:cubicBezTo>
                  <a:cubicBezTo>
                    <a:pt x="24648" y="228289"/>
                    <a:pt x="23585" y="234043"/>
                    <a:pt x="21771" y="239486"/>
                  </a:cubicBezTo>
                  <a:cubicBezTo>
                    <a:pt x="26872" y="305796"/>
                    <a:pt x="31594" y="323123"/>
                    <a:pt x="21771" y="391886"/>
                  </a:cubicBezTo>
                  <a:cubicBezTo>
                    <a:pt x="20148" y="403245"/>
                    <a:pt x="14514" y="413657"/>
                    <a:pt x="10886" y="424543"/>
                  </a:cubicBezTo>
                  <a:cubicBezTo>
                    <a:pt x="3077" y="447972"/>
                    <a:pt x="6836" y="435301"/>
                    <a:pt x="0" y="462643"/>
                  </a:cubicBezTo>
                  <a:cubicBezTo>
                    <a:pt x="1814" y="469900"/>
                    <a:pt x="517" y="478785"/>
                    <a:pt x="5443" y="484415"/>
                  </a:cubicBezTo>
                  <a:cubicBezTo>
                    <a:pt x="14058" y="494261"/>
                    <a:pt x="38100" y="506186"/>
                    <a:pt x="38100" y="506186"/>
                  </a:cubicBezTo>
                  <a:cubicBezTo>
                    <a:pt x="67129" y="504372"/>
                    <a:pt x="96367" y="504673"/>
                    <a:pt x="125186" y="500743"/>
                  </a:cubicBezTo>
                  <a:cubicBezTo>
                    <a:pt x="171939" y="494367"/>
                    <a:pt x="143797" y="492471"/>
                    <a:pt x="174171" y="478972"/>
                  </a:cubicBezTo>
                  <a:cubicBezTo>
                    <a:pt x="184657" y="474312"/>
                    <a:pt x="197280" y="474451"/>
                    <a:pt x="206828" y="468086"/>
                  </a:cubicBezTo>
                  <a:lnTo>
                    <a:pt x="255814" y="435429"/>
                  </a:lnTo>
                  <a:lnTo>
                    <a:pt x="272143" y="424543"/>
                  </a:lnTo>
                  <a:lnTo>
                    <a:pt x="293914" y="391886"/>
                  </a:lnTo>
                  <a:cubicBezTo>
                    <a:pt x="297543" y="386443"/>
                    <a:pt x="302731" y="381763"/>
                    <a:pt x="304800" y="375557"/>
                  </a:cubicBezTo>
                  <a:cubicBezTo>
                    <a:pt x="306614" y="370114"/>
                    <a:pt x="307677" y="364360"/>
                    <a:pt x="310243" y="359229"/>
                  </a:cubicBezTo>
                  <a:cubicBezTo>
                    <a:pt x="313168" y="353378"/>
                    <a:pt x="318471" y="348878"/>
                    <a:pt x="321128" y="342900"/>
                  </a:cubicBezTo>
                  <a:cubicBezTo>
                    <a:pt x="325788" y="332414"/>
                    <a:pt x="328385" y="321129"/>
                    <a:pt x="332014" y="310243"/>
                  </a:cubicBezTo>
                  <a:lnTo>
                    <a:pt x="342900" y="277586"/>
                  </a:lnTo>
                  <a:lnTo>
                    <a:pt x="348343" y="261257"/>
                  </a:lnTo>
                  <a:cubicBezTo>
                    <a:pt x="350157" y="241300"/>
                    <a:pt x="351138" y="221250"/>
                    <a:pt x="353786" y="201386"/>
                  </a:cubicBezTo>
                  <a:cubicBezTo>
                    <a:pt x="354775" y="193971"/>
                    <a:pt x="357890" y="186975"/>
                    <a:pt x="359228" y="179615"/>
                  </a:cubicBezTo>
                  <a:cubicBezTo>
                    <a:pt x="361523" y="166993"/>
                    <a:pt x="362720" y="154195"/>
                    <a:pt x="364671" y="141515"/>
                  </a:cubicBezTo>
                  <a:cubicBezTo>
                    <a:pt x="366349" y="130607"/>
                    <a:pt x="368300" y="119743"/>
                    <a:pt x="370114" y="108857"/>
                  </a:cubicBezTo>
                  <a:cubicBezTo>
                    <a:pt x="364488" y="30098"/>
                    <a:pt x="356507" y="18143"/>
                    <a:pt x="353786" y="0"/>
                  </a:cubicBez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66308CB-AED1-C74F-AA08-1EFB066219FA}"/>
              </a:ext>
            </a:extLst>
          </p:cNvPr>
          <p:cNvGrpSpPr/>
          <p:nvPr/>
        </p:nvGrpSpPr>
        <p:grpSpPr>
          <a:xfrm>
            <a:off x="2424374" y="5530501"/>
            <a:ext cx="266807" cy="407998"/>
            <a:chOff x="6293223" y="2033951"/>
            <a:chExt cx="952500" cy="1181100"/>
          </a:xfrm>
        </p:grpSpPr>
        <p:pic>
          <p:nvPicPr>
            <p:cNvPr id="67" name="Picture 66" descr="A picture containing mirror, sunglasses&#10;&#10;Description automatically generated">
              <a:extLst>
                <a:ext uri="{FF2B5EF4-FFF2-40B4-BE49-F238E27FC236}">
                  <a16:creationId xmlns:a16="http://schemas.microsoft.com/office/drawing/2014/main" id="{588063AA-46D1-DF49-AD3E-0D9155399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3223" y="2033951"/>
              <a:ext cx="952500" cy="1181100"/>
            </a:xfrm>
            <a:prstGeom prst="rect">
              <a:avLst/>
            </a:prstGeom>
          </p:spPr>
        </p:pic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8435701D-EE2C-8540-B174-2A3AA01ED874}"/>
                </a:ext>
              </a:extLst>
            </p:cNvPr>
            <p:cNvSpPr/>
            <p:nvPr/>
          </p:nvSpPr>
          <p:spPr>
            <a:xfrm>
              <a:off x="6340929" y="2084614"/>
              <a:ext cx="506185" cy="620486"/>
            </a:xfrm>
            <a:custGeom>
              <a:avLst/>
              <a:gdLst>
                <a:gd name="connsiteX0" fmla="*/ 0 w 495300"/>
                <a:gd name="connsiteY0" fmla="*/ 0 h 620486"/>
                <a:gd name="connsiteX1" fmla="*/ 0 w 495300"/>
                <a:gd name="connsiteY1" fmla="*/ 0 h 620486"/>
                <a:gd name="connsiteX2" fmla="*/ 5443 w 495300"/>
                <a:gd name="connsiteY2" fmla="*/ 65314 h 620486"/>
                <a:gd name="connsiteX3" fmla="*/ 16329 w 495300"/>
                <a:gd name="connsiteY3" fmla="*/ 163286 h 620486"/>
                <a:gd name="connsiteX4" fmla="*/ 27215 w 495300"/>
                <a:gd name="connsiteY4" fmla="*/ 272143 h 620486"/>
                <a:gd name="connsiteX5" fmla="*/ 32658 w 495300"/>
                <a:gd name="connsiteY5" fmla="*/ 293914 h 620486"/>
                <a:gd name="connsiteX6" fmla="*/ 38100 w 495300"/>
                <a:gd name="connsiteY6" fmla="*/ 321129 h 620486"/>
                <a:gd name="connsiteX7" fmla="*/ 48986 w 495300"/>
                <a:gd name="connsiteY7" fmla="*/ 353786 h 620486"/>
                <a:gd name="connsiteX8" fmla="*/ 65315 w 495300"/>
                <a:gd name="connsiteY8" fmla="*/ 408214 h 620486"/>
                <a:gd name="connsiteX9" fmla="*/ 87086 w 495300"/>
                <a:gd name="connsiteY9" fmla="*/ 440872 h 620486"/>
                <a:gd name="connsiteX10" fmla="*/ 92529 w 495300"/>
                <a:gd name="connsiteY10" fmla="*/ 457200 h 620486"/>
                <a:gd name="connsiteX11" fmla="*/ 108858 w 495300"/>
                <a:gd name="connsiteY11" fmla="*/ 473529 h 620486"/>
                <a:gd name="connsiteX12" fmla="*/ 130629 w 495300"/>
                <a:gd name="connsiteY12" fmla="*/ 506186 h 620486"/>
                <a:gd name="connsiteX13" fmla="*/ 163286 w 495300"/>
                <a:gd name="connsiteY13" fmla="*/ 527957 h 620486"/>
                <a:gd name="connsiteX14" fmla="*/ 179615 w 495300"/>
                <a:gd name="connsiteY14" fmla="*/ 538843 h 620486"/>
                <a:gd name="connsiteX15" fmla="*/ 190500 w 495300"/>
                <a:gd name="connsiteY15" fmla="*/ 555172 h 620486"/>
                <a:gd name="connsiteX16" fmla="*/ 223158 w 495300"/>
                <a:gd name="connsiteY16" fmla="*/ 566057 h 620486"/>
                <a:gd name="connsiteX17" fmla="*/ 239486 w 495300"/>
                <a:gd name="connsiteY17" fmla="*/ 571500 h 620486"/>
                <a:gd name="connsiteX18" fmla="*/ 272143 w 495300"/>
                <a:gd name="connsiteY18" fmla="*/ 582386 h 620486"/>
                <a:gd name="connsiteX19" fmla="*/ 304800 w 495300"/>
                <a:gd name="connsiteY19" fmla="*/ 598714 h 620486"/>
                <a:gd name="connsiteX20" fmla="*/ 321129 w 495300"/>
                <a:gd name="connsiteY20" fmla="*/ 609600 h 620486"/>
                <a:gd name="connsiteX21" fmla="*/ 402772 w 495300"/>
                <a:gd name="connsiteY21" fmla="*/ 620486 h 620486"/>
                <a:gd name="connsiteX22" fmla="*/ 468086 w 495300"/>
                <a:gd name="connsiteY22" fmla="*/ 615043 h 620486"/>
                <a:gd name="connsiteX23" fmla="*/ 478972 w 495300"/>
                <a:gd name="connsiteY23" fmla="*/ 598714 h 620486"/>
                <a:gd name="connsiteX24" fmla="*/ 489858 w 495300"/>
                <a:gd name="connsiteY24" fmla="*/ 560614 h 620486"/>
                <a:gd name="connsiteX25" fmla="*/ 495300 w 495300"/>
                <a:gd name="connsiteY25" fmla="*/ 544286 h 620486"/>
                <a:gd name="connsiteX26" fmla="*/ 489858 w 495300"/>
                <a:gd name="connsiteY26" fmla="*/ 419100 h 620486"/>
                <a:gd name="connsiteX27" fmla="*/ 478972 w 495300"/>
                <a:gd name="connsiteY27" fmla="*/ 386443 h 620486"/>
                <a:gd name="connsiteX28" fmla="*/ 468086 w 495300"/>
                <a:gd name="connsiteY28" fmla="*/ 353786 h 620486"/>
                <a:gd name="connsiteX29" fmla="*/ 451758 w 495300"/>
                <a:gd name="connsiteY29" fmla="*/ 304800 h 620486"/>
                <a:gd name="connsiteX30" fmla="*/ 446315 w 495300"/>
                <a:gd name="connsiteY30" fmla="*/ 288472 h 620486"/>
                <a:gd name="connsiteX31" fmla="*/ 440872 w 495300"/>
                <a:gd name="connsiteY31" fmla="*/ 272143 h 620486"/>
                <a:gd name="connsiteX32" fmla="*/ 419100 w 495300"/>
                <a:gd name="connsiteY32" fmla="*/ 239486 h 620486"/>
                <a:gd name="connsiteX33" fmla="*/ 408215 w 495300"/>
                <a:gd name="connsiteY33" fmla="*/ 223157 h 620486"/>
                <a:gd name="connsiteX34" fmla="*/ 391886 w 495300"/>
                <a:gd name="connsiteY34" fmla="*/ 212272 h 620486"/>
                <a:gd name="connsiteX35" fmla="*/ 353786 w 495300"/>
                <a:gd name="connsiteY35" fmla="*/ 174172 h 620486"/>
                <a:gd name="connsiteX36" fmla="*/ 321129 w 495300"/>
                <a:gd name="connsiteY36" fmla="*/ 152400 h 620486"/>
                <a:gd name="connsiteX37" fmla="*/ 304800 w 495300"/>
                <a:gd name="connsiteY37" fmla="*/ 141514 h 620486"/>
                <a:gd name="connsiteX38" fmla="*/ 288472 w 495300"/>
                <a:gd name="connsiteY38" fmla="*/ 136072 h 620486"/>
                <a:gd name="connsiteX39" fmla="*/ 255815 w 495300"/>
                <a:gd name="connsiteY39" fmla="*/ 114300 h 620486"/>
                <a:gd name="connsiteX40" fmla="*/ 239486 w 495300"/>
                <a:gd name="connsiteY40" fmla="*/ 103414 h 620486"/>
                <a:gd name="connsiteX41" fmla="*/ 223158 w 495300"/>
                <a:gd name="connsiteY41" fmla="*/ 97972 h 620486"/>
                <a:gd name="connsiteX42" fmla="*/ 206829 w 495300"/>
                <a:gd name="connsiteY42" fmla="*/ 87086 h 620486"/>
                <a:gd name="connsiteX43" fmla="*/ 195943 w 495300"/>
                <a:gd name="connsiteY43" fmla="*/ 70757 h 620486"/>
                <a:gd name="connsiteX44" fmla="*/ 163286 w 495300"/>
                <a:gd name="connsiteY44" fmla="*/ 59872 h 620486"/>
                <a:gd name="connsiteX45" fmla="*/ 152400 w 495300"/>
                <a:gd name="connsiteY45" fmla="*/ 43543 h 620486"/>
                <a:gd name="connsiteX46" fmla="*/ 136072 w 495300"/>
                <a:gd name="connsiteY46" fmla="*/ 38100 h 620486"/>
                <a:gd name="connsiteX47" fmla="*/ 119743 w 495300"/>
                <a:gd name="connsiteY47" fmla="*/ 27214 h 620486"/>
                <a:gd name="connsiteX48" fmla="*/ 87086 w 495300"/>
                <a:gd name="connsiteY48" fmla="*/ 16329 h 620486"/>
                <a:gd name="connsiteX49" fmla="*/ 54429 w 495300"/>
                <a:gd name="connsiteY49" fmla="*/ 5443 h 620486"/>
                <a:gd name="connsiteX50" fmla="*/ 38100 w 495300"/>
                <a:gd name="connsiteY50" fmla="*/ 0 h 620486"/>
                <a:gd name="connsiteX51" fmla="*/ 0 w 495300"/>
                <a:gd name="connsiteY51" fmla="*/ 0 h 62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95300" h="620486">
                  <a:moveTo>
                    <a:pt x="0" y="0"/>
                  </a:moveTo>
                  <a:lnTo>
                    <a:pt x="0" y="0"/>
                  </a:lnTo>
                  <a:cubicBezTo>
                    <a:pt x="1814" y="21771"/>
                    <a:pt x="3767" y="43532"/>
                    <a:pt x="5443" y="65314"/>
                  </a:cubicBezTo>
                  <a:cubicBezTo>
                    <a:pt x="12083" y="151632"/>
                    <a:pt x="4515" y="116029"/>
                    <a:pt x="16329" y="163286"/>
                  </a:cubicBezTo>
                  <a:cubicBezTo>
                    <a:pt x="20089" y="215930"/>
                    <a:pt x="18655" y="229347"/>
                    <a:pt x="27215" y="272143"/>
                  </a:cubicBezTo>
                  <a:cubicBezTo>
                    <a:pt x="28682" y="279478"/>
                    <a:pt x="31035" y="286612"/>
                    <a:pt x="32658" y="293914"/>
                  </a:cubicBezTo>
                  <a:cubicBezTo>
                    <a:pt x="34665" y="302945"/>
                    <a:pt x="35666" y="312204"/>
                    <a:pt x="38100" y="321129"/>
                  </a:cubicBezTo>
                  <a:cubicBezTo>
                    <a:pt x="41119" y="332199"/>
                    <a:pt x="46203" y="342654"/>
                    <a:pt x="48986" y="353786"/>
                  </a:cubicBezTo>
                  <a:cubicBezTo>
                    <a:pt x="52029" y="365957"/>
                    <a:pt x="60014" y="400263"/>
                    <a:pt x="65315" y="408214"/>
                  </a:cubicBezTo>
                  <a:cubicBezTo>
                    <a:pt x="72572" y="419100"/>
                    <a:pt x="82949" y="428460"/>
                    <a:pt x="87086" y="440872"/>
                  </a:cubicBezTo>
                  <a:cubicBezTo>
                    <a:pt x="88900" y="446315"/>
                    <a:pt x="89347" y="452426"/>
                    <a:pt x="92529" y="457200"/>
                  </a:cubicBezTo>
                  <a:cubicBezTo>
                    <a:pt x="96799" y="463605"/>
                    <a:pt x="104132" y="467453"/>
                    <a:pt x="108858" y="473529"/>
                  </a:cubicBezTo>
                  <a:cubicBezTo>
                    <a:pt x="116890" y="483856"/>
                    <a:pt x="119743" y="498929"/>
                    <a:pt x="130629" y="506186"/>
                  </a:cubicBezTo>
                  <a:lnTo>
                    <a:pt x="163286" y="527957"/>
                  </a:lnTo>
                  <a:lnTo>
                    <a:pt x="179615" y="538843"/>
                  </a:lnTo>
                  <a:cubicBezTo>
                    <a:pt x="183243" y="544286"/>
                    <a:pt x="184953" y="551705"/>
                    <a:pt x="190500" y="555172"/>
                  </a:cubicBezTo>
                  <a:cubicBezTo>
                    <a:pt x="200231" y="561254"/>
                    <a:pt x="212272" y="562429"/>
                    <a:pt x="223158" y="566057"/>
                  </a:cubicBezTo>
                  <a:lnTo>
                    <a:pt x="239486" y="571500"/>
                  </a:lnTo>
                  <a:cubicBezTo>
                    <a:pt x="239487" y="571500"/>
                    <a:pt x="272142" y="582385"/>
                    <a:pt x="272143" y="582386"/>
                  </a:cubicBezTo>
                  <a:cubicBezTo>
                    <a:pt x="293245" y="596454"/>
                    <a:pt x="282266" y="591204"/>
                    <a:pt x="304800" y="598714"/>
                  </a:cubicBezTo>
                  <a:cubicBezTo>
                    <a:pt x="310243" y="602343"/>
                    <a:pt x="315278" y="606674"/>
                    <a:pt x="321129" y="609600"/>
                  </a:cubicBezTo>
                  <a:cubicBezTo>
                    <a:pt x="343362" y="620716"/>
                    <a:pt x="388179" y="619270"/>
                    <a:pt x="402772" y="620486"/>
                  </a:cubicBezTo>
                  <a:cubicBezTo>
                    <a:pt x="424543" y="618672"/>
                    <a:pt x="447080" y="621045"/>
                    <a:pt x="468086" y="615043"/>
                  </a:cubicBezTo>
                  <a:cubicBezTo>
                    <a:pt x="474376" y="613246"/>
                    <a:pt x="476046" y="604565"/>
                    <a:pt x="478972" y="598714"/>
                  </a:cubicBezTo>
                  <a:cubicBezTo>
                    <a:pt x="483323" y="590013"/>
                    <a:pt x="487533" y="568753"/>
                    <a:pt x="489858" y="560614"/>
                  </a:cubicBezTo>
                  <a:cubicBezTo>
                    <a:pt x="491434" y="555098"/>
                    <a:pt x="493486" y="549729"/>
                    <a:pt x="495300" y="544286"/>
                  </a:cubicBezTo>
                  <a:cubicBezTo>
                    <a:pt x="493486" y="502557"/>
                    <a:pt x="494156" y="460646"/>
                    <a:pt x="489858" y="419100"/>
                  </a:cubicBezTo>
                  <a:cubicBezTo>
                    <a:pt x="488677" y="407686"/>
                    <a:pt x="482601" y="397329"/>
                    <a:pt x="478972" y="386443"/>
                  </a:cubicBezTo>
                  <a:lnTo>
                    <a:pt x="468086" y="353786"/>
                  </a:lnTo>
                  <a:lnTo>
                    <a:pt x="451758" y="304800"/>
                  </a:lnTo>
                  <a:lnTo>
                    <a:pt x="446315" y="288472"/>
                  </a:lnTo>
                  <a:cubicBezTo>
                    <a:pt x="444501" y="283029"/>
                    <a:pt x="444055" y="276917"/>
                    <a:pt x="440872" y="272143"/>
                  </a:cubicBezTo>
                  <a:lnTo>
                    <a:pt x="419100" y="239486"/>
                  </a:lnTo>
                  <a:cubicBezTo>
                    <a:pt x="415471" y="234043"/>
                    <a:pt x="413658" y="226785"/>
                    <a:pt x="408215" y="223157"/>
                  </a:cubicBezTo>
                  <a:lnTo>
                    <a:pt x="391886" y="212272"/>
                  </a:lnTo>
                  <a:cubicBezTo>
                    <a:pt x="382306" y="183531"/>
                    <a:pt x="391217" y="199126"/>
                    <a:pt x="353786" y="174172"/>
                  </a:cubicBezTo>
                  <a:lnTo>
                    <a:pt x="321129" y="152400"/>
                  </a:lnTo>
                  <a:cubicBezTo>
                    <a:pt x="315686" y="148771"/>
                    <a:pt x="311006" y="143582"/>
                    <a:pt x="304800" y="141514"/>
                  </a:cubicBezTo>
                  <a:lnTo>
                    <a:pt x="288472" y="136072"/>
                  </a:lnTo>
                  <a:lnTo>
                    <a:pt x="255815" y="114300"/>
                  </a:lnTo>
                  <a:cubicBezTo>
                    <a:pt x="250372" y="110671"/>
                    <a:pt x="245692" y="105482"/>
                    <a:pt x="239486" y="103414"/>
                  </a:cubicBezTo>
                  <a:lnTo>
                    <a:pt x="223158" y="97972"/>
                  </a:lnTo>
                  <a:cubicBezTo>
                    <a:pt x="217715" y="94343"/>
                    <a:pt x="211455" y="91712"/>
                    <a:pt x="206829" y="87086"/>
                  </a:cubicBezTo>
                  <a:cubicBezTo>
                    <a:pt x="202203" y="82460"/>
                    <a:pt x="201490" y="74224"/>
                    <a:pt x="195943" y="70757"/>
                  </a:cubicBezTo>
                  <a:cubicBezTo>
                    <a:pt x="186213" y="64676"/>
                    <a:pt x="163286" y="59872"/>
                    <a:pt x="163286" y="59872"/>
                  </a:cubicBezTo>
                  <a:cubicBezTo>
                    <a:pt x="159657" y="54429"/>
                    <a:pt x="157508" y="47630"/>
                    <a:pt x="152400" y="43543"/>
                  </a:cubicBezTo>
                  <a:cubicBezTo>
                    <a:pt x="147920" y="39959"/>
                    <a:pt x="141203" y="40666"/>
                    <a:pt x="136072" y="38100"/>
                  </a:cubicBezTo>
                  <a:cubicBezTo>
                    <a:pt x="130221" y="35174"/>
                    <a:pt x="125721" y="29871"/>
                    <a:pt x="119743" y="27214"/>
                  </a:cubicBezTo>
                  <a:cubicBezTo>
                    <a:pt x="109257" y="22554"/>
                    <a:pt x="97972" y="19957"/>
                    <a:pt x="87086" y="16329"/>
                  </a:cubicBezTo>
                  <a:lnTo>
                    <a:pt x="54429" y="5443"/>
                  </a:lnTo>
                  <a:cubicBezTo>
                    <a:pt x="48986" y="3629"/>
                    <a:pt x="43837" y="0"/>
                    <a:pt x="381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144FC602-EFC3-1F43-AAF1-A87CE49D0FF1}"/>
                </a:ext>
              </a:extLst>
            </p:cNvPr>
            <p:cNvSpPr/>
            <p:nvPr/>
          </p:nvSpPr>
          <p:spPr>
            <a:xfrm>
              <a:off x="6825343" y="2198914"/>
              <a:ext cx="381000" cy="506186"/>
            </a:xfrm>
            <a:custGeom>
              <a:avLst/>
              <a:gdLst>
                <a:gd name="connsiteX0" fmla="*/ 353786 w 370114"/>
                <a:gd name="connsiteY0" fmla="*/ 0 h 506186"/>
                <a:gd name="connsiteX1" fmla="*/ 353786 w 370114"/>
                <a:gd name="connsiteY1" fmla="*/ 0 h 506186"/>
                <a:gd name="connsiteX2" fmla="*/ 310243 w 370114"/>
                <a:gd name="connsiteY2" fmla="*/ 21772 h 506186"/>
                <a:gd name="connsiteX3" fmla="*/ 277586 w 370114"/>
                <a:gd name="connsiteY3" fmla="*/ 32657 h 506186"/>
                <a:gd name="connsiteX4" fmla="*/ 244928 w 370114"/>
                <a:gd name="connsiteY4" fmla="*/ 54429 h 506186"/>
                <a:gd name="connsiteX5" fmla="*/ 228600 w 370114"/>
                <a:gd name="connsiteY5" fmla="*/ 59872 h 506186"/>
                <a:gd name="connsiteX6" fmla="*/ 212271 w 370114"/>
                <a:gd name="connsiteY6" fmla="*/ 70757 h 506186"/>
                <a:gd name="connsiteX7" fmla="*/ 179614 w 370114"/>
                <a:gd name="connsiteY7" fmla="*/ 81643 h 506186"/>
                <a:gd name="connsiteX8" fmla="*/ 146957 w 370114"/>
                <a:gd name="connsiteY8" fmla="*/ 103415 h 506186"/>
                <a:gd name="connsiteX9" fmla="*/ 130628 w 370114"/>
                <a:gd name="connsiteY9" fmla="*/ 119743 h 506186"/>
                <a:gd name="connsiteX10" fmla="*/ 97971 w 370114"/>
                <a:gd name="connsiteY10" fmla="*/ 141515 h 506186"/>
                <a:gd name="connsiteX11" fmla="*/ 70757 w 370114"/>
                <a:gd name="connsiteY11" fmla="*/ 163286 h 506186"/>
                <a:gd name="connsiteX12" fmla="*/ 59871 w 370114"/>
                <a:gd name="connsiteY12" fmla="*/ 179615 h 506186"/>
                <a:gd name="connsiteX13" fmla="*/ 43543 w 370114"/>
                <a:gd name="connsiteY13" fmla="*/ 190500 h 506186"/>
                <a:gd name="connsiteX14" fmla="*/ 27214 w 370114"/>
                <a:gd name="connsiteY14" fmla="*/ 223157 h 506186"/>
                <a:gd name="connsiteX15" fmla="*/ 21771 w 370114"/>
                <a:gd name="connsiteY15" fmla="*/ 239486 h 506186"/>
                <a:gd name="connsiteX16" fmla="*/ 21771 w 370114"/>
                <a:gd name="connsiteY16" fmla="*/ 391886 h 506186"/>
                <a:gd name="connsiteX17" fmla="*/ 10886 w 370114"/>
                <a:gd name="connsiteY17" fmla="*/ 424543 h 506186"/>
                <a:gd name="connsiteX18" fmla="*/ 0 w 370114"/>
                <a:gd name="connsiteY18" fmla="*/ 462643 h 506186"/>
                <a:gd name="connsiteX19" fmla="*/ 5443 w 370114"/>
                <a:gd name="connsiteY19" fmla="*/ 484415 h 506186"/>
                <a:gd name="connsiteX20" fmla="*/ 38100 w 370114"/>
                <a:gd name="connsiteY20" fmla="*/ 506186 h 506186"/>
                <a:gd name="connsiteX21" fmla="*/ 125186 w 370114"/>
                <a:gd name="connsiteY21" fmla="*/ 500743 h 506186"/>
                <a:gd name="connsiteX22" fmla="*/ 174171 w 370114"/>
                <a:gd name="connsiteY22" fmla="*/ 478972 h 506186"/>
                <a:gd name="connsiteX23" fmla="*/ 206828 w 370114"/>
                <a:gd name="connsiteY23" fmla="*/ 468086 h 506186"/>
                <a:gd name="connsiteX24" fmla="*/ 255814 w 370114"/>
                <a:gd name="connsiteY24" fmla="*/ 435429 h 506186"/>
                <a:gd name="connsiteX25" fmla="*/ 272143 w 370114"/>
                <a:gd name="connsiteY25" fmla="*/ 424543 h 506186"/>
                <a:gd name="connsiteX26" fmla="*/ 293914 w 370114"/>
                <a:gd name="connsiteY26" fmla="*/ 391886 h 506186"/>
                <a:gd name="connsiteX27" fmla="*/ 304800 w 370114"/>
                <a:gd name="connsiteY27" fmla="*/ 375557 h 506186"/>
                <a:gd name="connsiteX28" fmla="*/ 310243 w 370114"/>
                <a:gd name="connsiteY28" fmla="*/ 359229 h 506186"/>
                <a:gd name="connsiteX29" fmla="*/ 321128 w 370114"/>
                <a:gd name="connsiteY29" fmla="*/ 342900 h 506186"/>
                <a:gd name="connsiteX30" fmla="*/ 332014 w 370114"/>
                <a:gd name="connsiteY30" fmla="*/ 310243 h 506186"/>
                <a:gd name="connsiteX31" fmla="*/ 342900 w 370114"/>
                <a:gd name="connsiteY31" fmla="*/ 277586 h 506186"/>
                <a:gd name="connsiteX32" fmla="*/ 348343 w 370114"/>
                <a:gd name="connsiteY32" fmla="*/ 261257 h 506186"/>
                <a:gd name="connsiteX33" fmla="*/ 353786 w 370114"/>
                <a:gd name="connsiteY33" fmla="*/ 201386 h 506186"/>
                <a:gd name="connsiteX34" fmla="*/ 359228 w 370114"/>
                <a:gd name="connsiteY34" fmla="*/ 179615 h 506186"/>
                <a:gd name="connsiteX35" fmla="*/ 364671 w 370114"/>
                <a:gd name="connsiteY35" fmla="*/ 141515 h 506186"/>
                <a:gd name="connsiteX36" fmla="*/ 370114 w 370114"/>
                <a:gd name="connsiteY36" fmla="*/ 108857 h 506186"/>
                <a:gd name="connsiteX37" fmla="*/ 353786 w 370114"/>
                <a:gd name="connsiteY37" fmla="*/ 0 h 5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70114" h="506186">
                  <a:moveTo>
                    <a:pt x="353786" y="0"/>
                  </a:moveTo>
                  <a:lnTo>
                    <a:pt x="353786" y="0"/>
                  </a:lnTo>
                  <a:cubicBezTo>
                    <a:pt x="339272" y="7257"/>
                    <a:pt x="325159" y="15380"/>
                    <a:pt x="310243" y="21772"/>
                  </a:cubicBezTo>
                  <a:cubicBezTo>
                    <a:pt x="299696" y="26292"/>
                    <a:pt x="277586" y="32657"/>
                    <a:pt x="277586" y="32657"/>
                  </a:cubicBezTo>
                  <a:cubicBezTo>
                    <a:pt x="266700" y="39914"/>
                    <a:pt x="257340" y="50291"/>
                    <a:pt x="244928" y="54429"/>
                  </a:cubicBezTo>
                  <a:cubicBezTo>
                    <a:pt x="239485" y="56243"/>
                    <a:pt x="233731" y="57306"/>
                    <a:pt x="228600" y="59872"/>
                  </a:cubicBezTo>
                  <a:cubicBezTo>
                    <a:pt x="222749" y="62797"/>
                    <a:pt x="218249" y="68100"/>
                    <a:pt x="212271" y="70757"/>
                  </a:cubicBezTo>
                  <a:cubicBezTo>
                    <a:pt x="201785" y="75417"/>
                    <a:pt x="179614" y="81643"/>
                    <a:pt x="179614" y="81643"/>
                  </a:cubicBezTo>
                  <a:cubicBezTo>
                    <a:pt x="168728" y="88900"/>
                    <a:pt x="156208" y="94164"/>
                    <a:pt x="146957" y="103415"/>
                  </a:cubicBezTo>
                  <a:cubicBezTo>
                    <a:pt x="141514" y="108858"/>
                    <a:pt x="136704" y="115017"/>
                    <a:pt x="130628" y="119743"/>
                  </a:cubicBezTo>
                  <a:cubicBezTo>
                    <a:pt x="120301" y="127775"/>
                    <a:pt x="97971" y="141515"/>
                    <a:pt x="97971" y="141515"/>
                  </a:cubicBezTo>
                  <a:cubicBezTo>
                    <a:pt x="66777" y="188307"/>
                    <a:pt x="108314" y="133241"/>
                    <a:pt x="70757" y="163286"/>
                  </a:cubicBezTo>
                  <a:cubicBezTo>
                    <a:pt x="65649" y="167373"/>
                    <a:pt x="64497" y="174989"/>
                    <a:pt x="59871" y="179615"/>
                  </a:cubicBezTo>
                  <a:cubicBezTo>
                    <a:pt x="55246" y="184240"/>
                    <a:pt x="48986" y="186872"/>
                    <a:pt x="43543" y="190500"/>
                  </a:cubicBezTo>
                  <a:cubicBezTo>
                    <a:pt x="29862" y="231544"/>
                    <a:pt x="48317" y="180952"/>
                    <a:pt x="27214" y="223157"/>
                  </a:cubicBezTo>
                  <a:cubicBezTo>
                    <a:pt x="24648" y="228289"/>
                    <a:pt x="23585" y="234043"/>
                    <a:pt x="21771" y="239486"/>
                  </a:cubicBezTo>
                  <a:cubicBezTo>
                    <a:pt x="26872" y="305796"/>
                    <a:pt x="31594" y="323123"/>
                    <a:pt x="21771" y="391886"/>
                  </a:cubicBezTo>
                  <a:cubicBezTo>
                    <a:pt x="20148" y="403245"/>
                    <a:pt x="14514" y="413657"/>
                    <a:pt x="10886" y="424543"/>
                  </a:cubicBezTo>
                  <a:cubicBezTo>
                    <a:pt x="3077" y="447972"/>
                    <a:pt x="6836" y="435301"/>
                    <a:pt x="0" y="462643"/>
                  </a:cubicBezTo>
                  <a:cubicBezTo>
                    <a:pt x="1814" y="469900"/>
                    <a:pt x="517" y="478785"/>
                    <a:pt x="5443" y="484415"/>
                  </a:cubicBezTo>
                  <a:cubicBezTo>
                    <a:pt x="14058" y="494261"/>
                    <a:pt x="38100" y="506186"/>
                    <a:pt x="38100" y="506186"/>
                  </a:cubicBezTo>
                  <a:cubicBezTo>
                    <a:pt x="67129" y="504372"/>
                    <a:pt x="96367" y="504673"/>
                    <a:pt x="125186" y="500743"/>
                  </a:cubicBezTo>
                  <a:cubicBezTo>
                    <a:pt x="171939" y="494367"/>
                    <a:pt x="143797" y="492471"/>
                    <a:pt x="174171" y="478972"/>
                  </a:cubicBezTo>
                  <a:cubicBezTo>
                    <a:pt x="184657" y="474312"/>
                    <a:pt x="197280" y="474451"/>
                    <a:pt x="206828" y="468086"/>
                  </a:cubicBezTo>
                  <a:lnTo>
                    <a:pt x="255814" y="435429"/>
                  </a:lnTo>
                  <a:lnTo>
                    <a:pt x="272143" y="424543"/>
                  </a:lnTo>
                  <a:lnTo>
                    <a:pt x="293914" y="391886"/>
                  </a:lnTo>
                  <a:cubicBezTo>
                    <a:pt x="297543" y="386443"/>
                    <a:pt x="302731" y="381763"/>
                    <a:pt x="304800" y="375557"/>
                  </a:cubicBezTo>
                  <a:cubicBezTo>
                    <a:pt x="306614" y="370114"/>
                    <a:pt x="307677" y="364360"/>
                    <a:pt x="310243" y="359229"/>
                  </a:cubicBezTo>
                  <a:cubicBezTo>
                    <a:pt x="313168" y="353378"/>
                    <a:pt x="318471" y="348878"/>
                    <a:pt x="321128" y="342900"/>
                  </a:cubicBezTo>
                  <a:cubicBezTo>
                    <a:pt x="325788" y="332414"/>
                    <a:pt x="328385" y="321129"/>
                    <a:pt x="332014" y="310243"/>
                  </a:cubicBezTo>
                  <a:lnTo>
                    <a:pt x="342900" y="277586"/>
                  </a:lnTo>
                  <a:lnTo>
                    <a:pt x="348343" y="261257"/>
                  </a:lnTo>
                  <a:cubicBezTo>
                    <a:pt x="350157" y="241300"/>
                    <a:pt x="351138" y="221250"/>
                    <a:pt x="353786" y="201386"/>
                  </a:cubicBezTo>
                  <a:cubicBezTo>
                    <a:pt x="354775" y="193971"/>
                    <a:pt x="357890" y="186975"/>
                    <a:pt x="359228" y="179615"/>
                  </a:cubicBezTo>
                  <a:cubicBezTo>
                    <a:pt x="361523" y="166993"/>
                    <a:pt x="362720" y="154195"/>
                    <a:pt x="364671" y="141515"/>
                  </a:cubicBezTo>
                  <a:cubicBezTo>
                    <a:pt x="366349" y="130607"/>
                    <a:pt x="368300" y="119743"/>
                    <a:pt x="370114" y="108857"/>
                  </a:cubicBezTo>
                  <a:cubicBezTo>
                    <a:pt x="364488" y="30098"/>
                    <a:pt x="356507" y="18143"/>
                    <a:pt x="353786" y="0"/>
                  </a:cubicBez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A71A08F-C8B5-5C4B-A921-B0B97016E6DB}"/>
              </a:ext>
            </a:extLst>
          </p:cNvPr>
          <p:cNvGrpSpPr/>
          <p:nvPr/>
        </p:nvGrpSpPr>
        <p:grpSpPr>
          <a:xfrm>
            <a:off x="3449079" y="5429041"/>
            <a:ext cx="266807" cy="407998"/>
            <a:chOff x="6293223" y="2033951"/>
            <a:chExt cx="952500" cy="1181100"/>
          </a:xfrm>
        </p:grpSpPr>
        <p:pic>
          <p:nvPicPr>
            <p:cNvPr id="71" name="Picture 70" descr="A picture containing mirror, sunglasses&#10;&#10;Description automatically generated">
              <a:extLst>
                <a:ext uri="{FF2B5EF4-FFF2-40B4-BE49-F238E27FC236}">
                  <a16:creationId xmlns:a16="http://schemas.microsoft.com/office/drawing/2014/main" id="{C0A59279-1D31-784C-AFF2-0B6C86512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3223" y="2033951"/>
              <a:ext cx="952500" cy="1181100"/>
            </a:xfrm>
            <a:prstGeom prst="rect">
              <a:avLst/>
            </a:prstGeom>
          </p:spPr>
        </p:pic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1E968E59-BB68-7743-BD53-2F1D27BDBDF9}"/>
                </a:ext>
              </a:extLst>
            </p:cNvPr>
            <p:cNvSpPr/>
            <p:nvPr/>
          </p:nvSpPr>
          <p:spPr>
            <a:xfrm>
              <a:off x="6340929" y="2084614"/>
              <a:ext cx="506185" cy="620486"/>
            </a:xfrm>
            <a:custGeom>
              <a:avLst/>
              <a:gdLst>
                <a:gd name="connsiteX0" fmla="*/ 0 w 495300"/>
                <a:gd name="connsiteY0" fmla="*/ 0 h 620486"/>
                <a:gd name="connsiteX1" fmla="*/ 0 w 495300"/>
                <a:gd name="connsiteY1" fmla="*/ 0 h 620486"/>
                <a:gd name="connsiteX2" fmla="*/ 5443 w 495300"/>
                <a:gd name="connsiteY2" fmla="*/ 65314 h 620486"/>
                <a:gd name="connsiteX3" fmla="*/ 16329 w 495300"/>
                <a:gd name="connsiteY3" fmla="*/ 163286 h 620486"/>
                <a:gd name="connsiteX4" fmla="*/ 27215 w 495300"/>
                <a:gd name="connsiteY4" fmla="*/ 272143 h 620486"/>
                <a:gd name="connsiteX5" fmla="*/ 32658 w 495300"/>
                <a:gd name="connsiteY5" fmla="*/ 293914 h 620486"/>
                <a:gd name="connsiteX6" fmla="*/ 38100 w 495300"/>
                <a:gd name="connsiteY6" fmla="*/ 321129 h 620486"/>
                <a:gd name="connsiteX7" fmla="*/ 48986 w 495300"/>
                <a:gd name="connsiteY7" fmla="*/ 353786 h 620486"/>
                <a:gd name="connsiteX8" fmla="*/ 65315 w 495300"/>
                <a:gd name="connsiteY8" fmla="*/ 408214 h 620486"/>
                <a:gd name="connsiteX9" fmla="*/ 87086 w 495300"/>
                <a:gd name="connsiteY9" fmla="*/ 440872 h 620486"/>
                <a:gd name="connsiteX10" fmla="*/ 92529 w 495300"/>
                <a:gd name="connsiteY10" fmla="*/ 457200 h 620486"/>
                <a:gd name="connsiteX11" fmla="*/ 108858 w 495300"/>
                <a:gd name="connsiteY11" fmla="*/ 473529 h 620486"/>
                <a:gd name="connsiteX12" fmla="*/ 130629 w 495300"/>
                <a:gd name="connsiteY12" fmla="*/ 506186 h 620486"/>
                <a:gd name="connsiteX13" fmla="*/ 163286 w 495300"/>
                <a:gd name="connsiteY13" fmla="*/ 527957 h 620486"/>
                <a:gd name="connsiteX14" fmla="*/ 179615 w 495300"/>
                <a:gd name="connsiteY14" fmla="*/ 538843 h 620486"/>
                <a:gd name="connsiteX15" fmla="*/ 190500 w 495300"/>
                <a:gd name="connsiteY15" fmla="*/ 555172 h 620486"/>
                <a:gd name="connsiteX16" fmla="*/ 223158 w 495300"/>
                <a:gd name="connsiteY16" fmla="*/ 566057 h 620486"/>
                <a:gd name="connsiteX17" fmla="*/ 239486 w 495300"/>
                <a:gd name="connsiteY17" fmla="*/ 571500 h 620486"/>
                <a:gd name="connsiteX18" fmla="*/ 272143 w 495300"/>
                <a:gd name="connsiteY18" fmla="*/ 582386 h 620486"/>
                <a:gd name="connsiteX19" fmla="*/ 304800 w 495300"/>
                <a:gd name="connsiteY19" fmla="*/ 598714 h 620486"/>
                <a:gd name="connsiteX20" fmla="*/ 321129 w 495300"/>
                <a:gd name="connsiteY20" fmla="*/ 609600 h 620486"/>
                <a:gd name="connsiteX21" fmla="*/ 402772 w 495300"/>
                <a:gd name="connsiteY21" fmla="*/ 620486 h 620486"/>
                <a:gd name="connsiteX22" fmla="*/ 468086 w 495300"/>
                <a:gd name="connsiteY22" fmla="*/ 615043 h 620486"/>
                <a:gd name="connsiteX23" fmla="*/ 478972 w 495300"/>
                <a:gd name="connsiteY23" fmla="*/ 598714 h 620486"/>
                <a:gd name="connsiteX24" fmla="*/ 489858 w 495300"/>
                <a:gd name="connsiteY24" fmla="*/ 560614 h 620486"/>
                <a:gd name="connsiteX25" fmla="*/ 495300 w 495300"/>
                <a:gd name="connsiteY25" fmla="*/ 544286 h 620486"/>
                <a:gd name="connsiteX26" fmla="*/ 489858 w 495300"/>
                <a:gd name="connsiteY26" fmla="*/ 419100 h 620486"/>
                <a:gd name="connsiteX27" fmla="*/ 478972 w 495300"/>
                <a:gd name="connsiteY27" fmla="*/ 386443 h 620486"/>
                <a:gd name="connsiteX28" fmla="*/ 468086 w 495300"/>
                <a:gd name="connsiteY28" fmla="*/ 353786 h 620486"/>
                <a:gd name="connsiteX29" fmla="*/ 451758 w 495300"/>
                <a:gd name="connsiteY29" fmla="*/ 304800 h 620486"/>
                <a:gd name="connsiteX30" fmla="*/ 446315 w 495300"/>
                <a:gd name="connsiteY30" fmla="*/ 288472 h 620486"/>
                <a:gd name="connsiteX31" fmla="*/ 440872 w 495300"/>
                <a:gd name="connsiteY31" fmla="*/ 272143 h 620486"/>
                <a:gd name="connsiteX32" fmla="*/ 419100 w 495300"/>
                <a:gd name="connsiteY32" fmla="*/ 239486 h 620486"/>
                <a:gd name="connsiteX33" fmla="*/ 408215 w 495300"/>
                <a:gd name="connsiteY33" fmla="*/ 223157 h 620486"/>
                <a:gd name="connsiteX34" fmla="*/ 391886 w 495300"/>
                <a:gd name="connsiteY34" fmla="*/ 212272 h 620486"/>
                <a:gd name="connsiteX35" fmla="*/ 353786 w 495300"/>
                <a:gd name="connsiteY35" fmla="*/ 174172 h 620486"/>
                <a:gd name="connsiteX36" fmla="*/ 321129 w 495300"/>
                <a:gd name="connsiteY36" fmla="*/ 152400 h 620486"/>
                <a:gd name="connsiteX37" fmla="*/ 304800 w 495300"/>
                <a:gd name="connsiteY37" fmla="*/ 141514 h 620486"/>
                <a:gd name="connsiteX38" fmla="*/ 288472 w 495300"/>
                <a:gd name="connsiteY38" fmla="*/ 136072 h 620486"/>
                <a:gd name="connsiteX39" fmla="*/ 255815 w 495300"/>
                <a:gd name="connsiteY39" fmla="*/ 114300 h 620486"/>
                <a:gd name="connsiteX40" fmla="*/ 239486 w 495300"/>
                <a:gd name="connsiteY40" fmla="*/ 103414 h 620486"/>
                <a:gd name="connsiteX41" fmla="*/ 223158 w 495300"/>
                <a:gd name="connsiteY41" fmla="*/ 97972 h 620486"/>
                <a:gd name="connsiteX42" fmla="*/ 206829 w 495300"/>
                <a:gd name="connsiteY42" fmla="*/ 87086 h 620486"/>
                <a:gd name="connsiteX43" fmla="*/ 195943 w 495300"/>
                <a:gd name="connsiteY43" fmla="*/ 70757 h 620486"/>
                <a:gd name="connsiteX44" fmla="*/ 163286 w 495300"/>
                <a:gd name="connsiteY44" fmla="*/ 59872 h 620486"/>
                <a:gd name="connsiteX45" fmla="*/ 152400 w 495300"/>
                <a:gd name="connsiteY45" fmla="*/ 43543 h 620486"/>
                <a:gd name="connsiteX46" fmla="*/ 136072 w 495300"/>
                <a:gd name="connsiteY46" fmla="*/ 38100 h 620486"/>
                <a:gd name="connsiteX47" fmla="*/ 119743 w 495300"/>
                <a:gd name="connsiteY47" fmla="*/ 27214 h 620486"/>
                <a:gd name="connsiteX48" fmla="*/ 87086 w 495300"/>
                <a:gd name="connsiteY48" fmla="*/ 16329 h 620486"/>
                <a:gd name="connsiteX49" fmla="*/ 54429 w 495300"/>
                <a:gd name="connsiteY49" fmla="*/ 5443 h 620486"/>
                <a:gd name="connsiteX50" fmla="*/ 38100 w 495300"/>
                <a:gd name="connsiteY50" fmla="*/ 0 h 620486"/>
                <a:gd name="connsiteX51" fmla="*/ 0 w 495300"/>
                <a:gd name="connsiteY51" fmla="*/ 0 h 62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95300" h="620486">
                  <a:moveTo>
                    <a:pt x="0" y="0"/>
                  </a:moveTo>
                  <a:lnTo>
                    <a:pt x="0" y="0"/>
                  </a:lnTo>
                  <a:cubicBezTo>
                    <a:pt x="1814" y="21771"/>
                    <a:pt x="3767" y="43532"/>
                    <a:pt x="5443" y="65314"/>
                  </a:cubicBezTo>
                  <a:cubicBezTo>
                    <a:pt x="12083" y="151632"/>
                    <a:pt x="4515" y="116029"/>
                    <a:pt x="16329" y="163286"/>
                  </a:cubicBezTo>
                  <a:cubicBezTo>
                    <a:pt x="20089" y="215930"/>
                    <a:pt x="18655" y="229347"/>
                    <a:pt x="27215" y="272143"/>
                  </a:cubicBezTo>
                  <a:cubicBezTo>
                    <a:pt x="28682" y="279478"/>
                    <a:pt x="31035" y="286612"/>
                    <a:pt x="32658" y="293914"/>
                  </a:cubicBezTo>
                  <a:cubicBezTo>
                    <a:pt x="34665" y="302945"/>
                    <a:pt x="35666" y="312204"/>
                    <a:pt x="38100" y="321129"/>
                  </a:cubicBezTo>
                  <a:cubicBezTo>
                    <a:pt x="41119" y="332199"/>
                    <a:pt x="46203" y="342654"/>
                    <a:pt x="48986" y="353786"/>
                  </a:cubicBezTo>
                  <a:cubicBezTo>
                    <a:pt x="52029" y="365957"/>
                    <a:pt x="60014" y="400263"/>
                    <a:pt x="65315" y="408214"/>
                  </a:cubicBezTo>
                  <a:cubicBezTo>
                    <a:pt x="72572" y="419100"/>
                    <a:pt x="82949" y="428460"/>
                    <a:pt x="87086" y="440872"/>
                  </a:cubicBezTo>
                  <a:cubicBezTo>
                    <a:pt x="88900" y="446315"/>
                    <a:pt x="89347" y="452426"/>
                    <a:pt x="92529" y="457200"/>
                  </a:cubicBezTo>
                  <a:cubicBezTo>
                    <a:pt x="96799" y="463605"/>
                    <a:pt x="104132" y="467453"/>
                    <a:pt x="108858" y="473529"/>
                  </a:cubicBezTo>
                  <a:cubicBezTo>
                    <a:pt x="116890" y="483856"/>
                    <a:pt x="119743" y="498929"/>
                    <a:pt x="130629" y="506186"/>
                  </a:cubicBezTo>
                  <a:lnTo>
                    <a:pt x="163286" y="527957"/>
                  </a:lnTo>
                  <a:lnTo>
                    <a:pt x="179615" y="538843"/>
                  </a:lnTo>
                  <a:cubicBezTo>
                    <a:pt x="183243" y="544286"/>
                    <a:pt x="184953" y="551705"/>
                    <a:pt x="190500" y="555172"/>
                  </a:cubicBezTo>
                  <a:cubicBezTo>
                    <a:pt x="200231" y="561254"/>
                    <a:pt x="212272" y="562429"/>
                    <a:pt x="223158" y="566057"/>
                  </a:cubicBezTo>
                  <a:lnTo>
                    <a:pt x="239486" y="571500"/>
                  </a:lnTo>
                  <a:cubicBezTo>
                    <a:pt x="239487" y="571500"/>
                    <a:pt x="272142" y="582385"/>
                    <a:pt x="272143" y="582386"/>
                  </a:cubicBezTo>
                  <a:cubicBezTo>
                    <a:pt x="293245" y="596454"/>
                    <a:pt x="282266" y="591204"/>
                    <a:pt x="304800" y="598714"/>
                  </a:cubicBezTo>
                  <a:cubicBezTo>
                    <a:pt x="310243" y="602343"/>
                    <a:pt x="315278" y="606674"/>
                    <a:pt x="321129" y="609600"/>
                  </a:cubicBezTo>
                  <a:cubicBezTo>
                    <a:pt x="343362" y="620716"/>
                    <a:pt x="388179" y="619270"/>
                    <a:pt x="402772" y="620486"/>
                  </a:cubicBezTo>
                  <a:cubicBezTo>
                    <a:pt x="424543" y="618672"/>
                    <a:pt x="447080" y="621045"/>
                    <a:pt x="468086" y="615043"/>
                  </a:cubicBezTo>
                  <a:cubicBezTo>
                    <a:pt x="474376" y="613246"/>
                    <a:pt x="476046" y="604565"/>
                    <a:pt x="478972" y="598714"/>
                  </a:cubicBezTo>
                  <a:cubicBezTo>
                    <a:pt x="483323" y="590013"/>
                    <a:pt x="487533" y="568753"/>
                    <a:pt x="489858" y="560614"/>
                  </a:cubicBezTo>
                  <a:cubicBezTo>
                    <a:pt x="491434" y="555098"/>
                    <a:pt x="493486" y="549729"/>
                    <a:pt x="495300" y="544286"/>
                  </a:cubicBezTo>
                  <a:cubicBezTo>
                    <a:pt x="493486" y="502557"/>
                    <a:pt x="494156" y="460646"/>
                    <a:pt x="489858" y="419100"/>
                  </a:cubicBezTo>
                  <a:cubicBezTo>
                    <a:pt x="488677" y="407686"/>
                    <a:pt x="482601" y="397329"/>
                    <a:pt x="478972" y="386443"/>
                  </a:cubicBezTo>
                  <a:lnTo>
                    <a:pt x="468086" y="353786"/>
                  </a:lnTo>
                  <a:lnTo>
                    <a:pt x="451758" y="304800"/>
                  </a:lnTo>
                  <a:lnTo>
                    <a:pt x="446315" y="288472"/>
                  </a:lnTo>
                  <a:cubicBezTo>
                    <a:pt x="444501" y="283029"/>
                    <a:pt x="444055" y="276917"/>
                    <a:pt x="440872" y="272143"/>
                  </a:cubicBezTo>
                  <a:lnTo>
                    <a:pt x="419100" y="239486"/>
                  </a:lnTo>
                  <a:cubicBezTo>
                    <a:pt x="415471" y="234043"/>
                    <a:pt x="413658" y="226785"/>
                    <a:pt x="408215" y="223157"/>
                  </a:cubicBezTo>
                  <a:lnTo>
                    <a:pt x="391886" y="212272"/>
                  </a:lnTo>
                  <a:cubicBezTo>
                    <a:pt x="382306" y="183531"/>
                    <a:pt x="391217" y="199126"/>
                    <a:pt x="353786" y="174172"/>
                  </a:cubicBezTo>
                  <a:lnTo>
                    <a:pt x="321129" y="152400"/>
                  </a:lnTo>
                  <a:cubicBezTo>
                    <a:pt x="315686" y="148771"/>
                    <a:pt x="311006" y="143582"/>
                    <a:pt x="304800" y="141514"/>
                  </a:cubicBezTo>
                  <a:lnTo>
                    <a:pt x="288472" y="136072"/>
                  </a:lnTo>
                  <a:lnTo>
                    <a:pt x="255815" y="114300"/>
                  </a:lnTo>
                  <a:cubicBezTo>
                    <a:pt x="250372" y="110671"/>
                    <a:pt x="245692" y="105482"/>
                    <a:pt x="239486" y="103414"/>
                  </a:cubicBezTo>
                  <a:lnTo>
                    <a:pt x="223158" y="97972"/>
                  </a:lnTo>
                  <a:cubicBezTo>
                    <a:pt x="217715" y="94343"/>
                    <a:pt x="211455" y="91712"/>
                    <a:pt x="206829" y="87086"/>
                  </a:cubicBezTo>
                  <a:cubicBezTo>
                    <a:pt x="202203" y="82460"/>
                    <a:pt x="201490" y="74224"/>
                    <a:pt x="195943" y="70757"/>
                  </a:cubicBezTo>
                  <a:cubicBezTo>
                    <a:pt x="186213" y="64676"/>
                    <a:pt x="163286" y="59872"/>
                    <a:pt x="163286" y="59872"/>
                  </a:cubicBezTo>
                  <a:cubicBezTo>
                    <a:pt x="159657" y="54429"/>
                    <a:pt x="157508" y="47630"/>
                    <a:pt x="152400" y="43543"/>
                  </a:cubicBezTo>
                  <a:cubicBezTo>
                    <a:pt x="147920" y="39959"/>
                    <a:pt x="141203" y="40666"/>
                    <a:pt x="136072" y="38100"/>
                  </a:cubicBezTo>
                  <a:cubicBezTo>
                    <a:pt x="130221" y="35174"/>
                    <a:pt x="125721" y="29871"/>
                    <a:pt x="119743" y="27214"/>
                  </a:cubicBezTo>
                  <a:cubicBezTo>
                    <a:pt x="109257" y="22554"/>
                    <a:pt x="97972" y="19957"/>
                    <a:pt x="87086" y="16329"/>
                  </a:cubicBezTo>
                  <a:lnTo>
                    <a:pt x="54429" y="5443"/>
                  </a:lnTo>
                  <a:cubicBezTo>
                    <a:pt x="48986" y="3629"/>
                    <a:pt x="43837" y="0"/>
                    <a:pt x="381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94190BBC-B1B6-074B-9B49-C71D7E7C5E21}"/>
                </a:ext>
              </a:extLst>
            </p:cNvPr>
            <p:cNvSpPr/>
            <p:nvPr/>
          </p:nvSpPr>
          <p:spPr>
            <a:xfrm>
              <a:off x="6825343" y="2198914"/>
              <a:ext cx="381000" cy="506186"/>
            </a:xfrm>
            <a:custGeom>
              <a:avLst/>
              <a:gdLst>
                <a:gd name="connsiteX0" fmla="*/ 353786 w 370114"/>
                <a:gd name="connsiteY0" fmla="*/ 0 h 506186"/>
                <a:gd name="connsiteX1" fmla="*/ 353786 w 370114"/>
                <a:gd name="connsiteY1" fmla="*/ 0 h 506186"/>
                <a:gd name="connsiteX2" fmla="*/ 310243 w 370114"/>
                <a:gd name="connsiteY2" fmla="*/ 21772 h 506186"/>
                <a:gd name="connsiteX3" fmla="*/ 277586 w 370114"/>
                <a:gd name="connsiteY3" fmla="*/ 32657 h 506186"/>
                <a:gd name="connsiteX4" fmla="*/ 244928 w 370114"/>
                <a:gd name="connsiteY4" fmla="*/ 54429 h 506186"/>
                <a:gd name="connsiteX5" fmla="*/ 228600 w 370114"/>
                <a:gd name="connsiteY5" fmla="*/ 59872 h 506186"/>
                <a:gd name="connsiteX6" fmla="*/ 212271 w 370114"/>
                <a:gd name="connsiteY6" fmla="*/ 70757 h 506186"/>
                <a:gd name="connsiteX7" fmla="*/ 179614 w 370114"/>
                <a:gd name="connsiteY7" fmla="*/ 81643 h 506186"/>
                <a:gd name="connsiteX8" fmla="*/ 146957 w 370114"/>
                <a:gd name="connsiteY8" fmla="*/ 103415 h 506186"/>
                <a:gd name="connsiteX9" fmla="*/ 130628 w 370114"/>
                <a:gd name="connsiteY9" fmla="*/ 119743 h 506186"/>
                <a:gd name="connsiteX10" fmla="*/ 97971 w 370114"/>
                <a:gd name="connsiteY10" fmla="*/ 141515 h 506186"/>
                <a:gd name="connsiteX11" fmla="*/ 70757 w 370114"/>
                <a:gd name="connsiteY11" fmla="*/ 163286 h 506186"/>
                <a:gd name="connsiteX12" fmla="*/ 59871 w 370114"/>
                <a:gd name="connsiteY12" fmla="*/ 179615 h 506186"/>
                <a:gd name="connsiteX13" fmla="*/ 43543 w 370114"/>
                <a:gd name="connsiteY13" fmla="*/ 190500 h 506186"/>
                <a:gd name="connsiteX14" fmla="*/ 27214 w 370114"/>
                <a:gd name="connsiteY14" fmla="*/ 223157 h 506186"/>
                <a:gd name="connsiteX15" fmla="*/ 21771 w 370114"/>
                <a:gd name="connsiteY15" fmla="*/ 239486 h 506186"/>
                <a:gd name="connsiteX16" fmla="*/ 21771 w 370114"/>
                <a:gd name="connsiteY16" fmla="*/ 391886 h 506186"/>
                <a:gd name="connsiteX17" fmla="*/ 10886 w 370114"/>
                <a:gd name="connsiteY17" fmla="*/ 424543 h 506186"/>
                <a:gd name="connsiteX18" fmla="*/ 0 w 370114"/>
                <a:gd name="connsiteY18" fmla="*/ 462643 h 506186"/>
                <a:gd name="connsiteX19" fmla="*/ 5443 w 370114"/>
                <a:gd name="connsiteY19" fmla="*/ 484415 h 506186"/>
                <a:gd name="connsiteX20" fmla="*/ 38100 w 370114"/>
                <a:gd name="connsiteY20" fmla="*/ 506186 h 506186"/>
                <a:gd name="connsiteX21" fmla="*/ 125186 w 370114"/>
                <a:gd name="connsiteY21" fmla="*/ 500743 h 506186"/>
                <a:gd name="connsiteX22" fmla="*/ 174171 w 370114"/>
                <a:gd name="connsiteY22" fmla="*/ 478972 h 506186"/>
                <a:gd name="connsiteX23" fmla="*/ 206828 w 370114"/>
                <a:gd name="connsiteY23" fmla="*/ 468086 h 506186"/>
                <a:gd name="connsiteX24" fmla="*/ 255814 w 370114"/>
                <a:gd name="connsiteY24" fmla="*/ 435429 h 506186"/>
                <a:gd name="connsiteX25" fmla="*/ 272143 w 370114"/>
                <a:gd name="connsiteY25" fmla="*/ 424543 h 506186"/>
                <a:gd name="connsiteX26" fmla="*/ 293914 w 370114"/>
                <a:gd name="connsiteY26" fmla="*/ 391886 h 506186"/>
                <a:gd name="connsiteX27" fmla="*/ 304800 w 370114"/>
                <a:gd name="connsiteY27" fmla="*/ 375557 h 506186"/>
                <a:gd name="connsiteX28" fmla="*/ 310243 w 370114"/>
                <a:gd name="connsiteY28" fmla="*/ 359229 h 506186"/>
                <a:gd name="connsiteX29" fmla="*/ 321128 w 370114"/>
                <a:gd name="connsiteY29" fmla="*/ 342900 h 506186"/>
                <a:gd name="connsiteX30" fmla="*/ 332014 w 370114"/>
                <a:gd name="connsiteY30" fmla="*/ 310243 h 506186"/>
                <a:gd name="connsiteX31" fmla="*/ 342900 w 370114"/>
                <a:gd name="connsiteY31" fmla="*/ 277586 h 506186"/>
                <a:gd name="connsiteX32" fmla="*/ 348343 w 370114"/>
                <a:gd name="connsiteY32" fmla="*/ 261257 h 506186"/>
                <a:gd name="connsiteX33" fmla="*/ 353786 w 370114"/>
                <a:gd name="connsiteY33" fmla="*/ 201386 h 506186"/>
                <a:gd name="connsiteX34" fmla="*/ 359228 w 370114"/>
                <a:gd name="connsiteY34" fmla="*/ 179615 h 506186"/>
                <a:gd name="connsiteX35" fmla="*/ 364671 w 370114"/>
                <a:gd name="connsiteY35" fmla="*/ 141515 h 506186"/>
                <a:gd name="connsiteX36" fmla="*/ 370114 w 370114"/>
                <a:gd name="connsiteY36" fmla="*/ 108857 h 506186"/>
                <a:gd name="connsiteX37" fmla="*/ 353786 w 370114"/>
                <a:gd name="connsiteY37" fmla="*/ 0 h 5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70114" h="506186">
                  <a:moveTo>
                    <a:pt x="353786" y="0"/>
                  </a:moveTo>
                  <a:lnTo>
                    <a:pt x="353786" y="0"/>
                  </a:lnTo>
                  <a:cubicBezTo>
                    <a:pt x="339272" y="7257"/>
                    <a:pt x="325159" y="15380"/>
                    <a:pt x="310243" y="21772"/>
                  </a:cubicBezTo>
                  <a:cubicBezTo>
                    <a:pt x="299696" y="26292"/>
                    <a:pt x="277586" y="32657"/>
                    <a:pt x="277586" y="32657"/>
                  </a:cubicBezTo>
                  <a:cubicBezTo>
                    <a:pt x="266700" y="39914"/>
                    <a:pt x="257340" y="50291"/>
                    <a:pt x="244928" y="54429"/>
                  </a:cubicBezTo>
                  <a:cubicBezTo>
                    <a:pt x="239485" y="56243"/>
                    <a:pt x="233731" y="57306"/>
                    <a:pt x="228600" y="59872"/>
                  </a:cubicBezTo>
                  <a:cubicBezTo>
                    <a:pt x="222749" y="62797"/>
                    <a:pt x="218249" y="68100"/>
                    <a:pt x="212271" y="70757"/>
                  </a:cubicBezTo>
                  <a:cubicBezTo>
                    <a:pt x="201785" y="75417"/>
                    <a:pt x="179614" y="81643"/>
                    <a:pt x="179614" y="81643"/>
                  </a:cubicBezTo>
                  <a:cubicBezTo>
                    <a:pt x="168728" y="88900"/>
                    <a:pt x="156208" y="94164"/>
                    <a:pt x="146957" y="103415"/>
                  </a:cubicBezTo>
                  <a:cubicBezTo>
                    <a:pt x="141514" y="108858"/>
                    <a:pt x="136704" y="115017"/>
                    <a:pt x="130628" y="119743"/>
                  </a:cubicBezTo>
                  <a:cubicBezTo>
                    <a:pt x="120301" y="127775"/>
                    <a:pt x="97971" y="141515"/>
                    <a:pt x="97971" y="141515"/>
                  </a:cubicBezTo>
                  <a:cubicBezTo>
                    <a:pt x="66777" y="188307"/>
                    <a:pt x="108314" y="133241"/>
                    <a:pt x="70757" y="163286"/>
                  </a:cubicBezTo>
                  <a:cubicBezTo>
                    <a:pt x="65649" y="167373"/>
                    <a:pt x="64497" y="174989"/>
                    <a:pt x="59871" y="179615"/>
                  </a:cubicBezTo>
                  <a:cubicBezTo>
                    <a:pt x="55246" y="184240"/>
                    <a:pt x="48986" y="186872"/>
                    <a:pt x="43543" y="190500"/>
                  </a:cubicBezTo>
                  <a:cubicBezTo>
                    <a:pt x="29862" y="231544"/>
                    <a:pt x="48317" y="180952"/>
                    <a:pt x="27214" y="223157"/>
                  </a:cubicBezTo>
                  <a:cubicBezTo>
                    <a:pt x="24648" y="228289"/>
                    <a:pt x="23585" y="234043"/>
                    <a:pt x="21771" y="239486"/>
                  </a:cubicBezTo>
                  <a:cubicBezTo>
                    <a:pt x="26872" y="305796"/>
                    <a:pt x="31594" y="323123"/>
                    <a:pt x="21771" y="391886"/>
                  </a:cubicBezTo>
                  <a:cubicBezTo>
                    <a:pt x="20148" y="403245"/>
                    <a:pt x="14514" y="413657"/>
                    <a:pt x="10886" y="424543"/>
                  </a:cubicBezTo>
                  <a:cubicBezTo>
                    <a:pt x="3077" y="447972"/>
                    <a:pt x="6836" y="435301"/>
                    <a:pt x="0" y="462643"/>
                  </a:cubicBezTo>
                  <a:cubicBezTo>
                    <a:pt x="1814" y="469900"/>
                    <a:pt x="517" y="478785"/>
                    <a:pt x="5443" y="484415"/>
                  </a:cubicBezTo>
                  <a:cubicBezTo>
                    <a:pt x="14058" y="494261"/>
                    <a:pt x="38100" y="506186"/>
                    <a:pt x="38100" y="506186"/>
                  </a:cubicBezTo>
                  <a:cubicBezTo>
                    <a:pt x="67129" y="504372"/>
                    <a:pt x="96367" y="504673"/>
                    <a:pt x="125186" y="500743"/>
                  </a:cubicBezTo>
                  <a:cubicBezTo>
                    <a:pt x="171939" y="494367"/>
                    <a:pt x="143797" y="492471"/>
                    <a:pt x="174171" y="478972"/>
                  </a:cubicBezTo>
                  <a:cubicBezTo>
                    <a:pt x="184657" y="474312"/>
                    <a:pt x="197280" y="474451"/>
                    <a:pt x="206828" y="468086"/>
                  </a:cubicBezTo>
                  <a:lnTo>
                    <a:pt x="255814" y="435429"/>
                  </a:lnTo>
                  <a:lnTo>
                    <a:pt x="272143" y="424543"/>
                  </a:lnTo>
                  <a:lnTo>
                    <a:pt x="293914" y="391886"/>
                  </a:lnTo>
                  <a:cubicBezTo>
                    <a:pt x="297543" y="386443"/>
                    <a:pt x="302731" y="381763"/>
                    <a:pt x="304800" y="375557"/>
                  </a:cubicBezTo>
                  <a:cubicBezTo>
                    <a:pt x="306614" y="370114"/>
                    <a:pt x="307677" y="364360"/>
                    <a:pt x="310243" y="359229"/>
                  </a:cubicBezTo>
                  <a:cubicBezTo>
                    <a:pt x="313168" y="353378"/>
                    <a:pt x="318471" y="348878"/>
                    <a:pt x="321128" y="342900"/>
                  </a:cubicBezTo>
                  <a:cubicBezTo>
                    <a:pt x="325788" y="332414"/>
                    <a:pt x="328385" y="321129"/>
                    <a:pt x="332014" y="310243"/>
                  </a:cubicBezTo>
                  <a:lnTo>
                    <a:pt x="342900" y="277586"/>
                  </a:lnTo>
                  <a:lnTo>
                    <a:pt x="348343" y="261257"/>
                  </a:lnTo>
                  <a:cubicBezTo>
                    <a:pt x="350157" y="241300"/>
                    <a:pt x="351138" y="221250"/>
                    <a:pt x="353786" y="201386"/>
                  </a:cubicBezTo>
                  <a:cubicBezTo>
                    <a:pt x="354775" y="193971"/>
                    <a:pt x="357890" y="186975"/>
                    <a:pt x="359228" y="179615"/>
                  </a:cubicBezTo>
                  <a:cubicBezTo>
                    <a:pt x="361523" y="166993"/>
                    <a:pt x="362720" y="154195"/>
                    <a:pt x="364671" y="141515"/>
                  </a:cubicBezTo>
                  <a:cubicBezTo>
                    <a:pt x="366349" y="130607"/>
                    <a:pt x="368300" y="119743"/>
                    <a:pt x="370114" y="108857"/>
                  </a:cubicBezTo>
                  <a:cubicBezTo>
                    <a:pt x="364488" y="30098"/>
                    <a:pt x="356507" y="18143"/>
                    <a:pt x="353786" y="0"/>
                  </a:cubicBez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C8B47FE-3A99-2B49-8457-AEF43C915773}"/>
              </a:ext>
            </a:extLst>
          </p:cNvPr>
          <p:cNvGrpSpPr/>
          <p:nvPr/>
        </p:nvGrpSpPr>
        <p:grpSpPr>
          <a:xfrm>
            <a:off x="3487194" y="4713525"/>
            <a:ext cx="266807" cy="407998"/>
            <a:chOff x="6293223" y="2033951"/>
            <a:chExt cx="952500" cy="1181100"/>
          </a:xfrm>
        </p:grpSpPr>
        <p:pic>
          <p:nvPicPr>
            <p:cNvPr id="75" name="Picture 74" descr="A picture containing mirror, sunglasses&#10;&#10;Description automatically generated">
              <a:extLst>
                <a:ext uri="{FF2B5EF4-FFF2-40B4-BE49-F238E27FC236}">
                  <a16:creationId xmlns:a16="http://schemas.microsoft.com/office/drawing/2014/main" id="{683B0188-2221-7C45-A31A-8C475743F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3223" y="2033951"/>
              <a:ext cx="952500" cy="1181100"/>
            </a:xfrm>
            <a:prstGeom prst="rect">
              <a:avLst/>
            </a:prstGeom>
          </p:spPr>
        </p:pic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9E491AD-15B5-EE49-83FE-D0188A58F0DA}"/>
                </a:ext>
              </a:extLst>
            </p:cNvPr>
            <p:cNvSpPr/>
            <p:nvPr/>
          </p:nvSpPr>
          <p:spPr>
            <a:xfrm>
              <a:off x="6340929" y="2084614"/>
              <a:ext cx="506185" cy="620486"/>
            </a:xfrm>
            <a:custGeom>
              <a:avLst/>
              <a:gdLst>
                <a:gd name="connsiteX0" fmla="*/ 0 w 495300"/>
                <a:gd name="connsiteY0" fmla="*/ 0 h 620486"/>
                <a:gd name="connsiteX1" fmla="*/ 0 w 495300"/>
                <a:gd name="connsiteY1" fmla="*/ 0 h 620486"/>
                <a:gd name="connsiteX2" fmla="*/ 5443 w 495300"/>
                <a:gd name="connsiteY2" fmla="*/ 65314 h 620486"/>
                <a:gd name="connsiteX3" fmla="*/ 16329 w 495300"/>
                <a:gd name="connsiteY3" fmla="*/ 163286 h 620486"/>
                <a:gd name="connsiteX4" fmla="*/ 27215 w 495300"/>
                <a:gd name="connsiteY4" fmla="*/ 272143 h 620486"/>
                <a:gd name="connsiteX5" fmla="*/ 32658 w 495300"/>
                <a:gd name="connsiteY5" fmla="*/ 293914 h 620486"/>
                <a:gd name="connsiteX6" fmla="*/ 38100 w 495300"/>
                <a:gd name="connsiteY6" fmla="*/ 321129 h 620486"/>
                <a:gd name="connsiteX7" fmla="*/ 48986 w 495300"/>
                <a:gd name="connsiteY7" fmla="*/ 353786 h 620486"/>
                <a:gd name="connsiteX8" fmla="*/ 65315 w 495300"/>
                <a:gd name="connsiteY8" fmla="*/ 408214 h 620486"/>
                <a:gd name="connsiteX9" fmla="*/ 87086 w 495300"/>
                <a:gd name="connsiteY9" fmla="*/ 440872 h 620486"/>
                <a:gd name="connsiteX10" fmla="*/ 92529 w 495300"/>
                <a:gd name="connsiteY10" fmla="*/ 457200 h 620486"/>
                <a:gd name="connsiteX11" fmla="*/ 108858 w 495300"/>
                <a:gd name="connsiteY11" fmla="*/ 473529 h 620486"/>
                <a:gd name="connsiteX12" fmla="*/ 130629 w 495300"/>
                <a:gd name="connsiteY12" fmla="*/ 506186 h 620486"/>
                <a:gd name="connsiteX13" fmla="*/ 163286 w 495300"/>
                <a:gd name="connsiteY13" fmla="*/ 527957 h 620486"/>
                <a:gd name="connsiteX14" fmla="*/ 179615 w 495300"/>
                <a:gd name="connsiteY14" fmla="*/ 538843 h 620486"/>
                <a:gd name="connsiteX15" fmla="*/ 190500 w 495300"/>
                <a:gd name="connsiteY15" fmla="*/ 555172 h 620486"/>
                <a:gd name="connsiteX16" fmla="*/ 223158 w 495300"/>
                <a:gd name="connsiteY16" fmla="*/ 566057 h 620486"/>
                <a:gd name="connsiteX17" fmla="*/ 239486 w 495300"/>
                <a:gd name="connsiteY17" fmla="*/ 571500 h 620486"/>
                <a:gd name="connsiteX18" fmla="*/ 272143 w 495300"/>
                <a:gd name="connsiteY18" fmla="*/ 582386 h 620486"/>
                <a:gd name="connsiteX19" fmla="*/ 304800 w 495300"/>
                <a:gd name="connsiteY19" fmla="*/ 598714 h 620486"/>
                <a:gd name="connsiteX20" fmla="*/ 321129 w 495300"/>
                <a:gd name="connsiteY20" fmla="*/ 609600 h 620486"/>
                <a:gd name="connsiteX21" fmla="*/ 402772 w 495300"/>
                <a:gd name="connsiteY21" fmla="*/ 620486 h 620486"/>
                <a:gd name="connsiteX22" fmla="*/ 468086 w 495300"/>
                <a:gd name="connsiteY22" fmla="*/ 615043 h 620486"/>
                <a:gd name="connsiteX23" fmla="*/ 478972 w 495300"/>
                <a:gd name="connsiteY23" fmla="*/ 598714 h 620486"/>
                <a:gd name="connsiteX24" fmla="*/ 489858 w 495300"/>
                <a:gd name="connsiteY24" fmla="*/ 560614 h 620486"/>
                <a:gd name="connsiteX25" fmla="*/ 495300 w 495300"/>
                <a:gd name="connsiteY25" fmla="*/ 544286 h 620486"/>
                <a:gd name="connsiteX26" fmla="*/ 489858 w 495300"/>
                <a:gd name="connsiteY26" fmla="*/ 419100 h 620486"/>
                <a:gd name="connsiteX27" fmla="*/ 478972 w 495300"/>
                <a:gd name="connsiteY27" fmla="*/ 386443 h 620486"/>
                <a:gd name="connsiteX28" fmla="*/ 468086 w 495300"/>
                <a:gd name="connsiteY28" fmla="*/ 353786 h 620486"/>
                <a:gd name="connsiteX29" fmla="*/ 451758 w 495300"/>
                <a:gd name="connsiteY29" fmla="*/ 304800 h 620486"/>
                <a:gd name="connsiteX30" fmla="*/ 446315 w 495300"/>
                <a:gd name="connsiteY30" fmla="*/ 288472 h 620486"/>
                <a:gd name="connsiteX31" fmla="*/ 440872 w 495300"/>
                <a:gd name="connsiteY31" fmla="*/ 272143 h 620486"/>
                <a:gd name="connsiteX32" fmla="*/ 419100 w 495300"/>
                <a:gd name="connsiteY32" fmla="*/ 239486 h 620486"/>
                <a:gd name="connsiteX33" fmla="*/ 408215 w 495300"/>
                <a:gd name="connsiteY33" fmla="*/ 223157 h 620486"/>
                <a:gd name="connsiteX34" fmla="*/ 391886 w 495300"/>
                <a:gd name="connsiteY34" fmla="*/ 212272 h 620486"/>
                <a:gd name="connsiteX35" fmla="*/ 353786 w 495300"/>
                <a:gd name="connsiteY35" fmla="*/ 174172 h 620486"/>
                <a:gd name="connsiteX36" fmla="*/ 321129 w 495300"/>
                <a:gd name="connsiteY36" fmla="*/ 152400 h 620486"/>
                <a:gd name="connsiteX37" fmla="*/ 304800 w 495300"/>
                <a:gd name="connsiteY37" fmla="*/ 141514 h 620486"/>
                <a:gd name="connsiteX38" fmla="*/ 288472 w 495300"/>
                <a:gd name="connsiteY38" fmla="*/ 136072 h 620486"/>
                <a:gd name="connsiteX39" fmla="*/ 255815 w 495300"/>
                <a:gd name="connsiteY39" fmla="*/ 114300 h 620486"/>
                <a:gd name="connsiteX40" fmla="*/ 239486 w 495300"/>
                <a:gd name="connsiteY40" fmla="*/ 103414 h 620486"/>
                <a:gd name="connsiteX41" fmla="*/ 223158 w 495300"/>
                <a:gd name="connsiteY41" fmla="*/ 97972 h 620486"/>
                <a:gd name="connsiteX42" fmla="*/ 206829 w 495300"/>
                <a:gd name="connsiteY42" fmla="*/ 87086 h 620486"/>
                <a:gd name="connsiteX43" fmla="*/ 195943 w 495300"/>
                <a:gd name="connsiteY43" fmla="*/ 70757 h 620486"/>
                <a:gd name="connsiteX44" fmla="*/ 163286 w 495300"/>
                <a:gd name="connsiteY44" fmla="*/ 59872 h 620486"/>
                <a:gd name="connsiteX45" fmla="*/ 152400 w 495300"/>
                <a:gd name="connsiteY45" fmla="*/ 43543 h 620486"/>
                <a:gd name="connsiteX46" fmla="*/ 136072 w 495300"/>
                <a:gd name="connsiteY46" fmla="*/ 38100 h 620486"/>
                <a:gd name="connsiteX47" fmla="*/ 119743 w 495300"/>
                <a:gd name="connsiteY47" fmla="*/ 27214 h 620486"/>
                <a:gd name="connsiteX48" fmla="*/ 87086 w 495300"/>
                <a:gd name="connsiteY48" fmla="*/ 16329 h 620486"/>
                <a:gd name="connsiteX49" fmla="*/ 54429 w 495300"/>
                <a:gd name="connsiteY49" fmla="*/ 5443 h 620486"/>
                <a:gd name="connsiteX50" fmla="*/ 38100 w 495300"/>
                <a:gd name="connsiteY50" fmla="*/ 0 h 620486"/>
                <a:gd name="connsiteX51" fmla="*/ 0 w 495300"/>
                <a:gd name="connsiteY51" fmla="*/ 0 h 62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95300" h="620486">
                  <a:moveTo>
                    <a:pt x="0" y="0"/>
                  </a:moveTo>
                  <a:lnTo>
                    <a:pt x="0" y="0"/>
                  </a:lnTo>
                  <a:cubicBezTo>
                    <a:pt x="1814" y="21771"/>
                    <a:pt x="3767" y="43532"/>
                    <a:pt x="5443" y="65314"/>
                  </a:cubicBezTo>
                  <a:cubicBezTo>
                    <a:pt x="12083" y="151632"/>
                    <a:pt x="4515" y="116029"/>
                    <a:pt x="16329" y="163286"/>
                  </a:cubicBezTo>
                  <a:cubicBezTo>
                    <a:pt x="20089" y="215930"/>
                    <a:pt x="18655" y="229347"/>
                    <a:pt x="27215" y="272143"/>
                  </a:cubicBezTo>
                  <a:cubicBezTo>
                    <a:pt x="28682" y="279478"/>
                    <a:pt x="31035" y="286612"/>
                    <a:pt x="32658" y="293914"/>
                  </a:cubicBezTo>
                  <a:cubicBezTo>
                    <a:pt x="34665" y="302945"/>
                    <a:pt x="35666" y="312204"/>
                    <a:pt x="38100" y="321129"/>
                  </a:cubicBezTo>
                  <a:cubicBezTo>
                    <a:pt x="41119" y="332199"/>
                    <a:pt x="46203" y="342654"/>
                    <a:pt x="48986" y="353786"/>
                  </a:cubicBezTo>
                  <a:cubicBezTo>
                    <a:pt x="52029" y="365957"/>
                    <a:pt x="60014" y="400263"/>
                    <a:pt x="65315" y="408214"/>
                  </a:cubicBezTo>
                  <a:cubicBezTo>
                    <a:pt x="72572" y="419100"/>
                    <a:pt x="82949" y="428460"/>
                    <a:pt x="87086" y="440872"/>
                  </a:cubicBezTo>
                  <a:cubicBezTo>
                    <a:pt x="88900" y="446315"/>
                    <a:pt x="89347" y="452426"/>
                    <a:pt x="92529" y="457200"/>
                  </a:cubicBezTo>
                  <a:cubicBezTo>
                    <a:pt x="96799" y="463605"/>
                    <a:pt x="104132" y="467453"/>
                    <a:pt x="108858" y="473529"/>
                  </a:cubicBezTo>
                  <a:cubicBezTo>
                    <a:pt x="116890" y="483856"/>
                    <a:pt x="119743" y="498929"/>
                    <a:pt x="130629" y="506186"/>
                  </a:cubicBezTo>
                  <a:lnTo>
                    <a:pt x="163286" y="527957"/>
                  </a:lnTo>
                  <a:lnTo>
                    <a:pt x="179615" y="538843"/>
                  </a:lnTo>
                  <a:cubicBezTo>
                    <a:pt x="183243" y="544286"/>
                    <a:pt x="184953" y="551705"/>
                    <a:pt x="190500" y="555172"/>
                  </a:cubicBezTo>
                  <a:cubicBezTo>
                    <a:pt x="200231" y="561254"/>
                    <a:pt x="212272" y="562429"/>
                    <a:pt x="223158" y="566057"/>
                  </a:cubicBezTo>
                  <a:lnTo>
                    <a:pt x="239486" y="571500"/>
                  </a:lnTo>
                  <a:cubicBezTo>
                    <a:pt x="239487" y="571500"/>
                    <a:pt x="272142" y="582385"/>
                    <a:pt x="272143" y="582386"/>
                  </a:cubicBezTo>
                  <a:cubicBezTo>
                    <a:pt x="293245" y="596454"/>
                    <a:pt x="282266" y="591204"/>
                    <a:pt x="304800" y="598714"/>
                  </a:cubicBezTo>
                  <a:cubicBezTo>
                    <a:pt x="310243" y="602343"/>
                    <a:pt x="315278" y="606674"/>
                    <a:pt x="321129" y="609600"/>
                  </a:cubicBezTo>
                  <a:cubicBezTo>
                    <a:pt x="343362" y="620716"/>
                    <a:pt x="388179" y="619270"/>
                    <a:pt x="402772" y="620486"/>
                  </a:cubicBezTo>
                  <a:cubicBezTo>
                    <a:pt x="424543" y="618672"/>
                    <a:pt x="447080" y="621045"/>
                    <a:pt x="468086" y="615043"/>
                  </a:cubicBezTo>
                  <a:cubicBezTo>
                    <a:pt x="474376" y="613246"/>
                    <a:pt x="476046" y="604565"/>
                    <a:pt x="478972" y="598714"/>
                  </a:cubicBezTo>
                  <a:cubicBezTo>
                    <a:pt x="483323" y="590013"/>
                    <a:pt x="487533" y="568753"/>
                    <a:pt x="489858" y="560614"/>
                  </a:cubicBezTo>
                  <a:cubicBezTo>
                    <a:pt x="491434" y="555098"/>
                    <a:pt x="493486" y="549729"/>
                    <a:pt x="495300" y="544286"/>
                  </a:cubicBezTo>
                  <a:cubicBezTo>
                    <a:pt x="493486" y="502557"/>
                    <a:pt x="494156" y="460646"/>
                    <a:pt x="489858" y="419100"/>
                  </a:cubicBezTo>
                  <a:cubicBezTo>
                    <a:pt x="488677" y="407686"/>
                    <a:pt x="482601" y="397329"/>
                    <a:pt x="478972" y="386443"/>
                  </a:cubicBezTo>
                  <a:lnTo>
                    <a:pt x="468086" y="353786"/>
                  </a:lnTo>
                  <a:lnTo>
                    <a:pt x="451758" y="304800"/>
                  </a:lnTo>
                  <a:lnTo>
                    <a:pt x="446315" y="288472"/>
                  </a:lnTo>
                  <a:cubicBezTo>
                    <a:pt x="444501" y="283029"/>
                    <a:pt x="444055" y="276917"/>
                    <a:pt x="440872" y="272143"/>
                  </a:cubicBezTo>
                  <a:lnTo>
                    <a:pt x="419100" y="239486"/>
                  </a:lnTo>
                  <a:cubicBezTo>
                    <a:pt x="415471" y="234043"/>
                    <a:pt x="413658" y="226785"/>
                    <a:pt x="408215" y="223157"/>
                  </a:cubicBezTo>
                  <a:lnTo>
                    <a:pt x="391886" y="212272"/>
                  </a:lnTo>
                  <a:cubicBezTo>
                    <a:pt x="382306" y="183531"/>
                    <a:pt x="391217" y="199126"/>
                    <a:pt x="353786" y="174172"/>
                  </a:cubicBezTo>
                  <a:lnTo>
                    <a:pt x="321129" y="152400"/>
                  </a:lnTo>
                  <a:cubicBezTo>
                    <a:pt x="315686" y="148771"/>
                    <a:pt x="311006" y="143582"/>
                    <a:pt x="304800" y="141514"/>
                  </a:cubicBezTo>
                  <a:lnTo>
                    <a:pt x="288472" y="136072"/>
                  </a:lnTo>
                  <a:lnTo>
                    <a:pt x="255815" y="114300"/>
                  </a:lnTo>
                  <a:cubicBezTo>
                    <a:pt x="250372" y="110671"/>
                    <a:pt x="245692" y="105482"/>
                    <a:pt x="239486" y="103414"/>
                  </a:cubicBezTo>
                  <a:lnTo>
                    <a:pt x="223158" y="97972"/>
                  </a:lnTo>
                  <a:cubicBezTo>
                    <a:pt x="217715" y="94343"/>
                    <a:pt x="211455" y="91712"/>
                    <a:pt x="206829" y="87086"/>
                  </a:cubicBezTo>
                  <a:cubicBezTo>
                    <a:pt x="202203" y="82460"/>
                    <a:pt x="201490" y="74224"/>
                    <a:pt x="195943" y="70757"/>
                  </a:cubicBezTo>
                  <a:cubicBezTo>
                    <a:pt x="186213" y="64676"/>
                    <a:pt x="163286" y="59872"/>
                    <a:pt x="163286" y="59872"/>
                  </a:cubicBezTo>
                  <a:cubicBezTo>
                    <a:pt x="159657" y="54429"/>
                    <a:pt x="157508" y="47630"/>
                    <a:pt x="152400" y="43543"/>
                  </a:cubicBezTo>
                  <a:cubicBezTo>
                    <a:pt x="147920" y="39959"/>
                    <a:pt x="141203" y="40666"/>
                    <a:pt x="136072" y="38100"/>
                  </a:cubicBezTo>
                  <a:cubicBezTo>
                    <a:pt x="130221" y="35174"/>
                    <a:pt x="125721" y="29871"/>
                    <a:pt x="119743" y="27214"/>
                  </a:cubicBezTo>
                  <a:cubicBezTo>
                    <a:pt x="109257" y="22554"/>
                    <a:pt x="97972" y="19957"/>
                    <a:pt x="87086" y="16329"/>
                  </a:cubicBezTo>
                  <a:lnTo>
                    <a:pt x="54429" y="5443"/>
                  </a:lnTo>
                  <a:cubicBezTo>
                    <a:pt x="48986" y="3629"/>
                    <a:pt x="43837" y="0"/>
                    <a:pt x="381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440E421C-487D-A346-AC4D-8430A39729E1}"/>
                </a:ext>
              </a:extLst>
            </p:cNvPr>
            <p:cNvSpPr/>
            <p:nvPr/>
          </p:nvSpPr>
          <p:spPr>
            <a:xfrm>
              <a:off x="6825343" y="2198914"/>
              <a:ext cx="381000" cy="506186"/>
            </a:xfrm>
            <a:custGeom>
              <a:avLst/>
              <a:gdLst>
                <a:gd name="connsiteX0" fmla="*/ 353786 w 370114"/>
                <a:gd name="connsiteY0" fmla="*/ 0 h 506186"/>
                <a:gd name="connsiteX1" fmla="*/ 353786 w 370114"/>
                <a:gd name="connsiteY1" fmla="*/ 0 h 506186"/>
                <a:gd name="connsiteX2" fmla="*/ 310243 w 370114"/>
                <a:gd name="connsiteY2" fmla="*/ 21772 h 506186"/>
                <a:gd name="connsiteX3" fmla="*/ 277586 w 370114"/>
                <a:gd name="connsiteY3" fmla="*/ 32657 h 506186"/>
                <a:gd name="connsiteX4" fmla="*/ 244928 w 370114"/>
                <a:gd name="connsiteY4" fmla="*/ 54429 h 506186"/>
                <a:gd name="connsiteX5" fmla="*/ 228600 w 370114"/>
                <a:gd name="connsiteY5" fmla="*/ 59872 h 506186"/>
                <a:gd name="connsiteX6" fmla="*/ 212271 w 370114"/>
                <a:gd name="connsiteY6" fmla="*/ 70757 h 506186"/>
                <a:gd name="connsiteX7" fmla="*/ 179614 w 370114"/>
                <a:gd name="connsiteY7" fmla="*/ 81643 h 506186"/>
                <a:gd name="connsiteX8" fmla="*/ 146957 w 370114"/>
                <a:gd name="connsiteY8" fmla="*/ 103415 h 506186"/>
                <a:gd name="connsiteX9" fmla="*/ 130628 w 370114"/>
                <a:gd name="connsiteY9" fmla="*/ 119743 h 506186"/>
                <a:gd name="connsiteX10" fmla="*/ 97971 w 370114"/>
                <a:gd name="connsiteY10" fmla="*/ 141515 h 506186"/>
                <a:gd name="connsiteX11" fmla="*/ 70757 w 370114"/>
                <a:gd name="connsiteY11" fmla="*/ 163286 h 506186"/>
                <a:gd name="connsiteX12" fmla="*/ 59871 w 370114"/>
                <a:gd name="connsiteY12" fmla="*/ 179615 h 506186"/>
                <a:gd name="connsiteX13" fmla="*/ 43543 w 370114"/>
                <a:gd name="connsiteY13" fmla="*/ 190500 h 506186"/>
                <a:gd name="connsiteX14" fmla="*/ 27214 w 370114"/>
                <a:gd name="connsiteY14" fmla="*/ 223157 h 506186"/>
                <a:gd name="connsiteX15" fmla="*/ 21771 w 370114"/>
                <a:gd name="connsiteY15" fmla="*/ 239486 h 506186"/>
                <a:gd name="connsiteX16" fmla="*/ 21771 w 370114"/>
                <a:gd name="connsiteY16" fmla="*/ 391886 h 506186"/>
                <a:gd name="connsiteX17" fmla="*/ 10886 w 370114"/>
                <a:gd name="connsiteY17" fmla="*/ 424543 h 506186"/>
                <a:gd name="connsiteX18" fmla="*/ 0 w 370114"/>
                <a:gd name="connsiteY18" fmla="*/ 462643 h 506186"/>
                <a:gd name="connsiteX19" fmla="*/ 5443 w 370114"/>
                <a:gd name="connsiteY19" fmla="*/ 484415 h 506186"/>
                <a:gd name="connsiteX20" fmla="*/ 38100 w 370114"/>
                <a:gd name="connsiteY20" fmla="*/ 506186 h 506186"/>
                <a:gd name="connsiteX21" fmla="*/ 125186 w 370114"/>
                <a:gd name="connsiteY21" fmla="*/ 500743 h 506186"/>
                <a:gd name="connsiteX22" fmla="*/ 174171 w 370114"/>
                <a:gd name="connsiteY22" fmla="*/ 478972 h 506186"/>
                <a:gd name="connsiteX23" fmla="*/ 206828 w 370114"/>
                <a:gd name="connsiteY23" fmla="*/ 468086 h 506186"/>
                <a:gd name="connsiteX24" fmla="*/ 255814 w 370114"/>
                <a:gd name="connsiteY24" fmla="*/ 435429 h 506186"/>
                <a:gd name="connsiteX25" fmla="*/ 272143 w 370114"/>
                <a:gd name="connsiteY25" fmla="*/ 424543 h 506186"/>
                <a:gd name="connsiteX26" fmla="*/ 293914 w 370114"/>
                <a:gd name="connsiteY26" fmla="*/ 391886 h 506186"/>
                <a:gd name="connsiteX27" fmla="*/ 304800 w 370114"/>
                <a:gd name="connsiteY27" fmla="*/ 375557 h 506186"/>
                <a:gd name="connsiteX28" fmla="*/ 310243 w 370114"/>
                <a:gd name="connsiteY28" fmla="*/ 359229 h 506186"/>
                <a:gd name="connsiteX29" fmla="*/ 321128 w 370114"/>
                <a:gd name="connsiteY29" fmla="*/ 342900 h 506186"/>
                <a:gd name="connsiteX30" fmla="*/ 332014 w 370114"/>
                <a:gd name="connsiteY30" fmla="*/ 310243 h 506186"/>
                <a:gd name="connsiteX31" fmla="*/ 342900 w 370114"/>
                <a:gd name="connsiteY31" fmla="*/ 277586 h 506186"/>
                <a:gd name="connsiteX32" fmla="*/ 348343 w 370114"/>
                <a:gd name="connsiteY32" fmla="*/ 261257 h 506186"/>
                <a:gd name="connsiteX33" fmla="*/ 353786 w 370114"/>
                <a:gd name="connsiteY33" fmla="*/ 201386 h 506186"/>
                <a:gd name="connsiteX34" fmla="*/ 359228 w 370114"/>
                <a:gd name="connsiteY34" fmla="*/ 179615 h 506186"/>
                <a:gd name="connsiteX35" fmla="*/ 364671 w 370114"/>
                <a:gd name="connsiteY35" fmla="*/ 141515 h 506186"/>
                <a:gd name="connsiteX36" fmla="*/ 370114 w 370114"/>
                <a:gd name="connsiteY36" fmla="*/ 108857 h 506186"/>
                <a:gd name="connsiteX37" fmla="*/ 353786 w 370114"/>
                <a:gd name="connsiteY37" fmla="*/ 0 h 5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70114" h="506186">
                  <a:moveTo>
                    <a:pt x="353786" y="0"/>
                  </a:moveTo>
                  <a:lnTo>
                    <a:pt x="353786" y="0"/>
                  </a:lnTo>
                  <a:cubicBezTo>
                    <a:pt x="339272" y="7257"/>
                    <a:pt x="325159" y="15380"/>
                    <a:pt x="310243" y="21772"/>
                  </a:cubicBezTo>
                  <a:cubicBezTo>
                    <a:pt x="299696" y="26292"/>
                    <a:pt x="277586" y="32657"/>
                    <a:pt x="277586" y="32657"/>
                  </a:cubicBezTo>
                  <a:cubicBezTo>
                    <a:pt x="266700" y="39914"/>
                    <a:pt x="257340" y="50291"/>
                    <a:pt x="244928" y="54429"/>
                  </a:cubicBezTo>
                  <a:cubicBezTo>
                    <a:pt x="239485" y="56243"/>
                    <a:pt x="233731" y="57306"/>
                    <a:pt x="228600" y="59872"/>
                  </a:cubicBezTo>
                  <a:cubicBezTo>
                    <a:pt x="222749" y="62797"/>
                    <a:pt x="218249" y="68100"/>
                    <a:pt x="212271" y="70757"/>
                  </a:cubicBezTo>
                  <a:cubicBezTo>
                    <a:pt x="201785" y="75417"/>
                    <a:pt x="179614" y="81643"/>
                    <a:pt x="179614" y="81643"/>
                  </a:cubicBezTo>
                  <a:cubicBezTo>
                    <a:pt x="168728" y="88900"/>
                    <a:pt x="156208" y="94164"/>
                    <a:pt x="146957" y="103415"/>
                  </a:cubicBezTo>
                  <a:cubicBezTo>
                    <a:pt x="141514" y="108858"/>
                    <a:pt x="136704" y="115017"/>
                    <a:pt x="130628" y="119743"/>
                  </a:cubicBezTo>
                  <a:cubicBezTo>
                    <a:pt x="120301" y="127775"/>
                    <a:pt x="97971" y="141515"/>
                    <a:pt x="97971" y="141515"/>
                  </a:cubicBezTo>
                  <a:cubicBezTo>
                    <a:pt x="66777" y="188307"/>
                    <a:pt x="108314" y="133241"/>
                    <a:pt x="70757" y="163286"/>
                  </a:cubicBezTo>
                  <a:cubicBezTo>
                    <a:pt x="65649" y="167373"/>
                    <a:pt x="64497" y="174989"/>
                    <a:pt x="59871" y="179615"/>
                  </a:cubicBezTo>
                  <a:cubicBezTo>
                    <a:pt x="55246" y="184240"/>
                    <a:pt x="48986" y="186872"/>
                    <a:pt x="43543" y="190500"/>
                  </a:cubicBezTo>
                  <a:cubicBezTo>
                    <a:pt x="29862" y="231544"/>
                    <a:pt x="48317" y="180952"/>
                    <a:pt x="27214" y="223157"/>
                  </a:cubicBezTo>
                  <a:cubicBezTo>
                    <a:pt x="24648" y="228289"/>
                    <a:pt x="23585" y="234043"/>
                    <a:pt x="21771" y="239486"/>
                  </a:cubicBezTo>
                  <a:cubicBezTo>
                    <a:pt x="26872" y="305796"/>
                    <a:pt x="31594" y="323123"/>
                    <a:pt x="21771" y="391886"/>
                  </a:cubicBezTo>
                  <a:cubicBezTo>
                    <a:pt x="20148" y="403245"/>
                    <a:pt x="14514" y="413657"/>
                    <a:pt x="10886" y="424543"/>
                  </a:cubicBezTo>
                  <a:cubicBezTo>
                    <a:pt x="3077" y="447972"/>
                    <a:pt x="6836" y="435301"/>
                    <a:pt x="0" y="462643"/>
                  </a:cubicBezTo>
                  <a:cubicBezTo>
                    <a:pt x="1814" y="469900"/>
                    <a:pt x="517" y="478785"/>
                    <a:pt x="5443" y="484415"/>
                  </a:cubicBezTo>
                  <a:cubicBezTo>
                    <a:pt x="14058" y="494261"/>
                    <a:pt x="38100" y="506186"/>
                    <a:pt x="38100" y="506186"/>
                  </a:cubicBezTo>
                  <a:cubicBezTo>
                    <a:pt x="67129" y="504372"/>
                    <a:pt x="96367" y="504673"/>
                    <a:pt x="125186" y="500743"/>
                  </a:cubicBezTo>
                  <a:cubicBezTo>
                    <a:pt x="171939" y="494367"/>
                    <a:pt x="143797" y="492471"/>
                    <a:pt x="174171" y="478972"/>
                  </a:cubicBezTo>
                  <a:cubicBezTo>
                    <a:pt x="184657" y="474312"/>
                    <a:pt x="197280" y="474451"/>
                    <a:pt x="206828" y="468086"/>
                  </a:cubicBezTo>
                  <a:lnTo>
                    <a:pt x="255814" y="435429"/>
                  </a:lnTo>
                  <a:lnTo>
                    <a:pt x="272143" y="424543"/>
                  </a:lnTo>
                  <a:lnTo>
                    <a:pt x="293914" y="391886"/>
                  </a:lnTo>
                  <a:cubicBezTo>
                    <a:pt x="297543" y="386443"/>
                    <a:pt x="302731" y="381763"/>
                    <a:pt x="304800" y="375557"/>
                  </a:cubicBezTo>
                  <a:cubicBezTo>
                    <a:pt x="306614" y="370114"/>
                    <a:pt x="307677" y="364360"/>
                    <a:pt x="310243" y="359229"/>
                  </a:cubicBezTo>
                  <a:cubicBezTo>
                    <a:pt x="313168" y="353378"/>
                    <a:pt x="318471" y="348878"/>
                    <a:pt x="321128" y="342900"/>
                  </a:cubicBezTo>
                  <a:cubicBezTo>
                    <a:pt x="325788" y="332414"/>
                    <a:pt x="328385" y="321129"/>
                    <a:pt x="332014" y="310243"/>
                  </a:cubicBezTo>
                  <a:lnTo>
                    <a:pt x="342900" y="277586"/>
                  </a:lnTo>
                  <a:lnTo>
                    <a:pt x="348343" y="261257"/>
                  </a:lnTo>
                  <a:cubicBezTo>
                    <a:pt x="350157" y="241300"/>
                    <a:pt x="351138" y="221250"/>
                    <a:pt x="353786" y="201386"/>
                  </a:cubicBezTo>
                  <a:cubicBezTo>
                    <a:pt x="354775" y="193971"/>
                    <a:pt x="357890" y="186975"/>
                    <a:pt x="359228" y="179615"/>
                  </a:cubicBezTo>
                  <a:cubicBezTo>
                    <a:pt x="361523" y="166993"/>
                    <a:pt x="362720" y="154195"/>
                    <a:pt x="364671" y="141515"/>
                  </a:cubicBezTo>
                  <a:cubicBezTo>
                    <a:pt x="366349" y="130607"/>
                    <a:pt x="368300" y="119743"/>
                    <a:pt x="370114" y="108857"/>
                  </a:cubicBezTo>
                  <a:cubicBezTo>
                    <a:pt x="364488" y="30098"/>
                    <a:pt x="356507" y="18143"/>
                    <a:pt x="353786" y="0"/>
                  </a:cubicBez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D0FEE02-ADEE-AD45-88E0-2A08295BCE68}"/>
              </a:ext>
            </a:extLst>
          </p:cNvPr>
          <p:cNvGrpSpPr/>
          <p:nvPr/>
        </p:nvGrpSpPr>
        <p:grpSpPr>
          <a:xfrm>
            <a:off x="3964915" y="4717525"/>
            <a:ext cx="266807" cy="407998"/>
            <a:chOff x="6293223" y="2033951"/>
            <a:chExt cx="952500" cy="1181100"/>
          </a:xfrm>
        </p:grpSpPr>
        <p:pic>
          <p:nvPicPr>
            <p:cNvPr id="79" name="Picture 78" descr="A picture containing mirror, sunglasses&#10;&#10;Description automatically generated">
              <a:extLst>
                <a:ext uri="{FF2B5EF4-FFF2-40B4-BE49-F238E27FC236}">
                  <a16:creationId xmlns:a16="http://schemas.microsoft.com/office/drawing/2014/main" id="{2C7921E4-6A14-EA4E-AE2E-78EBC81C6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3223" y="2033951"/>
              <a:ext cx="952500" cy="1181100"/>
            </a:xfrm>
            <a:prstGeom prst="rect">
              <a:avLst/>
            </a:prstGeom>
          </p:spPr>
        </p:pic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83ADD171-CBD5-C549-86C8-69EAA35CDB52}"/>
                </a:ext>
              </a:extLst>
            </p:cNvPr>
            <p:cNvSpPr/>
            <p:nvPr/>
          </p:nvSpPr>
          <p:spPr>
            <a:xfrm>
              <a:off x="6340929" y="2084614"/>
              <a:ext cx="506185" cy="620486"/>
            </a:xfrm>
            <a:custGeom>
              <a:avLst/>
              <a:gdLst>
                <a:gd name="connsiteX0" fmla="*/ 0 w 495300"/>
                <a:gd name="connsiteY0" fmla="*/ 0 h 620486"/>
                <a:gd name="connsiteX1" fmla="*/ 0 w 495300"/>
                <a:gd name="connsiteY1" fmla="*/ 0 h 620486"/>
                <a:gd name="connsiteX2" fmla="*/ 5443 w 495300"/>
                <a:gd name="connsiteY2" fmla="*/ 65314 h 620486"/>
                <a:gd name="connsiteX3" fmla="*/ 16329 w 495300"/>
                <a:gd name="connsiteY3" fmla="*/ 163286 h 620486"/>
                <a:gd name="connsiteX4" fmla="*/ 27215 w 495300"/>
                <a:gd name="connsiteY4" fmla="*/ 272143 h 620486"/>
                <a:gd name="connsiteX5" fmla="*/ 32658 w 495300"/>
                <a:gd name="connsiteY5" fmla="*/ 293914 h 620486"/>
                <a:gd name="connsiteX6" fmla="*/ 38100 w 495300"/>
                <a:gd name="connsiteY6" fmla="*/ 321129 h 620486"/>
                <a:gd name="connsiteX7" fmla="*/ 48986 w 495300"/>
                <a:gd name="connsiteY7" fmla="*/ 353786 h 620486"/>
                <a:gd name="connsiteX8" fmla="*/ 65315 w 495300"/>
                <a:gd name="connsiteY8" fmla="*/ 408214 h 620486"/>
                <a:gd name="connsiteX9" fmla="*/ 87086 w 495300"/>
                <a:gd name="connsiteY9" fmla="*/ 440872 h 620486"/>
                <a:gd name="connsiteX10" fmla="*/ 92529 w 495300"/>
                <a:gd name="connsiteY10" fmla="*/ 457200 h 620486"/>
                <a:gd name="connsiteX11" fmla="*/ 108858 w 495300"/>
                <a:gd name="connsiteY11" fmla="*/ 473529 h 620486"/>
                <a:gd name="connsiteX12" fmla="*/ 130629 w 495300"/>
                <a:gd name="connsiteY12" fmla="*/ 506186 h 620486"/>
                <a:gd name="connsiteX13" fmla="*/ 163286 w 495300"/>
                <a:gd name="connsiteY13" fmla="*/ 527957 h 620486"/>
                <a:gd name="connsiteX14" fmla="*/ 179615 w 495300"/>
                <a:gd name="connsiteY14" fmla="*/ 538843 h 620486"/>
                <a:gd name="connsiteX15" fmla="*/ 190500 w 495300"/>
                <a:gd name="connsiteY15" fmla="*/ 555172 h 620486"/>
                <a:gd name="connsiteX16" fmla="*/ 223158 w 495300"/>
                <a:gd name="connsiteY16" fmla="*/ 566057 h 620486"/>
                <a:gd name="connsiteX17" fmla="*/ 239486 w 495300"/>
                <a:gd name="connsiteY17" fmla="*/ 571500 h 620486"/>
                <a:gd name="connsiteX18" fmla="*/ 272143 w 495300"/>
                <a:gd name="connsiteY18" fmla="*/ 582386 h 620486"/>
                <a:gd name="connsiteX19" fmla="*/ 304800 w 495300"/>
                <a:gd name="connsiteY19" fmla="*/ 598714 h 620486"/>
                <a:gd name="connsiteX20" fmla="*/ 321129 w 495300"/>
                <a:gd name="connsiteY20" fmla="*/ 609600 h 620486"/>
                <a:gd name="connsiteX21" fmla="*/ 402772 w 495300"/>
                <a:gd name="connsiteY21" fmla="*/ 620486 h 620486"/>
                <a:gd name="connsiteX22" fmla="*/ 468086 w 495300"/>
                <a:gd name="connsiteY22" fmla="*/ 615043 h 620486"/>
                <a:gd name="connsiteX23" fmla="*/ 478972 w 495300"/>
                <a:gd name="connsiteY23" fmla="*/ 598714 h 620486"/>
                <a:gd name="connsiteX24" fmla="*/ 489858 w 495300"/>
                <a:gd name="connsiteY24" fmla="*/ 560614 h 620486"/>
                <a:gd name="connsiteX25" fmla="*/ 495300 w 495300"/>
                <a:gd name="connsiteY25" fmla="*/ 544286 h 620486"/>
                <a:gd name="connsiteX26" fmla="*/ 489858 w 495300"/>
                <a:gd name="connsiteY26" fmla="*/ 419100 h 620486"/>
                <a:gd name="connsiteX27" fmla="*/ 478972 w 495300"/>
                <a:gd name="connsiteY27" fmla="*/ 386443 h 620486"/>
                <a:gd name="connsiteX28" fmla="*/ 468086 w 495300"/>
                <a:gd name="connsiteY28" fmla="*/ 353786 h 620486"/>
                <a:gd name="connsiteX29" fmla="*/ 451758 w 495300"/>
                <a:gd name="connsiteY29" fmla="*/ 304800 h 620486"/>
                <a:gd name="connsiteX30" fmla="*/ 446315 w 495300"/>
                <a:gd name="connsiteY30" fmla="*/ 288472 h 620486"/>
                <a:gd name="connsiteX31" fmla="*/ 440872 w 495300"/>
                <a:gd name="connsiteY31" fmla="*/ 272143 h 620486"/>
                <a:gd name="connsiteX32" fmla="*/ 419100 w 495300"/>
                <a:gd name="connsiteY32" fmla="*/ 239486 h 620486"/>
                <a:gd name="connsiteX33" fmla="*/ 408215 w 495300"/>
                <a:gd name="connsiteY33" fmla="*/ 223157 h 620486"/>
                <a:gd name="connsiteX34" fmla="*/ 391886 w 495300"/>
                <a:gd name="connsiteY34" fmla="*/ 212272 h 620486"/>
                <a:gd name="connsiteX35" fmla="*/ 353786 w 495300"/>
                <a:gd name="connsiteY35" fmla="*/ 174172 h 620486"/>
                <a:gd name="connsiteX36" fmla="*/ 321129 w 495300"/>
                <a:gd name="connsiteY36" fmla="*/ 152400 h 620486"/>
                <a:gd name="connsiteX37" fmla="*/ 304800 w 495300"/>
                <a:gd name="connsiteY37" fmla="*/ 141514 h 620486"/>
                <a:gd name="connsiteX38" fmla="*/ 288472 w 495300"/>
                <a:gd name="connsiteY38" fmla="*/ 136072 h 620486"/>
                <a:gd name="connsiteX39" fmla="*/ 255815 w 495300"/>
                <a:gd name="connsiteY39" fmla="*/ 114300 h 620486"/>
                <a:gd name="connsiteX40" fmla="*/ 239486 w 495300"/>
                <a:gd name="connsiteY40" fmla="*/ 103414 h 620486"/>
                <a:gd name="connsiteX41" fmla="*/ 223158 w 495300"/>
                <a:gd name="connsiteY41" fmla="*/ 97972 h 620486"/>
                <a:gd name="connsiteX42" fmla="*/ 206829 w 495300"/>
                <a:gd name="connsiteY42" fmla="*/ 87086 h 620486"/>
                <a:gd name="connsiteX43" fmla="*/ 195943 w 495300"/>
                <a:gd name="connsiteY43" fmla="*/ 70757 h 620486"/>
                <a:gd name="connsiteX44" fmla="*/ 163286 w 495300"/>
                <a:gd name="connsiteY44" fmla="*/ 59872 h 620486"/>
                <a:gd name="connsiteX45" fmla="*/ 152400 w 495300"/>
                <a:gd name="connsiteY45" fmla="*/ 43543 h 620486"/>
                <a:gd name="connsiteX46" fmla="*/ 136072 w 495300"/>
                <a:gd name="connsiteY46" fmla="*/ 38100 h 620486"/>
                <a:gd name="connsiteX47" fmla="*/ 119743 w 495300"/>
                <a:gd name="connsiteY47" fmla="*/ 27214 h 620486"/>
                <a:gd name="connsiteX48" fmla="*/ 87086 w 495300"/>
                <a:gd name="connsiteY48" fmla="*/ 16329 h 620486"/>
                <a:gd name="connsiteX49" fmla="*/ 54429 w 495300"/>
                <a:gd name="connsiteY49" fmla="*/ 5443 h 620486"/>
                <a:gd name="connsiteX50" fmla="*/ 38100 w 495300"/>
                <a:gd name="connsiteY50" fmla="*/ 0 h 620486"/>
                <a:gd name="connsiteX51" fmla="*/ 0 w 495300"/>
                <a:gd name="connsiteY51" fmla="*/ 0 h 62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95300" h="620486">
                  <a:moveTo>
                    <a:pt x="0" y="0"/>
                  </a:moveTo>
                  <a:lnTo>
                    <a:pt x="0" y="0"/>
                  </a:lnTo>
                  <a:cubicBezTo>
                    <a:pt x="1814" y="21771"/>
                    <a:pt x="3767" y="43532"/>
                    <a:pt x="5443" y="65314"/>
                  </a:cubicBezTo>
                  <a:cubicBezTo>
                    <a:pt x="12083" y="151632"/>
                    <a:pt x="4515" y="116029"/>
                    <a:pt x="16329" y="163286"/>
                  </a:cubicBezTo>
                  <a:cubicBezTo>
                    <a:pt x="20089" y="215930"/>
                    <a:pt x="18655" y="229347"/>
                    <a:pt x="27215" y="272143"/>
                  </a:cubicBezTo>
                  <a:cubicBezTo>
                    <a:pt x="28682" y="279478"/>
                    <a:pt x="31035" y="286612"/>
                    <a:pt x="32658" y="293914"/>
                  </a:cubicBezTo>
                  <a:cubicBezTo>
                    <a:pt x="34665" y="302945"/>
                    <a:pt x="35666" y="312204"/>
                    <a:pt x="38100" y="321129"/>
                  </a:cubicBezTo>
                  <a:cubicBezTo>
                    <a:pt x="41119" y="332199"/>
                    <a:pt x="46203" y="342654"/>
                    <a:pt x="48986" y="353786"/>
                  </a:cubicBezTo>
                  <a:cubicBezTo>
                    <a:pt x="52029" y="365957"/>
                    <a:pt x="60014" y="400263"/>
                    <a:pt x="65315" y="408214"/>
                  </a:cubicBezTo>
                  <a:cubicBezTo>
                    <a:pt x="72572" y="419100"/>
                    <a:pt x="82949" y="428460"/>
                    <a:pt x="87086" y="440872"/>
                  </a:cubicBezTo>
                  <a:cubicBezTo>
                    <a:pt x="88900" y="446315"/>
                    <a:pt x="89347" y="452426"/>
                    <a:pt x="92529" y="457200"/>
                  </a:cubicBezTo>
                  <a:cubicBezTo>
                    <a:pt x="96799" y="463605"/>
                    <a:pt x="104132" y="467453"/>
                    <a:pt x="108858" y="473529"/>
                  </a:cubicBezTo>
                  <a:cubicBezTo>
                    <a:pt x="116890" y="483856"/>
                    <a:pt x="119743" y="498929"/>
                    <a:pt x="130629" y="506186"/>
                  </a:cubicBezTo>
                  <a:lnTo>
                    <a:pt x="163286" y="527957"/>
                  </a:lnTo>
                  <a:lnTo>
                    <a:pt x="179615" y="538843"/>
                  </a:lnTo>
                  <a:cubicBezTo>
                    <a:pt x="183243" y="544286"/>
                    <a:pt x="184953" y="551705"/>
                    <a:pt x="190500" y="555172"/>
                  </a:cubicBezTo>
                  <a:cubicBezTo>
                    <a:pt x="200231" y="561254"/>
                    <a:pt x="212272" y="562429"/>
                    <a:pt x="223158" y="566057"/>
                  </a:cubicBezTo>
                  <a:lnTo>
                    <a:pt x="239486" y="571500"/>
                  </a:lnTo>
                  <a:cubicBezTo>
                    <a:pt x="239487" y="571500"/>
                    <a:pt x="272142" y="582385"/>
                    <a:pt x="272143" y="582386"/>
                  </a:cubicBezTo>
                  <a:cubicBezTo>
                    <a:pt x="293245" y="596454"/>
                    <a:pt x="282266" y="591204"/>
                    <a:pt x="304800" y="598714"/>
                  </a:cubicBezTo>
                  <a:cubicBezTo>
                    <a:pt x="310243" y="602343"/>
                    <a:pt x="315278" y="606674"/>
                    <a:pt x="321129" y="609600"/>
                  </a:cubicBezTo>
                  <a:cubicBezTo>
                    <a:pt x="343362" y="620716"/>
                    <a:pt x="388179" y="619270"/>
                    <a:pt x="402772" y="620486"/>
                  </a:cubicBezTo>
                  <a:cubicBezTo>
                    <a:pt x="424543" y="618672"/>
                    <a:pt x="447080" y="621045"/>
                    <a:pt x="468086" y="615043"/>
                  </a:cubicBezTo>
                  <a:cubicBezTo>
                    <a:pt x="474376" y="613246"/>
                    <a:pt x="476046" y="604565"/>
                    <a:pt x="478972" y="598714"/>
                  </a:cubicBezTo>
                  <a:cubicBezTo>
                    <a:pt x="483323" y="590013"/>
                    <a:pt x="487533" y="568753"/>
                    <a:pt x="489858" y="560614"/>
                  </a:cubicBezTo>
                  <a:cubicBezTo>
                    <a:pt x="491434" y="555098"/>
                    <a:pt x="493486" y="549729"/>
                    <a:pt x="495300" y="544286"/>
                  </a:cubicBezTo>
                  <a:cubicBezTo>
                    <a:pt x="493486" y="502557"/>
                    <a:pt x="494156" y="460646"/>
                    <a:pt x="489858" y="419100"/>
                  </a:cubicBezTo>
                  <a:cubicBezTo>
                    <a:pt x="488677" y="407686"/>
                    <a:pt x="482601" y="397329"/>
                    <a:pt x="478972" y="386443"/>
                  </a:cubicBezTo>
                  <a:lnTo>
                    <a:pt x="468086" y="353786"/>
                  </a:lnTo>
                  <a:lnTo>
                    <a:pt x="451758" y="304800"/>
                  </a:lnTo>
                  <a:lnTo>
                    <a:pt x="446315" y="288472"/>
                  </a:lnTo>
                  <a:cubicBezTo>
                    <a:pt x="444501" y="283029"/>
                    <a:pt x="444055" y="276917"/>
                    <a:pt x="440872" y="272143"/>
                  </a:cubicBezTo>
                  <a:lnTo>
                    <a:pt x="419100" y="239486"/>
                  </a:lnTo>
                  <a:cubicBezTo>
                    <a:pt x="415471" y="234043"/>
                    <a:pt x="413658" y="226785"/>
                    <a:pt x="408215" y="223157"/>
                  </a:cubicBezTo>
                  <a:lnTo>
                    <a:pt x="391886" y="212272"/>
                  </a:lnTo>
                  <a:cubicBezTo>
                    <a:pt x="382306" y="183531"/>
                    <a:pt x="391217" y="199126"/>
                    <a:pt x="353786" y="174172"/>
                  </a:cubicBezTo>
                  <a:lnTo>
                    <a:pt x="321129" y="152400"/>
                  </a:lnTo>
                  <a:cubicBezTo>
                    <a:pt x="315686" y="148771"/>
                    <a:pt x="311006" y="143582"/>
                    <a:pt x="304800" y="141514"/>
                  </a:cubicBezTo>
                  <a:lnTo>
                    <a:pt x="288472" y="136072"/>
                  </a:lnTo>
                  <a:lnTo>
                    <a:pt x="255815" y="114300"/>
                  </a:lnTo>
                  <a:cubicBezTo>
                    <a:pt x="250372" y="110671"/>
                    <a:pt x="245692" y="105482"/>
                    <a:pt x="239486" y="103414"/>
                  </a:cubicBezTo>
                  <a:lnTo>
                    <a:pt x="223158" y="97972"/>
                  </a:lnTo>
                  <a:cubicBezTo>
                    <a:pt x="217715" y="94343"/>
                    <a:pt x="211455" y="91712"/>
                    <a:pt x="206829" y="87086"/>
                  </a:cubicBezTo>
                  <a:cubicBezTo>
                    <a:pt x="202203" y="82460"/>
                    <a:pt x="201490" y="74224"/>
                    <a:pt x="195943" y="70757"/>
                  </a:cubicBezTo>
                  <a:cubicBezTo>
                    <a:pt x="186213" y="64676"/>
                    <a:pt x="163286" y="59872"/>
                    <a:pt x="163286" y="59872"/>
                  </a:cubicBezTo>
                  <a:cubicBezTo>
                    <a:pt x="159657" y="54429"/>
                    <a:pt x="157508" y="47630"/>
                    <a:pt x="152400" y="43543"/>
                  </a:cubicBezTo>
                  <a:cubicBezTo>
                    <a:pt x="147920" y="39959"/>
                    <a:pt x="141203" y="40666"/>
                    <a:pt x="136072" y="38100"/>
                  </a:cubicBezTo>
                  <a:cubicBezTo>
                    <a:pt x="130221" y="35174"/>
                    <a:pt x="125721" y="29871"/>
                    <a:pt x="119743" y="27214"/>
                  </a:cubicBezTo>
                  <a:cubicBezTo>
                    <a:pt x="109257" y="22554"/>
                    <a:pt x="97972" y="19957"/>
                    <a:pt x="87086" y="16329"/>
                  </a:cubicBezTo>
                  <a:lnTo>
                    <a:pt x="54429" y="5443"/>
                  </a:lnTo>
                  <a:cubicBezTo>
                    <a:pt x="48986" y="3629"/>
                    <a:pt x="43837" y="0"/>
                    <a:pt x="381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7AB806C-5FA3-0F46-BF84-38ABD3F9B108}"/>
                </a:ext>
              </a:extLst>
            </p:cNvPr>
            <p:cNvSpPr/>
            <p:nvPr/>
          </p:nvSpPr>
          <p:spPr>
            <a:xfrm>
              <a:off x="6825343" y="2198914"/>
              <a:ext cx="381000" cy="506186"/>
            </a:xfrm>
            <a:custGeom>
              <a:avLst/>
              <a:gdLst>
                <a:gd name="connsiteX0" fmla="*/ 353786 w 370114"/>
                <a:gd name="connsiteY0" fmla="*/ 0 h 506186"/>
                <a:gd name="connsiteX1" fmla="*/ 353786 w 370114"/>
                <a:gd name="connsiteY1" fmla="*/ 0 h 506186"/>
                <a:gd name="connsiteX2" fmla="*/ 310243 w 370114"/>
                <a:gd name="connsiteY2" fmla="*/ 21772 h 506186"/>
                <a:gd name="connsiteX3" fmla="*/ 277586 w 370114"/>
                <a:gd name="connsiteY3" fmla="*/ 32657 h 506186"/>
                <a:gd name="connsiteX4" fmla="*/ 244928 w 370114"/>
                <a:gd name="connsiteY4" fmla="*/ 54429 h 506186"/>
                <a:gd name="connsiteX5" fmla="*/ 228600 w 370114"/>
                <a:gd name="connsiteY5" fmla="*/ 59872 h 506186"/>
                <a:gd name="connsiteX6" fmla="*/ 212271 w 370114"/>
                <a:gd name="connsiteY6" fmla="*/ 70757 h 506186"/>
                <a:gd name="connsiteX7" fmla="*/ 179614 w 370114"/>
                <a:gd name="connsiteY7" fmla="*/ 81643 h 506186"/>
                <a:gd name="connsiteX8" fmla="*/ 146957 w 370114"/>
                <a:gd name="connsiteY8" fmla="*/ 103415 h 506186"/>
                <a:gd name="connsiteX9" fmla="*/ 130628 w 370114"/>
                <a:gd name="connsiteY9" fmla="*/ 119743 h 506186"/>
                <a:gd name="connsiteX10" fmla="*/ 97971 w 370114"/>
                <a:gd name="connsiteY10" fmla="*/ 141515 h 506186"/>
                <a:gd name="connsiteX11" fmla="*/ 70757 w 370114"/>
                <a:gd name="connsiteY11" fmla="*/ 163286 h 506186"/>
                <a:gd name="connsiteX12" fmla="*/ 59871 w 370114"/>
                <a:gd name="connsiteY12" fmla="*/ 179615 h 506186"/>
                <a:gd name="connsiteX13" fmla="*/ 43543 w 370114"/>
                <a:gd name="connsiteY13" fmla="*/ 190500 h 506186"/>
                <a:gd name="connsiteX14" fmla="*/ 27214 w 370114"/>
                <a:gd name="connsiteY14" fmla="*/ 223157 h 506186"/>
                <a:gd name="connsiteX15" fmla="*/ 21771 w 370114"/>
                <a:gd name="connsiteY15" fmla="*/ 239486 h 506186"/>
                <a:gd name="connsiteX16" fmla="*/ 21771 w 370114"/>
                <a:gd name="connsiteY16" fmla="*/ 391886 h 506186"/>
                <a:gd name="connsiteX17" fmla="*/ 10886 w 370114"/>
                <a:gd name="connsiteY17" fmla="*/ 424543 h 506186"/>
                <a:gd name="connsiteX18" fmla="*/ 0 w 370114"/>
                <a:gd name="connsiteY18" fmla="*/ 462643 h 506186"/>
                <a:gd name="connsiteX19" fmla="*/ 5443 w 370114"/>
                <a:gd name="connsiteY19" fmla="*/ 484415 h 506186"/>
                <a:gd name="connsiteX20" fmla="*/ 38100 w 370114"/>
                <a:gd name="connsiteY20" fmla="*/ 506186 h 506186"/>
                <a:gd name="connsiteX21" fmla="*/ 125186 w 370114"/>
                <a:gd name="connsiteY21" fmla="*/ 500743 h 506186"/>
                <a:gd name="connsiteX22" fmla="*/ 174171 w 370114"/>
                <a:gd name="connsiteY22" fmla="*/ 478972 h 506186"/>
                <a:gd name="connsiteX23" fmla="*/ 206828 w 370114"/>
                <a:gd name="connsiteY23" fmla="*/ 468086 h 506186"/>
                <a:gd name="connsiteX24" fmla="*/ 255814 w 370114"/>
                <a:gd name="connsiteY24" fmla="*/ 435429 h 506186"/>
                <a:gd name="connsiteX25" fmla="*/ 272143 w 370114"/>
                <a:gd name="connsiteY25" fmla="*/ 424543 h 506186"/>
                <a:gd name="connsiteX26" fmla="*/ 293914 w 370114"/>
                <a:gd name="connsiteY26" fmla="*/ 391886 h 506186"/>
                <a:gd name="connsiteX27" fmla="*/ 304800 w 370114"/>
                <a:gd name="connsiteY27" fmla="*/ 375557 h 506186"/>
                <a:gd name="connsiteX28" fmla="*/ 310243 w 370114"/>
                <a:gd name="connsiteY28" fmla="*/ 359229 h 506186"/>
                <a:gd name="connsiteX29" fmla="*/ 321128 w 370114"/>
                <a:gd name="connsiteY29" fmla="*/ 342900 h 506186"/>
                <a:gd name="connsiteX30" fmla="*/ 332014 w 370114"/>
                <a:gd name="connsiteY30" fmla="*/ 310243 h 506186"/>
                <a:gd name="connsiteX31" fmla="*/ 342900 w 370114"/>
                <a:gd name="connsiteY31" fmla="*/ 277586 h 506186"/>
                <a:gd name="connsiteX32" fmla="*/ 348343 w 370114"/>
                <a:gd name="connsiteY32" fmla="*/ 261257 h 506186"/>
                <a:gd name="connsiteX33" fmla="*/ 353786 w 370114"/>
                <a:gd name="connsiteY33" fmla="*/ 201386 h 506186"/>
                <a:gd name="connsiteX34" fmla="*/ 359228 w 370114"/>
                <a:gd name="connsiteY34" fmla="*/ 179615 h 506186"/>
                <a:gd name="connsiteX35" fmla="*/ 364671 w 370114"/>
                <a:gd name="connsiteY35" fmla="*/ 141515 h 506186"/>
                <a:gd name="connsiteX36" fmla="*/ 370114 w 370114"/>
                <a:gd name="connsiteY36" fmla="*/ 108857 h 506186"/>
                <a:gd name="connsiteX37" fmla="*/ 353786 w 370114"/>
                <a:gd name="connsiteY37" fmla="*/ 0 h 5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70114" h="506186">
                  <a:moveTo>
                    <a:pt x="353786" y="0"/>
                  </a:moveTo>
                  <a:lnTo>
                    <a:pt x="353786" y="0"/>
                  </a:lnTo>
                  <a:cubicBezTo>
                    <a:pt x="339272" y="7257"/>
                    <a:pt x="325159" y="15380"/>
                    <a:pt x="310243" y="21772"/>
                  </a:cubicBezTo>
                  <a:cubicBezTo>
                    <a:pt x="299696" y="26292"/>
                    <a:pt x="277586" y="32657"/>
                    <a:pt x="277586" y="32657"/>
                  </a:cubicBezTo>
                  <a:cubicBezTo>
                    <a:pt x="266700" y="39914"/>
                    <a:pt x="257340" y="50291"/>
                    <a:pt x="244928" y="54429"/>
                  </a:cubicBezTo>
                  <a:cubicBezTo>
                    <a:pt x="239485" y="56243"/>
                    <a:pt x="233731" y="57306"/>
                    <a:pt x="228600" y="59872"/>
                  </a:cubicBezTo>
                  <a:cubicBezTo>
                    <a:pt x="222749" y="62797"/>
                    <a:pt x="218249" y="68100"/>
                    <a:pt x="212271" y="70757"/>
                  </a:cubicBezTo>
                  <a:cubicBezTo>
                    <a:pt x="201785" y="75417"/>
                    <a:pt x="179614" y="81643"/>
                    <a:pt x="179614" y="81643"/>
                  </a:cubicBezTo>
                  <a:cubicBezTo>
                    <a:pt x="168728" y="88900"/>
                    <a:pt x="156208" y="94164"/>
                    <a:pt x="146957" y="103415"/>
                  </a:cubicBezTo>
                  <a:cubicBezTo>
                    <a:pt x="141514" y="108858"/>
                    <a:pt x="136704" y="115017"/>
                    <a:pt x="130628" y="119743"/>
                  </a:cubicBezTo>
                  <a:cubicBezTo>
                    <a:pt x="120301" y="127775"/>
                    <a:pt x="97971" y="141515"/>
                    <a:pt x="97971" y="141515"/>
                  </a:cubicBezTo>
                  <a:cubicBezTo>
                    <a:pt x="66777" y="188307"/>
                    <a:pt x="108314" y="133241"/>
                    <a:pt x="70757" y="163286"/>
                  </a:cubicBezTo>
                  <a:cubicBezTo>
                    <a:pt x="65649" y="167373"/>
                    <a:pt x="64497" y="174989"/>
                    <a:pt x="59871" y="179615"/>
                  </a:cubicBezTo>
                  <a:cubicBezTo>
                    <a:pt x="55246" y="184240"/>
                    <a:pt x="48986" y="186872"/>
                    <a:pt x="43543" y="190500"/>
                  </a:cubicBezTo>
                  <a:cubicBezTo>
                    <a:pt x="29862" y="231544"/>
                    <a:pt x="48317" y="180952"/>
                    <a:pt x="27214" y="223157"/>
                  </a:cubicBezTo>
                  <a:cubicBezTo>
                    <a:pt x="24648" y="228289"/>
                    <a:pt x="23585" y="234043"/>
                    <a:pt x="21771" y="239486"/>
                  </a:cubicBezTo>
                  <a:cubicBezTo>
                    <a:pt x="26872" y="305796"/>
                    <a:pt x="31594" y="323123"/>
                    <a:pt x="21771" y="391886"/>
                  </a:cubicBezTo>
                  <a:cubicBezTo>
                    <a:pt x="20148" y="403245"/>
                    <a:pt x="14514" y="413657"/>
                    <a:pt x="10886" y="424543"/>
                  </a:cubicBezTo>
                  <a:cubicBezTo>
                    <a:pt x="3077" y="447972"/>
                    <a:pt x="6836" y="435301"/>
                    <a:pt x="0" y="462643"/>
                  </a:cubicBezTo>
                  <a:cubicBezTo>
                    <a:pt x="1814" y="469900"/>
                    <a:pt x="517" y="478785"/>
                    <a:pt x="5443" y="484415"/>
                  </a:cubicBezTo>
                  <a:cubicBezTo>
                    <a:pt x="14058" y="494261"/>
                    <a:pt x="38100" y="506186"/>
                    <a:pt x="38100" y="506186"/>
                  </a:cubicBezTo>
                  <a:cubicBezTo>
                    <a:pt x="67129" y="504372"/>
                    <a:pt x="96367" y="504673"/>
                    <a:pt x="125186" y="500743"/>
                  </a:cubicBezTo>
                  <a:cubicBezTo>
                    <a:pt x="171939" y="494367"/>
                    <a:pt x="143797" y="492471"/>
                    <a:pt x="174171" y="478972"/>
                  </a:cubicBezTo>
                  <a:cubicBezTo>
                    <a:pt x="184657" y="474312"/>
                    <a:pt x="197280" y="474451"/>
                    <a:pt x="206828" y="468086"/>
                  </a:cubicBezTo>
                  <a:lnTo>
                    <a:pt x="255814" y="435429"/>
                  </a:lnTo>
                  <a:lnTo>
                    <a:pt x="272143" y="424543"/>
                  </a:lnTo>
                  <a:lnTo>
                    <a:pt x="293914" y="391886"/>
                  </a:lnTo>
                  <a:cubicBezTo>
                    <a:pt x="297543" y="386443"/>
                    <a:pt x="302731" y="381763"/>
                    <a:pt x="304800" y="375557"/>
                  </a:cubicBezTo>
                  <a:cubicBezTo>
                    <a:pt x="306614" y="370114"/>
                    <a:pt x="307677" y="364360"/>
                    <a:pt x="310243" y="359229"/>
                  </a:cubicBezTo>
                  <a:cubicBezTo>
                    <a:pt x="313168" y="353378"/>
                    <a:pt x="318471" y="348878"/>
                    <a:pt x="321128" y="342900"/>
                  </a:cubicBezTo>
                  <a:cubicBezTo>
                    <a:pt x="325788" y="332414"/>
                    <a:pt x="328385" y="321129"/>
                    <a:pt x="332014" y="310243"/>
                  </a:cubicBezTo>
                  <a:lnTo>
                    <a:pt x="342900" y="277586"/>
                  </a:lnTo>
                  <a:lnTo>
                    <a:pt x="348343" y="261257"/>
                  </a:lnTo>
                  <a:cubicBezTo>
                    <a:pt x="350157" y="241300"/>
                    <a:pt x="351138" y="221250"/>
                    <a:pt x="353786" y="201386"/>
                  </a:cubicBezTo>
                  <a:cubicBezTo>
                    <a:pt x="354775" y="193971"/>
                    <a:pt x="357890" y="186975"/>
                    <a:pt x="359228" y="179615"/>
                  </a:cubicBezTo>
                  <a:cubicBezTo>
                    <a:pt x="361523" y="166993"/>
                    <a:pt x="362720" y="154195"/>
                    <a:pt x="364671" y="141515"/>
                  </a:cubicBezTo>
                  <a:cubicBezTo>
                    <a:pt x="366349" y="130607"/>
                    <a:pt x="368300" y="119743"/>
                    <a:pt x="370114" y="108857"/>
                  </a:cubicBezTo>
                  <a:cubicBezTo>
                    <a:pt x="364488" y="30098"/>
                    <a:pt x="356507" y="18143"/>
                    <a:pt x="353786" y="0"/>
                  </a:cubicBez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81E05F-8721-0842-BEEF-B420243F23A2}"/>
              </a:ext>
            </a:extLst>
          </p:cNvPr>
          <p:cNvCxnSpPr/>
          <p:nvPr/>
        </p:nvCxnSpPr>
        <p:spPr>
          <a:xfrm flipH="1">
            <a:off x="4343893" y="5121523"/>
            <a:ext cx="734734" cy="715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6D7294-8A01-3341-ACCA-C36B63B81AC6}"/>
              </a:ext>
            </a:extLst>
          </p:cNvPr>
          <p:cNvSpPr txBox="1"/>
          <p:nvPr/>
        </p:nvSpPr>
        <p:spPr>
          <a:xfrm>
            <a:off x="5262304" y="4838196"/>
            <a:ext cx="453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 on the icon again when finished planting.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AD9F45-3928-354A-A4A3-2AAB9F8C2BF9}"/>
              </a:ext>
            </a:extLst>
          </p:cNvPr>
          <p:cNvSpPr txBox="1"/>
          <p:nvPr/>
        </p:nvSpPr>
        <p:spPr>
          <a:xfrm>
            <a:off x="9032631" y="23261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ideation purposes only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B93C544-3EE7-E642-BF67-187381FFAD65}"/>
              </a:ext>
            </a:extLst>
          </p:cNvPr>
          <p:cNvSpPr txBox="1"/>
          <p:nvPr/>
        </p:nvSpPr>
        <p:spPr>
          <a:xfrm>
            <a:off x="5095554" y="6550223"/>
            <a:ext cx="2346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Confidential and Proprietary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53C03C1-12E4-1C48-B5F4-16347D956BA3}"/>
              </a:ext>
            </a:extLst>
          </p:cNvPr>
          <p:cNvSpPr/>
          <p:nvPr/>
        </p:nvSpPr>
        <p:spPr>
          <a:xfrm>
            <a:off x="2025576" y="1567543"/>
            <a:ext cx="2278396" cy="4441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 space</a:t>
            </a:r>
          </a:p>
        </p:txBody>
      </p:sp>
    </p:spTree>
    <p:extLst>
      <p:ext uri="{BB962C8B-B14F-4D97-AF65-F5344CB8AC3E}">
        <p14:creationId xmlns:p14="http://schemas.microsoft.com/office/powerpoint/2010/main" val="408057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78F784C-B0F5-8C4F-B7ED-CA8B23151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4" t="2090"/>
          <a:stretch/>
        </p:blipFill>
        <p:spPr>
          <a:xfrm>
            <a:off x="2082018" y="2011678"/>
            <a:ext cx="2209701" cy="43118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D4D0C1-4455-6144-BDD0-0D36EA250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031"/>
          </a:xfrm>
        </p:spPr>
        <p:txBody>
          <a:bodyPr/>
          <a:lstStyle/>
          <a:p>
            <a:r>
              <a:rPr lang="en-US" dirty="0"/>
              <a:t>Home Screen Viewing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06D96C2-2169-CA48-A5E2-74199A4909DB}"/>
              </a:ext>
            </a:extLst>
          </p:cNvPr>
          <p:cNvSpPr/>
          <p:nvPr/>
        </p:nvSpPr>
        <p:spPr>
          <a:xfrm>
            <a:off x="1887415" y="1567543"/>
            <a:ext cx="2579078" cy="484663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A6078AD-62F1-9E4D-9773-F0D4FF7E3E84}"/>
              </a:ext>
            </a:extLst>
          </p:cNvPr>
          <p:cNvSpPr/>
          <p:nvPr/>
        </p:nvSpPr>
        <p:spPr>
          <a:xfrm>
            <a:off x="2631754" y="1567543"/>
            <a:ext cx="1066039" cy="14402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11E6158D-70E3-F247-807B-7D8B10218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165" y="2472101"/>
            <a:ext cx="472589" cy="671574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06C00E-F504-5C42-8C87-78C3E91DA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072" y="2960288"/>
            <a:ext cx="472589" cy="671574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0BB2B09-77B3-C446-AD47-B85860666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287" y="3551654"/>
            <a:ext cx="472589" cy="671574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C3A93B4-77EC-4F45-A85C-8DA59DEE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804" y="3077501"/>
            <a:ext cx="472589" cy="671574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38FB0A-308E-8D43-B6B7-EFEC6F282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343" y="3121069"/>
            <a:ext cx="472589" cy="671574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28B6C0F-6F5E-4E47-9D2E-AF7B0BD8C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798" y="2624501"/>
            <a:ext cx="472589" cy="671574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DB366A3-03CA-394B-A959-9B0BFA3AB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030" y="4277032"/>
            <a:ext cx="472589" cy="671574"/>
          </a:xfrm>
          <a:prstGeom prst="rect">
            <a:avLst/>
          </a:prstGeom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E7AC98F-B190-F940-9774-65391C46E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632" y="2624501"/>
            <a:ext cx="472589" cy="671574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AF6B916-30AD-C94A-ABC0-F5792500C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698" y="3583501"/>
            <a:ext cx="472589" cy="671574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C9318F9-DD78-4D43-B4C9-835646209B62}"/>
              </a:ext>
            </a:extLst>
          </p:cNvPr>
          <p:cNvGrpSpPr/>
          <p:nvPr/>
        </p:nvGrpSpPr>
        <p:grpSpPr>
          <a:xfrm>
            <a:off x="3364822" y="3780465"/>
            <a:ext cx="266807" cy="407998"/>
            <a:chOff x="6293223" y="2033951"/>
            <a:chExt cx="952500" cy="1181100"/>
          </a:xfrm>
        </p:grpSpPr>
        <p:pic>
          <p:nvPicPr>
            <p:cNvPr id="36" name="Picture 35" descr="A picture containing mirror, sunglasses&#10;&#10;Description automatically generated">
              <a:extLst>
                <a:ext uri="{FF2B5EF4-FFF2-40B4-BE49-F238E27FC236}">
                  <a16:creationId xmlns:a16="http://schemas.microsoft.com/office/drawing/2014/main" id="{957E40CC-E7BF-6C48-BEBA-76DD54335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3223" y="2033951"/>
              <a:ext cx="952500" cy="1181100"/>
            </a:xfrm>
            <a:prstGeom prst="rect">
              <a:avLst/>
            </a:prstGeom>
          </p:spPr>
        </p:pic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84E29D5-76EF-C841-9667-1AE753809E83}"/>
                </a:ext>
              </a:extLst>
            </p:cNvPr>
            <p:cNvSpPr/>
            <p:nvPr/>
          </p:nvSpPr>
          <p:spPr>
            <a:xfrm>
              <a:off x="6340929" y="2084614"/>
              <a:ext cx="506185" cy="620486"/>
            </a:xfrm>
            <a:custGeom>
              <a:avLst/>
              <a:gdLst>
                <a:gd name="connsiteX0" fmla="*/ 0 w 495300"/>
                <a:gd name="connsiteY0" fmla="*/ 0 h 620486"/>
                <a:gd name="connsiteX1" fmla="*/ 0 w 495300"/>
                <a:gd name="connsiteY1" fmla="*/ 0 h 620486"/>
                <a:gd name="connsiteX2" fmla="*/ 5443 w 495300"/>
                <a:gd name="connsiteY2" fmla="*/ 65314 h 620486"/>
                <a:gd name="connsiteX3" fmla="*/ 16329 w 495300"/>
                <a:gd name="connsiteY3" fmla="*/ 163286 h 620486"/>
                <a:gd name="connsiteX4" fmla="*/ 27215 w 495300"/>
                <a:gd name="connsiteY4" fmla="*/ 272143 h 620486"/>
                <a:gd name="connsiteX5" fmla="*/ 32658 w 495300"/>
                <a:gd name="connsiteY5" fmla="*/ 293914 h 620486"/>
                <a:gd name="connsiteX6" fmla="*/ 38100 w 495300"/>
                <a:gd name="connsiteY6" fmla="*/ 321129 h 620486"/>
                <a:gd name="connsiteX7" fmla="*/ 48986 w 495300"/>
                <a:gd name="connsiteY7" fmla="*/ 353786 h 620486"/>
                <a:gd name="connsiteX8" fmla="*/ 65315 w 495300"/>
                <a:gd name="connsiteY8" fmla="*/ 408214 h 620486"/>
                <a:gd name="connsiteX9" fmla="*/ 87086 w 495300"/>
                <a:gd name="connsiteY9" fmla="*/ 440872 h 620486"/>
                <a:gd name="connsiteX10" fmla="*/ 92529 w 495300"/>
                <a:gd name="connsiteY10" fmla="*/ 457200 h 620486"/>
                <a:gd name="connsiteX11" fmla="*/ 108858 w 495300"/>
                <a:gd name="connsiteY11" fmla="*/ 473529 h 620486"/>
                <a:gd name="connsiteX12" fmla="*/ 130629 w 495300"/>
                <a:gd name="connsiteY12" fmla="*/ 506186 h 620486"/>
                <a:gd name="connsiteX13" fmla="*/ 163286 w 495300"/>
                <a:gd name="connsiteY13" fmla="*/ 527957 h 620486"/>
                <a:gd name="connsiteX14" fmla="*/ 179615 w 495300"/>
                <a:gd name="connsiteY14" fmla="*/ 538843 h 620486"/>
                <a:gd name="connsiteX15" fmla="*/ 190500 w 495300"/>
                <a:gd name="connsiteY15" fmla="*/ 555172 h 620486"/>
                <a:gd name="connsiteX16" fmla="*/ 223158 w 495300"/>
                <a:gd name="connsiteY16" fmla="*/ 566057 h 620486"/>
                <a:gd name="connsiteX17" fmla="*/ 239486 w 495300"/>
                <a:gd name="connsiteY17" fmla="*/ 571500 h 620486"/>
                <a:gd name="connsiteX18" fmla="*/ 272143 w 495300"/>
                <a:gd name="connsiteY18" fmla="*/ 582386 h 620486"/>
                <a:gd name="connsiteX19" fmla="*/ 304800 w 495300"/>
                <a:gd name="connsiteY19" fmla="*/ 598714 h 620486"/>
                <a:gd name="connsiteX20" fmla="*/ 321129 w 495300"/>
                <a:gd name="connsiteY20" fmla="*/ 609600 h 620486"/>
                <a:gd name="connsiteX21" fmla="*/ 402772 w 495300"/>
                <a:gd name="connsiteY21" fmla="*/ 620486 h 620486"/>
                <a:gd name="connsiteX22" fmla="*/ 468086 w 495300"/>
                <a:gd name="connsiteY22" fmla="*/ 615043 h 620486"/>
                <a:gd name="connsiteX23" fmla="*/ 478972 w 495300"/>
                <a:gd name="connsiteY23" fmla="*/ 598714 h 620486"/>
                <a:gd name="connsiteX24" fmla="*/ 489858 w 495300"/>
                <a:gd name="connsiteY24" fmla="*/ 560614 h 620486"/>
                <a:gd name="connsiteX25" fmla="*/ 495300 w 495300"/>
                <a:gd name="connsiteY25" fmla="*/ 544286 h 620486"/>
                <a:gd name="connsiteX26" fmla="*/ 489858 w 495300"/>
                <a:gd name="connsiteY26" fmla="*/ 419100 h 620486"/>
                <a:gd name="connsiteX27" fmla="*/ 478972 w 495300"/>
                <a:gd name="connsiteY27" fmla="*/ 386443 h 620486"/>
                <a:gd name="connsiteX28" fmla="*/ 468086 w 495300"/>
                <a:gd name="connsiteY28" fmla="*/ 353786 h 620486"/>
                <a:gd name="connsiteX29" fmla="*/ 451758 w 495300"/>
                <a:gd name="connsiteY29" fmla="*/ 304800 h 620486"/>
                <a:gd name="connsiteX30" fmla="*/ 446315 w 495300"/>
                <a:gd name="connsiteY30" fmla="*/ 288472 h 620486"/>
                <a:gd name="connsiteX31" fmla="*/ 440872 w 495300"/>
                <a:gd name="connsiteY31" fmla="*/ 272143 h 620486"/>
                <a:gd name="connsiteX32" fmla="*/ 419100 w 495300"/>
                <a:gd name="connsiteY32" fmla="*/ 239486 h 620486"/>
                <a:gd name="connsiteX33" fmla="*/ 408215 w 495300"/>
                <a:gd name="connsiteY33" fmla="*/ 223157 h 620486"/>
                <a:gd name="connsiteX34" fmla="*/ 391886 w 495300"/>
                <a:gd name="connsiteY34" fmla="*/ 212272 h 620486"/>
                <a:gd name="connsiteX35" fmla="*/ 353786 w 495300"/>
                <a:gd name="connsiteY35" fmla="*/ 174172 h 620486"/>
                <a:gd name="connsiteX36" fmla="*/ 321129 w 495300"/>
                <a:gd name="connsiteY36" fmla="*/ 152400 h 620486"/>
                <a:gd name="connsiteX37" fmla="*/ 304800 w 495300"/>
                <a:gd name="connsiteY37" fmla="*/ 141514 h 620486"/>
                <a:gd name="connsiteX38" fmla="*/ 288472 w 495300"/>
                <a:gd name="connsiteY38" fmla="*/ 136072 h 620486"/>
                <a:gd name="connsiteX39" fmla="*/ 255815 w 495300"/>
                <a:gd name="connsiteY39" fmla="*/ 114300 h 620486"/>
                <a:gd name="connsiteX40" fmla="*/ 239486 w 495300"/>
                <a:gd name="connsiteY40" fmla="*/ 103414 h 620486"/>
                <a:gd name="connsiteX41" fmla="*/ 223158 w 495300"/>
                <a:gd name="connsiteY41" fmla="*/ 97972 h 620486"/>
                <a:gd name="connsiteX42" fmla="*/ 206829 w 495300"/>
                <a:gd name="connsiteY42" fmla="*/ 87086 h 620486"/>
                <a:gd name="connsiteX43" fmla="*/ 195943 w 495300"/>
                <a:gd name="connsiteY43" fmla="*/ 70757 h 620486"/>
                <a:gd name="connsiteX44" fmla="*/ 163286 w 495300"/>
                <a:gd name="connsiteY44" fmla="*/ 59872 h 620486"/>
                <a:gd name="connsiteX45" fmla="*/ 152400 w 495300"/>
                <a:gd name="connsiteY45" fmla="*/ 43543 h 620486"/>
                <a:gd name="connsiteX46" fmla="*/ 136072 w 495300"/>
                <a:gd name="connsiteY46" fmla="*/ 38100 h 620486"/>
                <a:gd name="connsiteX47" fmla="*/ 119743 w 495300"/>
                <a:gd name="connsiteY47" fmla="*/ 27214 h 620486"/>
                <a:gd name="connsiteX48" fmla="*/ 87086 w 495300"/>
                <a:gd name="connsiteY48" fmla="*/ 16329 h 620486"/>
                <a:gd name="connsiteX49" fmla="*/ 54429 w 495300"/>
                <a:gd name="connsiteY49" fmla="*/ 5443 h 620486"/>
                <a:gd name="connsiteX50" fmla="*/ 38100 w 495300"/>
                <a:gd name="connsiteY50" fmla="*/ 0 h 620486"/>
                <a:gd name="connsiteX51" fmla="*/ 0 w 495300"/>
                <a:gd name="connsiteY51" fmla="*/ 0 h 62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95300" h="620486">
                  <a:moveTo>
                    <a:pt x="0" y="0"/>
                  </a:moveTo>
                  <a:lnTo>
                    <a:pt x="0" y="0"/>
                  </a:lnTo>
                  <a:cubicBezTo>
                    <a:pt x="1814" y="21771"/>
                    <a:pt x="3767" y="43532"/>
                    <a:pt x="5443" y="65314"/>
                  </a:cubicBezTo>
                  <a:cubicBezTo>
                    <a:pt x="12083" y="151632"/>
                    <a:pt x="4515" y="116029"/>
                    <a:pt x="16329" y="163286"/>
                  </a:cubicBezTo>
                  <a:cubicBezTo>
                    <a:pt x="20089" y="215930"/>
                    <a:pt x="18655" y="229347"/>
                    <a:pt x="27215" y="272143"/>
                  </a:cubicBezTo>
                  <a:cubicBezTo>
                    <a:pt x="28682" y="279478"/>
                    <a:pt x="31035" y="286612"/>
                    <a:pt x="32658" y="293914"/>
                  </a:cubicBezTo>
                  <a:cubicBezTo>
                    <a:pt x="34665" y="302945"/>
                    <a:pt x="35666" y="312204"/>
                    <a:pt x="38100" y="321129"/>
                  </a:cubicBezTo>
                  <a:cubicBezTo>
                    <a:pt x="41119" y="332199"/>
                    <a:pt x="46203" y="342654"/>
                    <a:pt x="48986" y="353786"/>
                  </a:cubicBezTo>
                  <a:cubicBezTo>
                    <a:pt x="52029" y="365957"/>
                    <a:pt x="60014" y="400263"/>
                    <a:pt x="65315" y="408214"/>
                  </a:cubicBezTo>
                  <a:cubicBezTo>
                    <a:pt x="72572" y="419100"/>
                    <a:pt x="82949" y="428460"/>
                    <a:pt x="87086" y="440872"/>
                  </a:cubicBezTo>
                  <a:cubicBezTo>
                    <a:pt x="88900" y="446315"/>
                    <a:pt x="89347" y="452426"/>
                    <a:pt x="92529" y="457200"/>
                  </a:cubicBezTo>
                  <a:cubicBezTo>
                    <a:pt x="96799" y="463605"/>
                    <a:pt x="104132" y="467453"/>
                    <a:pt x="108858" y="473529"/>
                  </a:cubicBezTo>
                  <a:cubicBezTo>
                    <a:pt x="116890" y="483856"/>
                    <a:pt x="119743" y="498929"/>
                    <a:pt x="130629" y="506186"/>
                  </a:cubicBezTo>
                  <a:lnTo>
                    <a:pt x="163286" y="527957"/>
                  </a:lnTo>
                  <a:lnTo>
                    <a:pt x="179615" y="538843"/>
                  </a:lnTo>
                  <a:cubicBezTo>
                    <a:pt x="183243" y="544286"/>
                    <a:pt x="184953" y="551705"/>
                    <a:pt x="190500" y="555172"/>
                  </a:cubicBezTo>
                  <a:cubicBezTo>
                    <a:pt x="200231" y="561254"/>
                    <a:pt x="212272" y="562429"/>
                    <a:pt x="223158" y="566057"/>
                  </a:cubicBezTo>
                  <a:lnTo>
                    <a:pt x="239486" y="571500"/>
                  </a:lnTo>
                  <a:cubicBezTo>
                    <a:pt x="239487" y="571500"/>
                    <a:pt x="272142" y="582385"/>
                    <a:pt x="272143" y="582386"/>
                  </a:cubicBezTo>
                  <a:cubicBezTo>
                    <a:pt x="293245" y="596454"/>
                    <a:pt x="282266" y="591204"/>
                    <a:pt x="304800" y="598714"/>
                  </a:cubicBezTo>
                  <a:cubicBezTo>
                    <a:pt x="310243" y="602343"/>
                    <a:pt x="315278" y="606674"/>
                    <a:pt x="321129" y="609600"/>
                  </a:cubicBezTo>
                  <a:cubicBezTo>
                    <a:pt x="343362" y="620716"/>
                    <a:pt x="388179" y="619270"/>
                    <a:pt x="402772" y="620486"/>
                  </a:cubicBezTo>
                  <a:cubicBezTo>
                    <a:pt x="424543" y="618672"/>
                    <a:pt x="447080" y="621045"/>
                    <a:pt x="468086" y="615043"/>
                  </a:cubicBezTo>
                  <a:cubicBezTo>
                    <a:pt x="474376" y="613246"/>
                    <a:pt x="476046" y="604565"/>
                    <a:pt x="478972" y="598714"/>
                  </a:cubicBezTo>
                  <a:cubicBezTo>
                    <a:pt x="483323" y="590013"/>
                    <a:pt x="487533" y="568753"/>
                    <a:pt x="489858" y="560614"/>
                  </a:cubicBezTo>
                  <a:cubicBezTo>
                    <a:pt x="491434" y="555098"/>
                    <a:pt x="493486" y="549729"/>
                    <a:pt x="495300" y="544286"/>
                  </a:cubicBezTo>
                  <a:cubicBezTo>
                    <a:pt x="493486" y="502557"/>
                    <a:pt x="494156" y="460646"/>
                    <a:pt x="489858" y="419100"/>
                  </a:cubicBezTo>
                  <a:cubicBezTo>
                    <a:pt x="488677" y="407686"/>
                    <a:pt x="482601" y="397329"/>
                    <a:pt x="478972" y="386443"/>
                  </a:cubicBezTo>
                  <a:lnTo>
                    <a:pt x="468086" y="353786"/>
                  </a:lnTo>
                  <a:lnTo>
                    <a:pt x="451758" y="304800"/>
                  </a:lnTo>
                  <a:lnTo>
                    <a:pt x="446315" y="288472"/>
                  </a:lnTo>
                  <a:cubicBezTo>
                    <a:pt x="444501" y="283029"/>
                    <a:pt x="444055" y="276917"/>
                    <a:pt x="440872" y="272143"/>
                  </a:cubicBezTo>
                  <a:lnTo>
                    <a:pt x="419100" y="239486"/>
                  </a:lnTo>
                  <a:cubicBezTo>
                    <a:pt x="415471" y="234043"/>
                    <a:pt x="413658" y="226785"/>
                    <a:pt x="408215" y="223157"/>
                  </a:cubicBezTo>
                  <a:lnTo>
                    <a:pt x="391886" y="212272"/>
                  </a:lnTo>
                  <a:cubicBezTo>
                    <a:pt x="382306" y="183531"/>
                    <a:pt x="391217" y="199126"/>
                    <a:pt x="353786" y="174172"/>
                  </a:cubicBezTo>
                  <a:lnTo>
                    <a:pt x="321129" y="152400"/>
                  </a:lnTo>
                  <a:cubicBezTo>
                    <a:pt x="315686" y="148771"/>
                    <a:pt x="311006" y="143582"/>
                    <a:pt x="304800" y="141514"/>
                  </a:cubicBezTo>
                  <a:lnTo>
                    <a:pt x="288472" y="136072"/>
                  </a:lnTo>
                  <a:lnTo>
                    <a:pt x="255815" y="114300"/>
                  </a:lnTo>
                  <a:cubicBezTo>
                    <a:pt x="250372" y="110671"/>
                    <a:pt x="245692" y="105482"/>
                    <a:pt x="239486" y="103414"/>
                  </a:cubicBezTo>
                  <a:lnTo>
                    <a:pt x="223158" y="97972"/>
                  </a:lnTo>
                  <a:cubicBezTo>
                    <a:pt x="217715" y="94343"/>
                    <a:pt x="211455" y="91712"/>
                    <a:pt x="206829" y="87086"/>
                  </a:cubicBezTo>
                  <a:cubicBezTo>
                    <a:pt x="202203" y="82460"/>
                    <a:pt x="201490" y="74224"/>
                    <a:pt x="195943" y="70757"/>
                  </a:cubicBezTo>
                  <a:cubicBezTo>
                    <a:pt x="186213" y="64676"/>
                    <a:pt x="163286" y="59872"/>
                    <a:pt x="163286" y="59872"/>
                  </a:cubicBezTo>
                  <a:cubicBezTo>
                    <a:pt x="159657" y="54429"/>
                    <a:pt x="157508" y="47630"/>
                    <a:pt x="152400" y="43543"/>
                  </a:cubicBezTo>
                  <a:cubicBezTo>
                    <a:pt x="147920" y="39959"/>
                    <a:pt x="141203" y="40666"/>
                    <a:pt x="136072" y="38100"/>
                  </a:cubicBezTo>
                  <a:cubicBezTo>
                    <a:pt x="130221" y="35174"/>
                    <a:pt x="125721" y="29871"/>
                    <a:pt x="119743" y="27214"/>
                  </a:cubicBezTo>
                  <a:cubicBezTo>
                    <a:pt x="109257" y="22554"/>
                    <a:pt x="97972" y="19957"/>
                    <a:pt x="87086" y="16329"/>
                  </a:cubicBezTo>
                  <a:lnTo>
                    <a:pt x="54429" y="5443"/>
                  </a:lnTo>
                  <a:cubicBezTo>
                    <a:pt x="48986" y="3629"/>
                    <a:pt x="43837" y="0"/>
                    <a:pt x="381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8745B9C-235C-6A4D-A16E-1A34ADEB930A}"/>
                </a:ext>
              </a:extLst>
            </p:cNvPr>
            <p:cNvSpPr/>
            <p:nvPr/>
          </p:nvSpPr>
          <p:spPr>
            <a:xfrm>
              <a:off x="6825343" y="2198914"/>
              <a:ext cx="381000" cy="506186"/>
            </a:xfrm>
            <a:custGeom>
              <a:avLst/>
              <a:gdLst>
                <a:gd name="connsiteX0" fmla="*/ 353786 w 370114"/>
                <a:gd name="connsiteY0" fmla="*/ 0 h 506186"/>
                <a:gd name="connsiteX1" fmla="*/ 353786 w 370114"/>
                <a:gd name="connsiteY1" fmla="*/ 0 h 506186"/>
                <a:gd name="connsiteX2" fmla="*/ 310243 w 370114"/>
                <a:gd name="connsiteY2" fmla="*/ 21772 h 506186"/>
                <a:gd name="connsiteX3" fmla="*/ 277586 w 370114"/>
                <a:gd name="connsiteY3" fmla="*/ 32657 h 506186"/>
                <a:gd name="connsiteX4" fmla="*/ 244928 w 370114"/>
                <a:gd name="connsiteY4" fmla="*/ 54429 h 506186"/>
                <a:gd name="connsiteX5" fmla="*/ 228600 w 370114"/>
                <a:gd name="connsiteY5" fmla="*/ 59872 h 506186"/>
                <a:gd name="connsiteX6" fmla="*/ 212271 w 370114"/>
                <a:gd name="connsiteY6" fmla="*/ 70757 h 506186"/>
                <a:gd name="connsiteX7" fmla="*/ 179614 w 370114"/>
                <a:gd name="connsiteY7" fmla="*/ 81643 h 506186"/>
                <a:gd name="connsiteX8" fmla="*/ 146957 w 370114"/>
                <a:gd name="connsiteY8" fmla="*/ 103415 h 506186"/>
                <a:gd name="connsiteX9" fmla="*/ 130628 w 370114"/>
                <a:gd name="connsiteY9" fmla="*/ 119743 h 506186"/>
                <a:gd name="connsiteX10" fmla="*/ 97971 w 370114"/>
                <a:gd name="connsiteY10" fmla="*/ 141515 h 506186"/>
                <a:gd name="connsiteX11" fmla="*/ 70757 w 370114"/>
                <a:gd name="connsiteY11" fmla="*/ 163286 h 506186"/>
                <a:gd name="connsiteX12" fmla="*/ 59871 w 370114"/>
                <a:gd name="connsiteY12" fmla="*/ 179615 h 506186"/>
                <a:gd name="connsiteX13" fmla="*/ 43543 w 370114"/>
                <a:gd name="connsiteY13" fmla="*/ 190500 h 506186"/>
                <a:gd name="connsiteX14" fmla="*/ 27214 w 370114"/>
                <a:gd name="connsiteY14" fmla="*/ 223157 h 506186"/>
                <a:gd name="connsiteX15" fmla="*/ 21771 w 370114"/>
                <a:gd name="connsiteY15" fmla="*/ 239486 h 506186"/>
                <a:gd name="connsiteX16" fmla="*/ 21771 w 370114"/>
                <a:gd name="connsiteY16" fmla="*/ 391886 h 506186"/>
                <a:gd name="connsiteX17" fmla="*/ 10886 w 370114"/>
                <a:gd name="connsiteY17" fmla="*/ 424543 h 506186"/>
                <a:gd name="connsiteX18" fmla="*/ 0 w 370114"/>
                <a:gd name="connsiteY18" fmla="*/ 462643 h 506186"/>
                <a:gd name="connsiteX19" fmla="*/ 5443 w 370114"/>
                <a:gd name="connsiteY19" fmla="*/ 484415 h 506186"/>
                <a:gd name="connsiteX20" fmla="*/ 38100 w 370114"/>
                <a:gd name="connsiteY20" fmla="*/ 506186 h 506186"/>
                <a:gd name="connsiteX21" fmla="*/ 125186 w 370114"/>
                <a:gd name="connsiteY21" fmla="*/ 500743 h 506186"/>
                <a:gd name="connsiteX22" fmla="*/ 174171 w 370114"/>
                <a:gd name="connsiteY22" fmla="*/ 478972 h 506186"/>
                <a:gd name="connsiteX23" fmla="*/ 206828 w 370114"/>
                <a:gd name="connsiteY23" fmla="*/ 468086 h 506186"/>
                <a:gd name="connsiteX24" fmla="*/ 255814 w 370114"/>
                <a:gd name="connsiteY24" fmla="*/ 435429 h 506186"/>
                <a:gd name="connsiteX25" fmla="*/ 272143 w 370114"/>
                <a:gd name="connsiteY25" fmla="*/ 424543 h 506186"/>
                <a:gd name="connsiteX26" fmla="*/ 293914 w 370114"/>
                <a:gd name="connsiteY26" fmla="*/ 391886 h 506186"/>
                <a:gd name="connsiteX27" fmla="*/ 304800 w 370114"/>
                <a:gd name="connsiteY27" fmla="*/ 375557 h 506186"/>
                <a:gd name="connsiteX28" fmla="*/ 310243 w 370114"/>
                <a:gd name="connsiteY28" fmla="*/ 359229 h 506186"/>
                <a:gd name="connsiteX29" fmla="*/ 321128 w 370114"/>
                <a:gd name="connsiteY29" fmla="*/ 342900 h 506186"/>
                <a:gd name="connsiteX30" fmla="*/ 332014 w 370114"/>
                <a:gd name="connsiteY30" fmla="*/ 310243 h 506186"/>
                <a:gd name="connsiteX31" fmla="*/ 342900 w 370114"/>
                <a:gd name="connsiteY31" fmla="*/ 277586 h 506186"/>
                <a:gd name="connsiteX32" fmla="*/ 348343 w 370114"/>
                <a:gd name="connsiteY32" fmla="*/ 261257 h 506186"/>
                <a:gd name="connsiteX33" fmla="*/ 353786 w 370114"/>
                <a:gd name="connsiteY33" fmla="*/ 201386 h 506186"/>
                <a:gd name="connsiteX34" fmla="*/ 359228 w 370114"/>
                <a:gd name="connsiteY34" fmla="*/ 179615 h 506186"/>
                <a:gd name="connsiteX35" fmla="*/ 364671 w 370114"/>
                <a:gd name="connsiteY35" fmla="*/ 141515 h 506186"/>
                <a:gd name="connsiteX36" fmla="*/ 370114 w 370114"/>
                <a:gd name="connsiteY36" fmla="*/ 108857 h 506186"/>
                <a:gd name="connsiteX37" fmla="*/ 353786 w 370114"/>
                <a:gd name="connsiteY37" fmla="*/ 0 h 5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70114" h="506186">
                  <a:moveTo>
                    <a:pt x="353786" y="0"/>
                  </a:moveTo>
                  <a:lnTo>
                    <a:pt x="353786" y="0"/>
                  </a:lnTo>
                  <a:cubicBezTo>
                    <a:pt x="339272" y="7257"/>
                    <a:pt x="325159" y="15380"/>
                    <a:pt x="310243" y="21772"/>
                  </a:cubicBezTo>
                  <a:cubicBezTo>
                    <a:pt x="299696" y="26292"/>
                    <a:pt x="277586" y="32657"/>
                    <a:pt x="277586" y="32657"/>
                  </a:cubicBezTo>
                  <a:cubicBezTo>
                    <a:pt x="266700" y="39914"/>
                    <a:pt x="257340" y="50291"/>
                    <a:pt x="244928" y="54429"/>
                  </a:cubicBezTo>
                  <a:cubicBezTo>
                    <a:pt x="239485" y="56243"/>
                    <a:pt x="233731" y="57306"/>
                    <a:pt x="228600" y="59872"/>
                  </a:cubicBezTo>
                  <a:cubicBezTo>
                    <a:pt x="222749" y="62797"/>
                    <a:pt x="218249" y="68100"/>
                    <a:pt x="212271" y="70757"/>
                  </a:cubicBezTo>
                  <a:cubicBezTo>
                    <a:pt x="201785" y="75417"/>
                    <a:pt x="179614" y="81643"/>
                    <a:pt x="179614" y="81643"/>
                  </a:cubicBezTo>
                  <a:cubicBezTo>
                    <a:pt x="168728" y="88900"/>
                    <a:pt x="156208" y="94164"/>
                    <a:pt x="146957" y="103415"/>
                  </a:cubicBezTo>
                  <a:cubicBezTo>
                    <a:pt x="141514" y="108858"/>
                    <a:pt x="136704" y="115017"/>
                    <a:pt x="130628" y="119743"/>
                  </a:cubicBezTo>
                  <a:cubicBezTo>
                    <a:pt x="120301" y="127775"/>
                    <a:pt x="97971" y="141515"/>
                    <a:pt x="97971" y="141515"/>
                  </a:cubicBezTo>
                  <a:cubicBezTo>
                    <a:pt x="66777" y="188307"/>
                    <a:pt x="108314" y="133241"/>
                    <a:pt x="70757" y="163286"/>
                  </a:cubicBezTo>
                  <a:cubicBezTo>
                    <a:pt x="65649" y="167373"/>
                    <a:pt x="64497" y="174989"/>
                    <a:pt x="59871" y="179615"/>
                  </a:cubicBezTo>
                  <a:cubicBezTo>
                    <a:pt x="55246" y="184240"/>
                    <a:pt x="48986" y="186872"/>
                    <a:pt x="43543" y="190500"/>
                  </a:cubicBezTo>
                  <a:cubicBezTo>
                    <a:pt x="29862" y="231544"/>
                    <a:pt x="48317" y="180952"/>
                    <a:pt x="27214" y="223157"/>
                  </a:cubicBezTo>
                  <a:cubicBezTo>
                    <a:pt x="24648" y="228289"/>
                    <a:pt x="23585" y="234043"/>
                    <a:pt x="21771" y="239486"/>
                  </a:cubicBezTo>
                  <a:cubicBezTo>
                    <a:pt x="26872" y="305796"/>
                    <a:pt x="31594" y="323123"/>
                    <a:pt x="21771" y="391886"/>
                  </a:cubicBezTo>
                  <a:cubicBezTo>
                    <a:pt x="20148" y="403245"/>
                    <a:pt x="14514" y="413657"/>
                    <a:pt x="10886" y="424543"/>
                  </a:cubicBezTo>
                  <a:cubicBezTo>
                    <a:pt x="3077" y="447972"/>
                    <a:pt x="6836" y="435301"/>
                    <a:pt x="0" y="462643"/>
                  </a:cubicBezTo>
                  <a:cubicBezTo>
                    <a:pt x="1814" y="469900"/>
                    <a:pt x="517" y="478785"/>
                    <a:pt x="5443" y="484415"/>
                  </a:cubicBezTo>
                  <a:cubicBezTo>
                    <a:pt x="14058" y="494261"/>
                    <a:pt x="38100" y="506186"/>
                    <a:pt x="38100" y="506186"/>
                  </a:cubicBezTo>
                  <a:cubicBezTo>
                    <a:pt x="67129" y="504372"/>
                    <a:pt x="96367" y="504673"/>
                    <a:pt x="125186" y="500743"/>
                  </a:cubicBezTo>
                  <a:cubicBezTo>
                    <a:pt x="171939" y="494367"/>
                    <a:pt x="143797" y="492471"/>
                    <a:pt x="174171" y="478972"/>
                  </a:cubicBezTo>
                  <a:cubicBezTo>
                    <a:pt x="184657" y="474312"/>
                    <a:pt x="197280" y="474451"/>
                    <a:pt x="206828" y="468086"/>
                  </a:cubicBezTo>
                  <a:lnTo>
                    <a:pt x="255814" y="435429"/>
                  </a:lnTo>
                  <a:lnTo>
                    <a:pt x="272143" y="424543"/>
                  </a:lnTo>
                  <a:lnTo>
                    <a:pt x="293914" y="391886"/>
                  </a:lnTo>
                  <a:cubicBezTo>
                    <a:pt x="297543" y="386443"/>
                    <a:pt x="302731" y="381763"/>
                    <a:pt x="304800" y="375557"/>
                  </a:cubicBezTo>
                  <a:cubicBezTo>
                    <a:pt x="306614" y="370114"/>
                    <a:pt x="307677" y="364360"/>
                    <a:pt x="310243" y="359229"/>
                  </a:cubicBezTo>
                  <a:cubicBezTo>
                    <a:pt x="313168" y="353378"/>
                    <a:pt x="318471" y="348878"/>
                    <a:pt x="321128" y="342900"/>
                  </a:cubicBezTo>
                  <a:cubicBezTo>
                    <a:pt x="325788" y="332414"/>
                    <a:pt x="328385" y="321129"/>
                    <a:pt x="332014" y="310243"/>
                  </a:cubicBezTo>
                  <a:lnTo>
                    <a:pt x="342900" y="277586"/>
                  </a:lnTo>
                  <a:lnTo>
                    <a:pt x="348343" y="261257"/>
                  </a:lnTo>
                  <a:cubicBezTo>
                    <a:pt x="350157" y="241300"/>
                    <a:pt x="351138" y="221250"/>
                    <a:pt x="353786" y="201386"/>
                  </a:cubicBezTo>
                  <a:cubicBezTo>
                    <a:pt x="354775" y="193971"/>
                    <a:pt x="357890" y="186975"/>
                    <a:pt x="359228" y="179615"/>
                  </a:cubicBezTo>
                  <a:cubicBezTo>
                    <a:pt x="361523" y="166993"/>
                    <a:pt x="362720" y="154195"/>
                    <a:pt x="364671" y="141515"/>
                  </a:cubicBezTo>
                  <a:cubicBezTo>
                    <a:pt x="366349" y="130607"/>
                    <a:pt x="368300" y="119743"/>
                    <a:pt x="370114" y="108857"/>
                  </a:cubicBezTo>
                  <a:cubicBezTo>
                    <a:pt x="364488" y="30098"/>
                    <a:pt x="356507" y="18143"/>
                    <a:pt x="353786" y="0"/>
                  </a:cubicBez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2645AD-9547-4641-A9E5-EC16A8DB2244}"/>
              </a:ext>
            </a:extLst>
          </p:cNvPr>
          <p:cNvGrpSpPr/>
          <p:nvPr/>
        </p:nvGrpSpPr>
        <p:grpSpPr>
          <a:xfrm>
            <a:off x="2096439" y="3121069"/>
            <a:ext cx="266807" cy="407998"/>
            <a:chOff x="6293223" y="2033951"/>
            <a:chExt cx="952500" cy="1181100"/>
          </a:xfrm>
        </p:grpSpPr>
        <p:pic>
          <p:nvPicPr>
            <p:cNvPr id="40" name="Picture 39" descr="A picture containing mirror, sunglasses&#10;&#10;Description automatically generated">
              <a:extLst>
                <a:ext uri="{FF2B5EF4-FFF2-40B4-BE49-F238E27FC236}">
                  <a16:creationId xmlns:a16="http://schemas.microsoft.com/office/drawing/2014/main" id="{B6B02D32-5531-6749-A409-5449CBF10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3223" y="2033951"/>
              <a:ext cx="952500" cy="1181100"/>
            </a:xfrm>
            <a:prstGeom prst="rect">
              <a:avLst/>
            </a:prstGeom>
          </p:spPr>
        </p:pic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C6EDCBFB-49C5-BD40-A44C-983B44CBF082}"/>
                </a:ext>
              </a:extLst>
            </p:cNvPr>
            <p:cNvSpPr/>
            <p:nvPr/>
          </p:nvSpPr>
          <p:spPr>
            <a:xfrm>
              <a:off x="6340929" y="2084614"/>
              <a:ext cx="506185" cy="620486"/>
            </a:xfrm>
            <a:custGeom>
              <a:avLst/>
              <a:gdLst>
                <a:gd name="connsiteX0" fmla="*/ 0 w 495300"/>
                <a:gd name="connsiteY0" fmla="*/ 0 h 620486"/>
                <a:gd name="connsiteX1" fmla="*/ 0 w 495300"/>
                <a:gd name="connsiteY1" fmla="*/ 0 h 620486"/>
                <a:gd name="connsiteX2" fmla="*/ 5443 w 495300"/>
                <a:gd name="connsiteY2" fmla="*/ 65314 h 620486"/>
                <a:gd name="connsiteX3" fmla="*/ 16329 w 495300"/>
                <a:gd name="connsiteY3" fmla="*/ 163286 h 620486"/>
                <a:gd name="connsiteX4" fmla="*/ 27215 w 495300"/>
                <a:gd name="connsiteY4" fmla="*/ 272143 h 620486"/>
                <a:gd name="connsiteX5" fmla="*/ 32658 w 495300"/>
                <a:gd name="connsiteY5" fmla="*/ 293914 h 620486"/>
                <a:gd name="connsiteX6" fmla="*/ 38100 w 495300"/>
                <a:gd name="connsiteY6" fmla="*/ 321129 h 620486"/>
                <a:gd name="connsiteX7" fmla="*/ 48986 w 495300"/>
                <a:gd name="connsiteY7" fmla="*/ 353786 h 620486"/>
                <a:gd name="connsiteX8" fmla="*/ 65315 w 495300"/>
                <a:gd name="connsiteY8" fmla="*/ 408214 h 620486"/>
                <a:gd name="connsiteX9" fmla="*/ 87086 w 495300"/>
                <a:gd name="connsiteY9" fmla="*/ 440872 h 620486"/>
                <a:gd name="connsiteX10" fmla="*/ 92529 w 495300"/>
                <a:gd name="connsiteY10" fmla="*/ 457200 h 620486"/>
                <a:gd name="connsiteX11" fmla="*/ 108858 w 495300"/>
                <a:gd name="connsiteY11" fmla="*/ 473529 h 620486"/>
                <a:gd name="connsiteX12" fmla="*/ 130629 w 495300"/>
                <a:gd name="connsiteY12" fmla="*/ 506186 h 620486"/>
                <a:gd name="connsiteX13" fmla="*/ 163286 w 495300"/>
                <a:gd name="connsiteY13" fmla="*/ 527957 h 620486"/>
                <a:gd name="connsiteX14" fmla="*/ 179615 w 495300"/>
                <a:gd name="connsiteY14" fmla="*/ 538843 h 620486"/>
                <a:gd name="connsiteX15" fmla="*/ 190500 w 495300"/>
                <a:gd name="connsiteY15" fmla="*/ 555172 h 620486"/>
                <a:gd name="connsiteX16" fmla="*/ 223158 w 495300"/>
                <a:gd name="connsiteY16" fmla="*/ 566057 h 620486"/>
                <a:gd name="connsiteX17" fmla="*/ 239486 w 495300"/>
                <a:gd name="connsiteY17" fmla="*/ 571500 h 620486"/>
                <a:gd name="connsiteX18" fmla="*/ 272143 w 495300"/>
                <a:gd name="connsiteY18" fmla="*/ 582386 h 620486"/>
                <a:gd name="connsiteX19" fmla="*/ 304800 w 495300"/>
                <a:gd name="connsiteY19" fmla="*/ 598714 h 620486"/>
                <a:gd name="connsiteX20" fmla="*/ 321129 w 495300"/>
                <a:gd name="connsiteY20" fmla="*/ 609600 h 620486"/>
                <a:gd name="connsiteX21" fmla="*/ 402772 w 495300"/>
                <a:gd name="connsiteY21" fmla="*/ 620486 h 620486"/>
                <a:gd name="connsiteX22" fmla="*/ 468086 w 495300"/>
                <a:gd name="connsiteY22" fmla="*/ 615043 h 620486"/>
                <a:gd name="connsiteX23" fmla="*/ 478972 w 495300"/>
                <a:gd name="connsiteY23" fmla="*/ 598714 h 620486"/>
                <a:gd name="connsiteX24" fmla="*/ 489858 w 495300"/>
                <a:gd name="connsiteY24" fmla="*/ 560614 h 620486"/>
                <a:gd name="connsiteX25" fmla="*/ 495300 w 495300"/>
                <a:gd name="connsiteY25" fmla="*/ 544286 h 620486"/>
                <a:gd name="connsiteX26" fmla="*/ 489858 w 495300"/>
                <a:gd name="connsiteY26" fmla="*/ 419100 h 620486"/>
                <a:gd name="connsiteX27" fmla="*/ 478972 w 495300"/>
                <a:gd name="connsiteY27" fmla="*/ 386443 h 620486"/>
                <a:gd name="connsiteX28" fmla="*/ 468086 w 495300"/>
                <a:gd name="connsiteY28" fmla="*/ 353786 h 620486"/>
                <a:gd name="connsiteX29" fmla="*/ 451758 w 495300"/>
                <a:gd name="connsiteY29" fmla="*/ 304800 h 620486"/>
                <a:gd name="connsiteX30" fmla="*/ 446315 w 495300"/>
                <a:gd name="connsiteY30" fmla="*/ 288472 h 620486"/>
                <a:gd name="connsiteX31" fmla="*/ 440872 w 495300"/>
                <a:gd name="connsiteY31" fmla="*/ 272143 h 620486"/>
                <a:gd name="connsiteX32" fmla="*/ 419100 w 495300"/>
                <a:gd name="connsiteY32" fmla="*/ 239486 h 620486"/>
                <a:gd name="connsiteX33" fmla="*/ 408215 w 495300"/>
                <a:gd name="connsiteY33" fmla="*/ 223157 h 620486"/>
                <a:gd name="connsiteX34" fmla="*/ 391886 w 495300"/>
                <a:gd name="connsiteY34" fmla="*/ 212272 h 620486"/>
                <a:gd name="connsiteX35" fmla="*/ 353786 w 495300"/>
                <a:gd name="connsiteY35" fmla="*/ 174172 h 620486"/>
                <a:gd name="connsiteX36" fmla="*/ 321129 w 495300"/>
                <a:gd name="connsiteY36" fmla="*/ 152400 h 620486"/>
                <a:gd name="connsiteX37" fmla="*/ 304800 w 495300"/>
                <a:gd name="connsiteY37" fmla="*/ 141514 h 620486"/>
                <a:gd name="connsiteX38" fmla="*/ 288472 w 495300"/>
                <a:gd name="connsiteY38" fmla="*/ 136072 h 620486"/>
                <a:gd name="connsiteX39" fmla="*/ 255815 w 495300"/>
                <a:gd name="connsiteY39" fmla="*/ 114300 h 620486"/>
                <a:gd name="connsiteX40" fmla="*/ 239486 w 495300"/>
                <a:gd name="connsiteY40" fmla="*/ 103414 h 620486"/>
                <a:gd name="connsiteX41" fmla="*/ 223158 w 495300"/>
                <a:gd name="connsiteY41" fmla="*/ 97972 h 620486"/>
                <a:gd name="connsiteX42" fmla="*/ 206829 w 495300"/>
                <a:gd name="connsiteY42" fmla="*/ 87086 h 620486"/>
                <a:gd name="connsiteX43" fmla="*/ 195943 w 495300"/>
                <a:gd name="connsiteY43" fmla="*/ 70757 h 620486"/>
                <a:gd name="connsiteX44" fmla="*/ 163286 w 495300"/>
                <a:gd name="connsiteY44" fmla="*/ 59872 h 620486"/>
                <a:gd name="connsiteX45" fmla="*/ 152400 w 495300"/>
                <a:gd name="connsiteY45" fmla="*/ 43543 h 620486"/>
                <a:gd name="connsiteX46" fmla="*/ 136072 w 495300"/>
                <a:gd name="connsiteY46" fmla="*/ 38100 h 620486"/>
                <a:gd name="connsiteX47" fmla="*/ 119743 w 495300"/>
                <a:gd name="connsiteY47" fmla="*/ 27214 h 620486"/>
                <a:gd name="connsiteX48" fmla="*/ 87086 w 495300"/>
                <a:gd name="connsiteY48" fmla="*/ 16329 h 620486"/>
                <a:gd name="connsiteX49" fmla="*/ 54429 w 495300"/>
                <a:gd name="connsiteY49" fmla="*/ 5443 h 620486"/>
                <a:gd name="connsiteX50" fmla="*/ 38100 w 495300"/>
                <a:gd name="connsiteY50" fmla="*/ 0 h 620486"/>
                <a:gd name="connsiteX51" fmla="*/ 0 w 495300"/>
                <a:gd name="connsiteY51" fmla="*/ 0 h 62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95300" h="620486">
                  <a:moveTo>
                    <a:pt x="0" y="0"/>
                  </a:moveTo>
                  <a:lnTo>
                    <a:pt x="0" y="0"/>
                  </a:lnTo>
                  <a:cubicBezTo>
                    <a:pt x="1814" y="21771"/>
                    <a:pt x="3767" y="43532"/>
                    <a:pt x="5443" y="65314"/>
                  </a:cubicBezTo>
                  <a:cubicBezTo>
                    <a:pt x="12083" y="151632"/>
                    <a:pt x="4515" y="116029"/>
                    <a:pt x="16329" y="163286"/>
                  </a:cubicBezTo>
                  <a:cubicBezTo>
                    <a:pt x="20089" y="215930"/>
                    <a:pt x="18655" y="229347"/>
                    <a:pt x="27215" y="272143"/>
                  </a:cubicBezTo>
                  <a:cubicBezTo>
                    <a:pt x="28682" y="279478"/>
                    <a:pt x="31035" y="286612"/>
                    <a:pt x="32658" y="293914"/>
                  </a:cubicBezTo>
                  <a:cubicBezTo>
                    <a:pt x="34665" y="302945"/>
                    <a:pt x="35666" y="312204"/>
                    <a:pt x="38100" y="321129"/>
                  </a:cubicBezTo>
                  <a:cubicBezTo>
                    <a:pt x="41119" y="332199"/>
                    <a:pt x="46203" y="342654"/>
                    <a:pt x="48986" y="353786"/>
                  </a:cubicBezTo>
                  <a:cubicBezTo>
                    <a:pt x="52029" y="365957"/>
                    <a:pt x="60014" y="400263"/>
                    <a:pt x="65315" y="408214"/>
                  </a:cubicBezTo>
                  <a:cubicBezTo>
                    <a:pt x="72572" y="419100"/>
                    <a:pt x="82949" y="428460"/>
                    <a:pt x="87086" y="440872"/>
                  </a:cubicBezTo>
                  <a:cubicBezTo>
                    <a:pt x="88900" y="446315"/>
                    <a:pt x="89347" y="452426"/>
                    <a:pt x="92529" y="457200"/>
                  </a:cubicBezTo>
                  <a:cubicBezTo>
                    <a:pt x="96799" y="463605"/>
                    <a:pt x="104132" y="467453"/>
                    <a:pt x="108858" y="473529"/>
                  </a:cubicBezTo>
                  <a:cubicBezTo>
                    <a:pt x="116890" y="483856"/>
                    <a:pt x="119743" y="498929"/>
                    <a:pt x="130629" y="506186"/>
                  </a:cubicBezTo>
                  <a:lnTo>
                    <a:pt x="163286" y="527957"/>
                  </a:lnTo>
                  <a:lnTo>
                    <a:pt x="179615" y="538843"/>
                  </a:lnTo>
                  <a:cubicBezTo>
                    <a:pt x="183243" y="544286"/>
                    <a:pt x="184953" y="551705"/>
                    <a:pt x="190500" y="555172"/>
                  </a:cubicBezTo>
                  <a:cubicBezTo>
                    <a:pt x="200231" y="561254"/>
                    <a:pt x="212272" y="562429"/>
                    <a:pt x="223158" y="566057"/>
                  </a:cubicBezTo>
                  <a:lnTo>
                    <a:pt x="239486" y="571500"/>
                  </a:lnTo>
                  <a:cubicBezTo>
                    <a:pt x="239487" y="571500"/>
                    <a:pt x="272142" y="582385"/>
                    <a:pt x="272143" y="582386"/>
                  </a:cubicBezTo>
                  <a:cubicBezTo>
                    <a:pt x="293245" y="596454"/>
                    <a:pt x="282266" y="591204"/>
                    <a:pt x="304800" y="598714"/>
                  </a:cubicBezTo>
                  <a:cubicBezTo>
                    <a:pt x="310243" y="602343"/>
                    <a:pt x="315278" y="606674"/>
                    <a:pt x="321129" y="609600"/>
                  </a:cubicBezTo>
                  <a:cubicBezTo>
                    <a:pt x="343362" y="620716"/>
                    <a:pt x="388179" y="619270"/>
                    <a:pt x="402772" y="620486"/>
                  </a:cubicBezTo>
                  <a:cubicBezTo>
                    <a:pt x="424543" y="618672"/>
                    <a:pt x="447080" y="621045"/>
                    <a:pt x="468086" y="615043"/>
                  </a:cubicBezTo>
                  <a:cubicBezTo>
                    <a:pt x="474376" y="613246"/>
                    <a:pt x="476046" y="604565"/>
                    <a:pt x="478972" y="598714"/>
                  </a:cubicBezTo>
                  <a:cubicBezTo>
                    <a:pt x="483323" y="590013"/>
                    <a:pt x="487533" y="568753"/>
                    <a:pt x="489858" y="560614"/>
                  </a:cubicBezTo>
                  <a:cubicBezTo>
                    <a:pt x="491434" y="555098"/>
                    <a:pt x="493486" y="549729"/>
                    <a:pt x="495300" y="544286"/>
                  </a:cubicBezTo>
                  <a:cubicBezTo>
                    <a:pt x="493486" y="502557"/>
                    <a:pt x="494156" y="460646"/>
                    <a:pt x="489858" y="419100"/>
                  </a:cubicBezTo>
                  <a:cubicBezTo>
                    <a:pt x="488677" y="407686"/>
                    <a:pt x="482601" y="397329"/>
                    <a:pt x="478972" y="386443"/>
                  </a:cubicBezTo>
                  <a:lnTo>
                    <a:pt x="468086" y="353786"/>
                  </a:lnTo>
                  <a:lnTo>
                    <a:pt x="451758" y="304800"/>
                  </a:lnTo>
                  <a:lnTo>
                    <a:pt x="446315" y="288472"/>
                  </a:lnTo>
                  <a:cubicBezTo>
                    <a:pt x="444501" y="283029"/>
                    <a:pt x="444055" y="276917"/>
                    <a:pt x="440872" y="272143"/>
                  </a:cubicBezTo>
                  <a:lnTo>
                    <a:pt x="419100" y="239486"/>
                  </a:lnTo>
                  <a:cubicBezTo>
                    <a:pt x="415471" y="234043"/>
                    <a:pt x="413658" y="226785"/>
                    <a:pt x="408215" y="223157"/>
                  </a:cubicBezTo>
                  <a:lnTo>
                    <a:pt x="391886" y="212272"/>
                  </a:lnTo>
                  <a:cubicBezTo>
                    <a:pt x="382306" y="183531"/>
                    <a:pt x="391217" y="199126"/>
                    <a:pt x="353786" y="174172"/>
                  </a:cubicBezTo>
                  <a:lnTo>
                    <a:pt x="321129" y="152400"/>
                  </a:lnTo>
                  <a:cubicBezTo>
                    <a:pt x="315686" y="148771"/>
                    <a:pt x="311006" y="143582"/>
                    <a:pt x="304800" y="141514"/>
                  </a:cubicBezTo>
                  <a:lnTo>
                    <a:pt x="288472" y="136072"/>
                  </a:lnTo>
                  <a:lnTo>
                    <a:pt x="255815" y="114300"/>
                  </a:lnTo>
                  <a:cubicBezTo>
                    <a:pt x="250372" y="110671"/>
                    <a:pt x="245692" y="105482"/>
                    <a:pt x="239486" y="103414"/>
                  </a:cubicBezTo>
                  <a:lnTo>
                    <a:pt x="223158" y="97972"/>
                  </a:lnTo>
                  <a:cubicBezTo>
                    <a:pt x="217715" y="94343"/>
                    <a:pt x="211455" y="91712"/>
                    <a:pt x="206829" y="87086"/>
                  </a:cubicBezTo>
                  <a:cubicBezTo>
                    <a:pt x="202203" y="82460"/>
                    <a:pt x="201490" y="74224"/>
                    <a:pt x="195943" y="70757"/>
                  </a:cubicBezTo>
                  <a:cubicBezTo>
                    <a:pt x="186213" y="64676"/>
                    <a:pt x="163286" y="59872"/>
                    <a:pt x="163286" y="59872"/>
                  </a:cubicBezTo>
                  <a:cubicBezTo>
                    <a:pt x="159657" y="54429"/>
                    <a:pt x="157508" y="47630"/>
                    <a:pt x="152400" y="43543"/>
                  </a:cubicBezTo>
                  <a:cubicBezTo>
                    <a:pt x="147920" y="39959"/>
                    <a:pt x="141203" y="40666"/>
                    <a:pt x="136072" y="38100"/>
                  </a:cubicBezTo>
                  <a:cubicBezTo>
                    <a:pt x="130221" y="35174"/>
                    <a:pt x="125721" y="29871"/>
                    <a:pt x="119743" y="27214"/>
                  </a:cubicBezTo>
                  <a:cubicBezTo>
                    <a:pt x="109257" y="22554"/>
                    <a:pt x="97972" y="19957"/>
                    <a:pt x="87086" y="16329"/>
                  </a:cubicBezTo>
                  <a:lnTo>
                    <a:pt x="54429" y="5443"/>
                  </a:lnTo>
                  <a:cubicBezTo>
                    <a:pt x="48986" y="3629"/>
                    <a:pt x="43837" y="0"/>
                    <a:pt x="381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EF3EAAEF-2BA4-B544-8D05-85B3BE883EF7}"/>
                </a:ext>
              </a:extLst>
            </p:cNvPr>
            <p:cNvSpPr/>
            <p:nvPr/>
          </p:nvSpPr>
          <p:spPr>
            <a:xfrm>
              <a:off x="6825343" y="2198914"/>
              <a:ext cx="381000" cy="506186"/>
            </a:xfrm>
            <a:custGeom>
              <a:avLst/>
              <a:gdLst>
                <a:gd name="connsiteX0" fmla="*/ 353786 w 370114"/>
                <a:gd name="connsiteY0" fmla="*/ 0 h 506186"/>
                <a:gd name="connsiteX1" fmla="*/ 353786 w 370114"/>
                <a:gd name="connsiteY1" fmla="*/ 0 h 506186"/>
                <a:gd name="connsiteX2" fmla="*/ 310243 w 370114"/>
                <a:gd name="connsiteY2" fmla="*/ 21772 h 506186"/>
                <a:gd name="connsiteX3" fmla="*/ 277586 w 370114"/>
                <a:gd name="connsiteY3" fmla="*/ 32657 h 506186"/>
                <a:gd name="connsiteX4" fmla="*/ 244928 w 370114"/>
                <a:gd name="connsiteY4" fmla="*/ 54429 h 506186"/>
                <a:gd name="connsiteX5" fmla="*/ 228600 w 370114"/>
                <a:gd name="connsiteY5" fmla="*/ 59872 h 506186"/>
                <a:gd name="connsiteX6" fmla="*/ 212271 w 370114"/>
                <a:gd name="connsiteY6" fmla="*/ 70757 h 506186"/>
                <a:gd name="connsiteX7" fmla="*/ 179614 w 370114"/>
                <a:gd name="connsiteY7" fmla="*/ 81643 h 506186"/>
                <a:gd name="connsiteX8" fmla="*/ 146957 w 370114"/>
                <a:gd name="connsiteY8" fmla="*/ 103415 h 506186"/>
                <a:gd name="connsiteX9" fmla="*/ 130628 w 370114"/>
                <a:gd name="connsiteY9" fmla="*/ 119743 h 506186"/>
                <a:gd name="connsiteX10" fmla="*/ 97971 w 370114"/>
                <a:gd name="connsiteY10" fmla="*/ 141515 h 506186"/>
                <a:gd name="connsiteX11" fmla="*/ 70757 w 370114"/>
                <a:gd name="connsiteY11" fmla="*/ 163286 h 506186"/>
                <a:gd name="connsiteX12" fmla="*/ 59871 w 370114"/>
                <a:gd name="connsiteY12" fmla="*/ 179615 h 506186"/>
                <a:gd name="connsiteX13" fmla="*/ 43543 w 370114"/>
                <a:gd name="connsiteY13" fmla="*/ 190500 h 506186"/>
                <a:gd name="connsiteX14" fmla="*/ 27214 w 370114"/>
                <a:gd name="connsiteY14" fmla="*/ 223157 h 506186"/>
                <a:gd name="connsiteX15" fmla="*/ 21771 w 370114"/>
                <a:gd name="connsiteY15" fmla="*/ 239486 h 506186"/>
                <a:gd name="connsiteX16" fmla="*/ 21771 w 370114"/>
                <a:gd name="connsiteY16" fmla="*/ 391886 h 506186"/>
                <a:gd name="connsiteX17" fmla="*/ 10886 w 370114"/>
                <a:gd name="connsiteY17" fmla="*/ 424543 h 506186"/>
                <a:gd name="connsiteX18" fmla="*/ 0 w 370114"/>
                <a:gd name="connsiteY18" fmla="*/ 462643 h 506186"/>
                <a:gd name="connsiteX19" fmla="*/ 5443 w 370114"/>
                <a:gd name="connsiteY19" fmla="*/ 484415 h 506186"/>
                <a:gd name="connsiteX20" fmla="*/ 38100 w 370114"/>
                <a:gd name="connsiteY20" fmla="*/ 506186 h 506186"/>
                <a:gd name="connsiteX21" fmla="*/ 125186 w 370114"/>
                <a:gd name="connsiteY21" fmla="*/ 500743 h 506186"/>
                <a:gd name="connsiteX22" fmla="*/ 174171 w 370114"/>
                <a:gd name="connsiteY22" fmla="*/ 478972 h 506186"/>
                <a:gd name="connsiteX23" fmla="*/ 206828 w 370114"/>
                <a:gd name="connsiteY23" fmla="*/ 468086 h 506186"/>
                <a:gd name="connsiteX24" fmla="*/ 255814 w 370114"/>
                <a:gd name="connsiteY24" fmla="*/ 435429 h 506186"/>
                <a:gd name="connsiteX25" fmla="*/ 272143 w 370114"/>
                <a:gd name="connsiteY25" fmla="*/ 424543 h 506186"/>
                <a:gd name="connsiteX26" fmla="*/ 293914 w 370114"/>
                <a:gd name="connsiteY26" fmla="*/ 391886 h 506186"/>
                <a:gd name="connsiteX27" fmla="*/ 304800 w 370114"/>
                <a:gd name="connsiteY27" fmla="*/ 375557 h 506186"/>
                <a:gd name="connsiteX28" fmla="*/ 310243 w 370114"/>
                <a:gd name="connsiteY28" fmla="*/ 359229 h 506186"/>
                <a:gd name="connsiteX29" fmla="*/ 321128 w 370114"/>
                <a:gd name="connsiteY29" fmla="*/ 342900 h 506186"/>
                <a:gd name="connsiteX30" fmla="*/ 332014 w 370114"/>
                <a:gd name="connsiteY30" fmla="*/ 310243 h 506186"/>
                <a:gd name="connsiteX31" fmla="*/ 342900 w 370114"/>
                <a:gd name="connsiteY31" fmla="*/ 277586 h 506186"/>
                <a:gd name="connsiteX32" fmla="*/ 348343 w 370114"/>
                <a:gd name="connsiteY32" fmla="*/ 261257 h 506186"/>
                <a:gd name="connsiteX33" fmla="*/ 353786 w 370114"/>
                <a:gd name="connsiteY33" fmla="*/ 201386 h 506186"/>
                <a:gd name="connsiteX34" fmla="*/ 359228 w 370114"/>
                <a:gd name="connsiteY34" fmla="*/ 179615 h 506186"/>
                <a:gd name="connsiteX35" fmla="*/ 364671 w 370114"/>
                <a:gd name="connsiteY35" fmla="*/ 141515 h 506186"/>
                <a:gd name="connsiteX36" fmla="*/ 370114 w 370114"/>
                <a:gd name="connsiteY36" fmla="*/ 108857 h 506186"/>
                <a:gd name="connsiteX37" fmla="*/ 353786 w 370114"/>
                <a:gd name="connsiteY37" fmla="*/ 0 h 5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70114" h="506186">
                  <a:moveTo>
                    <a:pt x="353786" y="0"/>
                  </a:moveTo>
                  <a:lnTo>
                    <a:pt x="353786" y="0"/>
                  </a:lnTo>
                  <a:cubicBezTo>
                    <a:pt x="339272" y="7257"/>
                    <a:pt x="325159" y="15380"/>
                    <a:pt x="310243" y="21772"/>
                  </a:cubicBezTo>
                  <a:cubicBezTo>
                    <a:pt x="299696" y="26292"/>
                    <a:pt x="277586" y="32657"/>
                    <a:pt x="277586" y="32657"/>
                  </a:cubicBezTo>
                  <a:cubicBezTo>
                    <a:pt x="266700" y="39914"/>
                    <a:pt x="257340" y="50291"/>
                    <a:pt x="244928" y="54429"/>
                  </a:cubicBezTo>
                  <a:cubicBezTo>
                    <a:pt x="239485" y="56243"/>
                    <a:pt x="233731" y="57306"/>
                    <a:pt x="228600" y="59872"/>
                  </a:cubicBezTo>
                  <a:cubicBezTo>
                    <a:pt x="222749" y="62797"/>
                    <a:pt x="218249" y="68100"/>
                    <a:pt x="212271" y="70757"/>
                  </a:cubicBezTo>
                  <a:cubicBezTo>
                    <a:pt x="201785" y="75417"/>
                    <a:pt x="179614" y="81643"/>
                    <a:pt x="179614" y="81643"/>
                  </a:cubicBezTo>
                  <a:cubicBezTo>
                    <a:pt x="168728" y="88900"/>
                    <a:pt x="156208" y="94164"/>
                    <a:pt x="146957" y="103415"/>
                  </a:cubicBezTo>
                  <a:cubicBezTo>
                    <a:pt x="141514" y="108858"/>
                    <a:pt x="136704" y="115017"/>
                    <a:pt x="130628" y="119743"/>
                  </a:cubicBezTo>
                  <a:cubicBezTo>
                    <a:pt x="120301" y="127775"/>
                    <a:pt x="97971" y="141515"/>
                    <a:pt x="97971" y="141515"/>
                  </a:cubicBezTo>
                  <a:cubicBezTo>
                    <a:pt x="66777" y="188307"/>
                    <a:pt x="108314" y="133241"/>
                    <a:pt x="70757" y="163286"/>
                  </a:cubicBezTo>
                  <a:cubicBezTo>
                    <a:pt x="65649" y="167373"/>
                    <a:pt x="64497" y="174989"/>
                    <a:pt x="59871" y="179615"/>
                  </a:cubicBezTo>
                  <a:cubicBezTo>
                    <a:pt x="55246" y="184240"/>
                    <a:pt x="48986" y="186872"/>
                    <a:pt x="43543" y="190500"/>
                  </a:cubicBezTo>
                  <a:cubicBezTo>
                    <a:pt x="29862" y="231544"/>
                    <a:pt x="48317" y="180952"/>
                    <a:pt x="27214" y="223157"/>
                  </a:cubicBezTo>
                  <a:cubicBezTo>
                    <a:pt x="24648" y="228289"/>
                    <a:pt x="23585" y="234043"/>
                    <a:pt x="21771" y="239486"/>
                  </a:cubicBezTo>
                  <a:cubicBezTo>
                    <a:pt x="26872" y="305796"/>
                    <a:pt x="31594" y="323123"/>
                    <a:pt x="21771" y="391886"/>
                  </a:cubicBezTo>
                  <a:cubicBezTo>
                    <a:pt x="20148" y="403245"/>
                    <a:pt x="14514" y="413657"/>
                    <a:pt x="10886" y="424543"/>
                  </a:cubicBezTo>
                  <a:cubicBezTo>
                    <a:pt x="3077" y="447972"/>
                    <a:pt x="6836" y="435301"/>
                    <a:pt x="0" y="462643"/>
                  </a:cubicBezTo>
                  <a:cubicBezTo>
                    <a:pt x="1814" y="469900"/>
                    <a:pt x="517" y="478785"/>
                    <a:pt x="5443" y="484415"/>
                  </a:cubicBezTo>
                  <a:cubicBezTo>
                    <a:pt x="14058" y="494261"/>
                    <a:pt x="38100" y="506186"/>
                    <a:pt x="38100" y="506186"/>
                  </a:cubicBezTo>
                  <a:cubicBezTo>
                    <a:pt x="67129" y="504372"/>
                    <a:pt x="96367" y="504673"/>
                    <a:pt x="125186" y="500743"/>
                  </a:cubicBezTo>
                  <a:cubicBezTo>
                    <a:pt x="171939" y="494367"/>
                    <a:pt x="143797" y="492471"/>
                    <a:pt x="174171" y="478972"/>
                  </a:cubicBezTo>
                  <a:cubicBezTo>
                    <a:pt x="184657" y="474312"/>
                    <a:pt x="197280" y="474451"/>
                    <a:pt x="206828" y="468086"/>
                  </a:cubicBezTo>
                  <a:lnTo>
                    <a:pt x="255814" y="435429"/>
                  </a:lnTo>
                  <a:lnTo>
                    <a:pt x="272143" y="424543"/>
                  </a:lnTo>
                  <a:lnTo>
                    <a:pt x="293914" y="391886"/>
                  </a:lnTo>
                  <a:cubicBezTo>
                    <a:pt x="297543" y="386443"/>
                    <a:pt x="302731" y="381763"/>
                    <a:pt x="304800" y="375557"/>
                  </a:cubicBezTo>
                  <a:cubicBezTo>
                    <a:pt x="306614" y="370114"/>
                    <a:pt x="307677" y="364360"/>
                    <a:pt x="310243" y="359229"/>
                  </a:cubicBezTo>
                  <a:cubicBezTo>
                    <a:pt x="313168" y="353378"/>
                    <a:pt x="318471" y="348878"/>
                    <a:pt x="321128" y="342900"/>
                  </a:cubicBezTo>
                  <a:cubicBezTo>
                    <a:pt x="325788" y="332414"/>
                    <a:pt x="328385" y="321129"/>
                    <a:pt x="332014" y="310243"/>
                  </a:cubicBezTo>
                  <a:lnTo>
                    <a:pt x="342900" y="277586"/>
                  </a:lnTo>
                  <a:lnTo>
                    <a:pt x="348343" y="261257"/>
                  </a:lnTo>
                  <a:cubicBezTo>
                    <a:pt x="350157" y="241300"/>
                    <a:pt x="351138" y="221250"/>
                    <a:pt x="353786" y="201386"/>
                  </a:cubicBezTo>
                  <a:cubicBezTo>
                    <a:pt x="354775" y="193971"/>
                    <a:pt x="357890" y="186975"/>
                    <a:pt x="359228" y="179615"/>
                  </a:cubicBezTo>
                  <a:cubicBezTo>
                    <a:pt x="361523" y="166993"/>
                    <a:pt x="362720" y="154195"/>
                    <a:pt x="364671" y="141515"/>
                  </a:cubicBezTo>
                  <a:cubicBezTo>
                    <a:pt x="366349" y="130607"/>
                    <a:pt x="368300" y="119743"/>
                    <a:pt x="370114" y="108857"/>
                  </a:cubicBezTo>
                  <a:cubicBezTo>
                    <a:pt x="364488" y="30098"/>
                    <a:pt x="356507" y="18143"/>
                    <a:pt x="353786" y="0"/>
                  </a:cubicBez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C2717EA-DB7C-2244-90DC-C612D7C0CEBF}"/>
              </a:ext>
            </a:extLst>
          </p:cNvPr>
          <p:cNvGrpSpPr/>
          <p:nvPr/>
        </p:nvGrpSpPr>
        <p:grpSpPr>
          <a:xfrm>
            <a:off x="2874895" y="4760416"/>
            <a:ext cx="266807" cy="407998"/>
            <a:chOff x="6293223" y="2033951"/>
            <a:chExt cx="952500" cy="1181100"/>
          </a:xfrm>
        </p:grpSpPr>
        <p:pic>
          <p:nvPicPr>
            <p:cNvPr id="44" name="Picture 43" descr="A picture containing mirror, sunglasses&#10;&#10;Description automatically generated">
              <a:extLst>
                <a:ext uri="{FF2B5EF4-FFF2-40B4-BE49-F238E27FC236}">
                  <a16:creationId xmlns:a16="http://schemas.microsoft.com/office/drawing/2014/main" id="{2E81600A-285E-054B-88E7-6C7FAF740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3223" y="2033951"/>
              <a:ext cx="952500" cy="1181100"/>
            </a:xfrm>
            <a:prstGeom prst="rect">
              <a:avLst/>
            </a:prstGeom>
          </p:spPr>
        </p:pic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605D10D-8026-5B4E-98C1-02765BA24047}"/>
                </a:ext>
              </a:extLst>
            </p:cNvPr>
            <p:cNvSpPr/>
            <p:nvPr/>
          </p:nvSpPr>
          <p:spPr>
            <a:xfrm>
              <a:off x="6340929" y="2084614"/>
              <a:ext cx="506185" cy="620486"/>
            </a:xfrm>
            <a:custGeom>
              <a:avLst/>
              <a:gdLst>
                <a:gd name="connsiteX0" fmla="*/ 0 w 495300"/>
                <a:gd name="connsiteY0" fmla="*/ 0 h 620486"/>
                <a:gd name="connsiteX1" fmla="*/ 0 w 495300"/>
                <a:gd name="connsiteY1" fmla="*/ 0 h 620486"/>
                <a:gd name="connsiteX2" fmla="*/ 5443 w 495300"/>
                <a:gd name="connsiteY2" fmla="*/ 65314 h 620486"/>
                <a:gd name="connsiteX3" fmla="*/ 16329 w 495300"/>
                <a:gd name="connsiteY3" fmla="*/ 163286 h 620486"/>
                <a:gd name="connsiteX4" fmla="*/ 27215 w 495300"/>
                <a:gd name="connsiteY4" fmla="*/ 272143 h 620486"/>
                <a:gd name="connsiteX5" fmla="*/ 32658 w 495300"/>
                <a:gd name="connsiteY5" fmla="*/ 293914 h 620486"/>
                <a:gd name="connsiteX6" fmla="*/ 38100 w 495300"/>
                <a:gd name="connsiteY6" fmla="*/ 321129 h 620486"/>
                <a:gd name="connsiteX7" fmla="*/ 48986 w 495300"/>
                <a:gd name="connsiteY7" fmla="*/ 353786 h 620486"/>
                <a:gd name="connsiteX8" fmla="*/ 65315 w 495300"/>
                <a:gd name="connsiteY8" fmla="*/ 408214 h 620486"/>
                <a:gd name="connsiteX9" fmla="*/ 87086 w 495300"/>
                <a:gd name="connsiteY9" fmla="*/ 440872 h 620486"/>
                <a:gd name="connsiteX10" fmla="*/ 92529 w 495300"/>
                <a:gd name="connsiteY10" fmla="*/ 457200 h 620486"/>
                <a:gd name="connsiteX11" fmla="*/ 108858 w 495300"/>
                <a:gd name="connsiteY11" fmla="*/ 473529 h 620486"/>
                <a:gd name="connsiteX12" fmla="*/ 130629 w 495300"/>
                <a:gd name="connsiteY12" fmla="*/ 506186 h 620486"/>
                <a:gd name="connsiteX13" fmla="*/ 163286 w 495300"/>
                <a:gd name="connsiteY13" fmla="*/ 527957 h 620486"/>
                <a:gd name="connsiteX14" fmla="*/ 179615 w 495300"/>
                <a:gd name="connsiteY14" fmla="*/ 538843 h 620486"/>
                <a:gd name="connsiteX15" fmla="*/ 190500 w 495300"/>
                <a:gd name="connsiteY15" fmla="*/ 555172 h 620486"/>
                <a:gd name="connsiteX16" fmla="*/ 223158 w 495300"/>
                <a:gd name="connsiteY16" fmla="*/ 566057 h 620486"/>
                <a:gd name="connsiteX17" fmla="*/ 239486 w 495300"/>
                <a:gd name="connsiteY17" fmla="*/ 571500 h 620486"/>
                <a:gd name="connsiteX18" fmla="*/ 272143 w 495300"/>
                <a:gd name="connsiteY18" fmla="*/ 582386 h 620486"/>
                <a:gd name="connsiteX19" fmla="*/ 304800 w 495300"/>
                <a:gd name="connsiteY19" fmla="*/ 598714 h 620486"/>
                <a:gd name="connsiteX20" fmla="*/ 321129 w 495300"/>
                <a:gd name="connsiteY20" fmla="*/ 609600 h 620486"/>
                <a:gd name="connsiteX21" fmla="*/ 402772 w 495300"/>
                <a:gd name="connsiteY21" fmla="*/ 620486 h 620486"/>
                <a:gd name="connsiteX22" fmla="*/ 468086 w 495300"/>
                <a:gd name="connsiteY22" fmla="*/ 615043 h 620486"/>
                <a:gd name="connsiteX23" fmla="*/ 478972 w 495300"/>
                <a:gd name="connsiteY23" fmla="*/ 598714 h 620486"/>
                <a:gd name="connsiteX24" fmla="*/ 489858 w 495300"/>
                <a:gd name="connsiteY24" fmla="*/ 560614 h 620486"/>
                <a:gd name="connsiteX25" fmla="*/ 495300 w 495300"/>
                <a:gd name="connsiteY25" fmla="*/ 544286 h 620486"/>
                <a:gd name="connsiteX26" fmla="*/ 489858 w 495300"/>
                <a:gd name="connsiteY26" fmla="*/ 419100 h 620486"/>
                <a:gd name="connsiteX27" fmla="*/ 478972 w 495300"/>
                <a:gd name="connsiteY27" fmla="*/ 386443 h 620486"/>
                <a:gd name="connsiteX28" fmla="*/ 468086 w 495300"/>
                <a:gd name="connsiteY28" fmla="*/ 353786 h 620486"/>
                <a:gd name="connsiteX29" fmla="*/ 451758 w 495300"/>
                <a:gd name="connsiteY29" fmla="*/ 304800 h 620486"/>
                <a:gd name="connsiteX30" fmla="*/ 446315 w 495300"/>
                <a:gd name="connsiteY30" fmla="*/ 288472 h 620486"/>
                <a:gd name="connsiteX31" fmla="*/ 440872 w 495300"/>
                <a:gd name="connsiteY31" fmla="*/ 272143 h 620486"/>
                <a:gd name="connsiteX32" fmla="*/ 419100 w 495300"/>
                <a:gd name="connsiteY32" fmla="*/ 239486 h 620486"/>
                <a:gd name="connsiteX33" fmla="*/ 408215 w 495300"/>
                <a:gd name="connsiteY33" fmla="*/ 223157 h 620486"/>
                <a:gd name="connsiteX34" fmla="*/ 391886 w 495300"/>
                <a:gd name="connsiteY34" fmla="*/ 212272 h 620486"/>
                <a:gd name="connsiteX35" fmla="*/ 353786 w 495300"/>
                <a:gd name="connsiteY35" fmla="*/ 174172 h 620486"/>
                <a:gd name="connsiteX36" fmla="*/ 321129 w 495300"/>
                <a:gd name="connsiteY36" fmla="*/ 152400 h 620486"/>
                <a:gd name="connsiteX37" fmla="*/ 304800 w 495300"/>
                <a:gd name="connsiteY37" fmla="*/ 141514 h 620486"/>
                <a:gd name="connsiteX38" fmla="*/ 288472 w 495300"/>
                <a:gd name="connsiteY38" fmla="*/ 136072 h 620486"/>
                <a:gd name="connsiteX39" fmla="*/ 255815 w 495300"/>
                <a:gd name="connsiteY39" fmla="*/ 114300 h 620486"/>
                <a:gd name="connsiteX40" fmla="*/ 239486 w 495300"/>
                <a:gd name="connsiteY40" fmla="*/ 103414 h 620486"/>
                <a:gd name="connsiteX41" fmla="*/ 223158 w 495300"/>
                <a:gd name="connsiteY41" fmla="*/ 97972 h 620486"/>
                <a:gd name="connsiteX42" fmla="*/ 206829 w 495300"/>
                <a:gd name="connsiteY42" fmla="*/ 87086 h 620486"/>
                <a:gd name="connsiteX43" fmla="*/ 195943 w 495300"/>
                <a:gd name="connsiteY43" fmla="*/ 70757 h 620486"/>
                <a:gd name="connsiteX44" fmla="*/ 163286 w 495300"/>
                <a:gd name="connsiteY44" fmla="*/ 59872 h 620486"/>
                <a:gd name="connsiteX45" fmla="*/ 152400 w 495300"/>
                <a:gd name="connsiteY45" fmla="*/ 43543 h 620486"/>
                <a:gd name="connsiteX46" fmla="*/ 136072 w 495300"/>
                <a:gd name="connsiteY46" fmla="*/ 38100 h 620486"/>
                <a:gd name="connsiteX47" fmla="*/ 119743 w 495300"/>
                <a:gd name="connsiteY47" fmla="*/ 27214 h 620486"/>
                <a:gd name="connsiteX48" fmla="*/ 87086 w 495300"/>
                <a:gd name="connsiteY48" fmla="*/ 16329 h 620486"/>
                <a:gd name="connsiteX49" fmla="*/ 54429 w 495300"/>
                <a:gd name="connsiteY49" fmla="*/ 5443 h 620486"/>
                <a:gd name="connsiteX50" fmla="*/ 38100 w 495300"/>
                <a:gd name="connsiteY50" fmla="*/ 0 h 620486"/>
                <a:gd name="connsiteX51" fmla="*/ 0 w 495300"/>
                <a:gd name="connsiteY51" fmla="*/ 0 h 62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95300" h="620486">
                  <a:moveTo>
                    <a:pt x="0" y="0"/>
                  </a:moveTo>
                  <a:lnTo>
                    <a:pt x="0" y="0"/>
                  </a:lnTo>
                  <a:cubicBezTo>
                    <a:pt x="1814" y="21771"/>
                    <a:pt x="3767" y="43532"/>
                    <a:pt x="5443" y="65314"/>
                  </a:cubicBezTo>
                  <a:cubicBezTo>
                    <a:pt x="12083" y="151632"/>
                    <a:pt x="4515" y="116029"/>
                    <a:pt x="16329" y="163286"/>
                  </a:cubicBezTo>
                  <a:cubicBezTo>
                    <a:pt x="20089" y="215930"/>
                    <a:pt x="18655" y="229347"/>
                    <a:pt x="27215" y="272143"/>
                  </a:cubicBezTo>
                  <a:cubicBezTo>
                    <a:pt x="28682" y="279478"/>
                    <a:pt x="31035" y="286612"/>
                    <a:pt x="32658" y="293914"/>
                  </a:cubicBezTo>
                  <a:cubicBezTo>
                    <a:pt x="34665" y="302945"/>
                    <a:pt x="35666" y="312204"/>
                    <a:pt x="38100" y="321129"/>
                  </a:cubicBezTo>
                  <a:cubicBezTo>
                    <a:pt x="41119" y="332199"/>
                    <a:pt x="46203" y="342654"/>
                    <a:pt x="48986" y="353786"/>
                  </a:cubicBezTo>
                  <a:cubicBezTo>
                    <a:pt x="52029" y="365957"/>
                    <a:pt x="60014" y="400263"/>
                    <a:pt x="65315" y="408214"/>
                  </a:cubicBezTo>
                  <a:cubicBezTo>
                    <a:pt x="72572" y="419100"/>
                    <a:pt x="82949" y="428460"/>
                    <a:pt x="87086" y="440872"/>
                  </a:cubicBezTo>
                  <a:cubicBezTo>
                    <a:pt x="88900" y="446315"/>
                    <a:pt x="89347" y="452426"/>
                    <a:pt x="92529" y="457200"/>
                  </a:cubicBezTo>
                  <a:cubicBezTo>
                    <a:pt x="96799" y="463605"/>
                    <a:pt x="104132" y="467453"/>
                    <a:pt x="108858" y="473529"/>
                  </a:cubicBezTo>
                  <a:cubicBezTo>
                    <a:pt x="116890" y="483856"/>
                    <a:pt x="119743" y="498929"/>
                    <a:pt x="130629" y="506186"/>
                  </a:cubicBezTo>
                  <a:lnTo>
                    <a:pt x="163286" y="527957"/>
                  </a:lnTo>
                  <a:lnTo>
                    <a:pt x="179615" y="538843"/>
                  </a:lnTo>
                  <a:cubicBezTo>
                    <a:pt x="183243" y="544286"/>
                    <a:pt x="184953" y="551705"/>
                    <a:pt x="190500" y="555172"/>
                  </a:cubicBezTo>
                  <a:cubicBezTo>
                    <a:pt x="200231" y="561254"/>
                    <a:pt x="212272" y="562429"/>
                    <a:pt x="223158" y="566057"/>
                  </a:cubicBezTo>
                  <a:lnTo>
                    <a:pt x="239486" y="571500"/>
                  </a:lnTo>
                  <a:cubicBezTo>
                    <a:pt x="239487" y="571500"/>
                    <a:pt x="272142" y="582385"/>
                    <a:pt x="272143" y="582386"/>
                  </a:cubicBezTo>
                  <a:cubicBezTo>
                    <a:pt x="293245" y="596454"/>
                    <a:pt x="282266" y="591204"/>
                    <a:pt x="304800" y="598714"/>
                  </a:cubicBezTo>
                  <a:cubicBezTo>
                    <a:pt x="310243" y="602343"/>
                    <a:pt x="315278" y="606674"/>
                    <a:pt x="321129" y="609600"/>
                  </a:cubicBezTo>
                  <a:cubicBezTo>
                    <a:pt x="343362" y="620716"/>
                    <a:pt x="388179" y="619270"/>
                    <a:pt x="402772" y="620486"/>
                  </a:cubicBezTo>
                  <a:cubicBezTo>
                    <a:pt x="424543" y="618672"/>
                    <a:pt x="447080" y="621045"/>
                    <a:pt x="468086" y="615043"/>
                  </a:cubicBezTo>
                  <a:cubicBezTo>
                    <a:pt x="474376" y="613246"/>
                    <a:pt x="476046" y="604565"/>
                    <a:pt x="478972" y="598714"/>
                  </a:cubicBezTo>
                  <a:cubicBezTo>
                    <a:pt x="483323" y="590013"/>
                    <a:pt x="487533" y="568753"/>
                    <a:pt x="489858" y="560614"/>
                  </a:cubicBezTo>
                  <a:cubicBezTo>
                    <a:pt x="491434" y="555098"/>
                    <a:pt x="493486" y="549729"/>
                    <a:pt x="495300" y="544286"/>
                  </a:cubicBezTo>
                  <a:cubicBezTo>
                    <a:pt x="493486" y="502557"/>
                    <a:pt x="494156" y="460646"/>
                    <a:pt x="489858" y="419100"/>
                  </a:cubicBezTo>
                  <a:cubicBezTo>
                    <a:pt x="488677" y="407686"/>
                    <a:pt x="482601" y="397329"/>
                    <a:pt x="478972" y="386443"/>
                  </a:cubicBezTo>
                  <a:lnTo>
                    <a:pt x="468086" y="353786"/>
                  </a:lnTo>
                  <a:lnTo>
                    <a:pt x="451758" y="304800"/>
                  </a:lnTo>
                  <a:lnTo>
                    <a:pt x="446315" y="288472"/>
                  </a:lnTo>
                  <a:cubicBezTo>
                    <a:pt x="444501" y="283029"/>
                    <a:pt x="444055" y="276917"/>
                    <a:pt x="440872" y="272143"/>
                  </a:cubicBezTo>
                  <a:lnTo>
                    <a:pt x="419100" y="239486"/>
                  </a:lnTo>
                  <a:cubicBezTo>
                    <a:pt x="415471" y="234043"/>
                    <a:pt x="413658" y="226785"/>
                    <a:pt x="408215" y="223157"/>
                  </a:cubicBezTo>
                  <a:lnTo>
                    <a:pt x="391886" y="212272"/>
                  </a:lnTo>
                  <a:cubicBezTo>
                    <a:pt x="382306" y="183531"/>
                    <a:pt x="391217" y="199126"/>
                    <a:pt x="353786" y="174172"/>
                  </a:cubicBezTo>
                  <a:lnTo>
                    <a:pt x="321129" y="152400"/>
                  </a:lnTo>
                  <a:cubicBezTo>
                    <a:pt x="315686" y="148771"/>
                    <a:pt x="311006" y="143582"/>
                    <a:pt x="304800" y="141514"/>
                  </a:cubicBezTo>
                  <a:lnTo>
                    <a:pt x="288472" y="136072"/>
                  </a:lnTo>
                  <a:lnTo>
                    <a:pt x="255815" y="114300"/>
                  </a:lnTo>
                  <a:cubicBezTo>
                    <a:pt x="250372" y="110671"/>
                    <a:pt x="245692" y="105482"/>
                    <a:pt x="239486" y="103414"/>
                  </a:cubicBezTo>
                  <a:lnTo>
                    <a:pt x="223158" y="97972"/>
                  </a:lnTo>
                  <a:cubicBezTo>
                    <a:pt x="217715" y="94343"/>
                    <a:pt x="211455" y="91712"/>
                    <a:pt x="206829" y="87086"/>
                  </a:cubicBezTo>
                  <a:cubicBezTo>
                    <a:pt x="202203" y="82460"/>
                    <a:pt x="201490" y="74224"/>
                    <a:pt x="195943" y="70757"/>
                  </a:cubicBezTo>
                  <a:cubicBezTo>
                    <a:pt x="186213" y="64676"/>
                    <a:pt x="163286" y="59872"/>
                    <a:pt x="163286" y="59872"/>
                  </a:cubicBezTo>
                  <a:cubicBezTo>
                    <a:pt x="159657" y="54429"/>
                    <a:pt x="157508" y="47630"/>
                    <a:pt x="152400" y="43543"/>
                  </a:cubicBezTo>
                  <a:cubicBezTo>
                    <a:pt x="147920" y="39959"/>
                    <a:pt x="141203" y="40666"/>
                    <a:pt x="136072" y="38100"/>
                  </a:cubicBezTo>
                  <a:cubicBezTo>
                    <a:pt x="130221" y="35174"/>
                    <a:pt x="125721" y="29871"/>
                    <a:pt x="119743" y="27214"/>
                  </a:cubicBezTo>
                  <a:cubicBezTo>
                    <a:pt x="109257" y="22554"/>
                    <a:pt x="97972" y="19957"/>
                    <a:pt x="87086" y="16329"/>
                  </a:cubicBezTo>
                  <a:lnTo>
                    <a:pt x="54429" y="5443"/>
                  </a:lnTo>
                  <a:cubicBezTo>
                    <a:pt x="48986" y="3629"/>
                    <a:pt x="43837" y="0"/>
                    <a:pt x="381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ABAB6297-8556-3446-AC6B-D3E1976F8991}"/>
                </a:ext>
              </a:extLst>
            </p:cNvPr>
            <p:cNvSpPr/>
            <p:nvPr/>
          </p:nvSpPr>
          <p:spPr>
            <a:xfrm>
              <a:off x="6825343" y="2198914"/>
              <a:ext cx="381000" cy="506186"/>
            </a:xfrm>
            <a:custGeom>
              <a:avLst/>
              <a:gdLst>
                <a:gd name="connsiteX0" fmla="*/ 353786 w 370114"/>
                <a:gd name="connsiteY0" fmla="*/ 0 h 506186"/>
                <a:gd name="connsiteX1" fmla="*/ 353786 w 370114"/>
                <a:gd name="connsiteY1" fmla="*/ 0 h 506186"/>
                <a:gd name="connsiteX2" fmla="*/ 310243 w 370114"/>
                <a:gd name="connsiteY2" fmla="*/ 21772 h 506186"/>
                <a:gd name="connsiteX3" fmla="*/ 277586 w 370114"/>
                <a:gd name="connsiteY3" fmla="*/ 32657 h 506186"/>
                <a:gd name="connsiteX4" fmla="*/ 244928 w 370114"/>
                <a:gd name="connsiteY4" fmla="*/ 54429 h 506186"/>
                <a:gd name="connsiteX5" fmla="*/ 228600 w 370114"/>
                <a:gd name="connsiteY5" fmla="*/ 59872 h 506186"/>
                <a:gd name="connsiteX6" fmla="*/ 212271 w 370114"/>
                <a:gd name="connsiteY6" fmla="*/ 70757 h 506186"/>
                <a:gd name="connsiteX7" fmla="*/ 179614 w 370114"/>
                <a:gd name="connsiteY7" fmla="*/ 81643 h 506186"/>
                <a:gd name="connsiteX8" fmla="*/ 146957 w 370114"/>
                <a:gd name="connsiteY8" fmla="*/ 103415 h 506186"/>
                <a:gd name="connsiteX9" fmla="*/ 130628 w 370114"/>
                <a:gd name="connsiteY9" fmla="*/ 119743 h 506186"/>
                <a:gd name="connsiteX10" fmla="*/ 97971 w 370114"/>
                <a:gd name="connsiteY10" fmla="*/ 141515 h 506186"/>
                <a:gd name="connsiteX11" fmla="*/ 70757 w 370114"/>
                <a:gd name="connsiteY11" fmla="*/ 163286 h 506186"/>
                <a:gd name="connsiteX12" fmla="*/ 59871 w 370114"/>
                <a:gd name="connsiteY12" fmla="*/ 179615 h 506186"/>
                <a:gd name="connsiteX13" fmla="*/ 43543 w 370114"/>
                <a:gd name="connsiteY13" fmla="*/ 190500 h 506186"/>
                <a:gd name="connsiteX14" fmla="*/ 27214 w 370114"/>
                <a:gd name="connsiteY14" fmla="*/ 223157 h 506186"/>
                <a:gd name="connsiteX15" fmla="*/ 21771 w 370114"/>
                <a:gd name="connsiteY15" fmla="*/ 239486 h 506186"/>
                <a:gd name="connsiteX16" fmla="*/ 21771 w 370114"/>
                <a:gd name="connsiteY16" fmla="*/ 391886 h 506186"/>
                <a:gd name="connsiteX17" fmla="*/ 10886 w 370114"/>
                <a:gd name="connsiteY17" fmla="*/ 424543 h 506186"/>
                <a:gd name="connsiteX18" fmla="*/ 0 w 370114"/>
                <a:gd name="connsiteY18" fmla="*/ 462643 h 506186"/>
                <a:gd name="connsiteX19" fmla="*/ 5443 w 370114"/>
                <a:gd name="connsiteY19" fmla="*/ 484415 h 506186"/>
                <a:gd name="connsiteX20" fmla="*/ 38100 w 370114"/>
                <a:gd name="connsiteY20" fmla="*/ 506186 h 506186"/>
                <a:gd name="connsiteX21" fmla="*/ 125186 w 370114"/>
                <a:gd name="connsiteY21" fmla="*/ 500743 h 506186"/>
                <a:gd name="connsiteX22" fmla="*/ 174171 w 370114"/>
                <a:gd name="connsiteY22" fmla="*/ 478972 h 506186"/>
                <a:gd name="connsiteX23" fmla="*/ 206828 w 370114"/>
                <a:gd name="connsiteY23" fmla="*/ 468086 h 506186"/>
                <a:gd name="connsiteX24" fmla="*/ 255814 w 370114"/>
                <a:gd name="connsiteY24" fmla="*/ 435429 h 506186"/>
                <a:gd name="connsiteX25" fmla="*/ 272143 w 370114"/>
                <a:gd name="connsiteY25" fmla="*/ 424543 h 506186"/>
                <a:gd name="connsiteX26" fmla="*/ 293914 w 370114"/>
                <a:gd name="connsiteY26" fmla="*/ 391886 h 506186"/>
                <a:gd name="connsiteX27" fmla="*/ 304800 w 370114"/>
                <a:gd name="connsiteY27" fmla="*/ 375557 h 506186"/>
                <a:gd name="connsiteX28" fmla="*/ 310243 w 370114"/>
                <a:gd name="connsiteY28" fmla="*/ 359229 h 506186"/>
                <a:gd name="connsiteX29" fmla="*/ 321128 w 370114"/>
                <a:gd name="connsiteY29" fmla="*/ 342900 h 506186"/>
                <a:gd name="connsiteX30" fmla="*/ 332014 w 370114"/>
                <a:gd name="connsiteY30" fmla="*/ 310243 h 506186"/>
                <a:gd name="connsiteX31" fmla="*/ 342900 w 370114"/>
                <a:gd name="connsiteY31" fmla="*/ 277586 h 506186"/>
                <a:gd name="connsiteX32" fmla="*/ 348343 w 370114"/>
                <a:gd name="connsiteY32" fmla="*/ 261257 h 506186"/>
                <a:gd name="connsiteX33" fmla="*/ 353786 w 370114"/>
                <a:gd name="connsiteY33" fmla="*/ 201386 h 506186"/>
                <a:gd name="connsiteX34" fmla="*/ 359228 w 370114"/>
                <a:gd name="connsiteY34" fmla="*/ 179615 h 506186"/>
                <a:gd name="connsiteX35" fmla="*/ 364671 w 370114"/>
                <a:gd name="connsiteY35" fmla="*/ 141515 h 506186"/>
                <a:gd name="connsiteX36" fmla="*/ 370114 w 370114"/>
                <a:gd name="connsiteY36" fmla="*/ 108857 h 506186"/>
                <a:gd name="connsiteX37" fmla="*/ 353786 w 370114"/>
                <a:gd name="connsiteY37" fmla="*/ 0 h 5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70114" h="506186">
                  <a:moveTo>
                    <a:pt x="353786" y="0"/>
                  </a:moveTo>
                  <a:lnTo>
                    <a:pt x="353786" y="0"/>
                  </a:lnTo>
                  <a:cubicBezTo>
                    <a:pt x="339272" y="7257"/>
                    <a:pt x="325159" y="15380"/>
                    <a:pt x="310243" y="21772"/>
                  </a:cubicBezTo>
                  <a:cubicBezTo>
                    <a:pt x="299696" y="26292"/>
                    <a:pt x="277586" y="32657"/>
                    <a:pt x="277586" y="32657"/>
                  </a:cubicBezTo>
                  <a:cubicBezTo>
                    <a:pt x="266700" y="39914"/>
                    <a:pt x="257340" y="50291"/>
                    <a:pt x="244928" y="54429"/>
                  </a:cubicBezTo>
                  <a:cubicBezTo>
                    <a:pt x="239485" y="56243"/>
                    <a:pt x="233731" y="57306"/>
                    <a:pt x="228600" y="59872"/>
                  </a:cubicBezTo>
                  <a:cubicBezTo>
                    <a:pt x="222749" y="62797"/>
                    <a:pt x="218249" y="68100"/>
                    <a:pt x="212271" y="70757"/>
                  </a:cubicBezTo>
                  <a:cubicBezTo>
                    <a:pt x="201785" y="75417"/>
                    <a:pt x="179614" y="81643"/>
                    <a:pt x="179614" y="81643"/>
                  </a:cubicBezTo>
                  <a:cubicBezTo>
                    <a:pt x="168728" y="88900"/>
                    <a:pt x="156208" y="94164"/>
                    <a:pt x="146957" y="103415"/>
                  </a:cubicBezTo>
                  <a:cubicBezTo>
                    <a:pt x="141514" y="108858"/>
                    <a:pt x="136704" y="115017"/>
                    <a:pt x="130628" y="119743"/>
                  </a:cubicBezTo>
                  <a:cubicBezTo>
                    <a:pt x="120301" y="127775"/>
                    <a:pt x="97971" y="141515"/>
                    <a:pt x="97971" y="141515"/>
                  </a:cubicBezTo>
                  <a:cubicBezTo>
                    <a:pt x="66777" y="188307"/>
                    <a:pt x="108314" y="133241"/>
                    <a:pt x="70757" y="163286"/>
                  </a:cubicBezTo>
                  <a:cubicBezTo>
                    <a:pt x="65649" y="167373"/>
                    <a:pt x="64497" y="174989"/>
                    <a:pt x="59871" y="179615"/>
                  </a:cubicBezTo>
                  <a:cubicBezTo>
                    <a:pt x="55246" y="184240"/>
                    <a:pt x="48986" y="186872"/>
                    <a:pt x="43543" y="190500"/>
                  </a:cubicBezTo>
                  <a:cubicBezTo>
                    <a:pt x="29862" y="231544"/>
                    <a:pt x="48317" y="180952"/>
                    <a:pt x="27214" y="223157"/>
                  </a:cubicBezTo>
                  <a:cubicBezTo>
                    <a:pt x="24648" y="228289"/>
                    <a:pt x="23585" y="234043"/>
                    <a:pt x="21771" y="239486"/>
                  </a:cubicBezTo>
                  <a:cubicBezTo>
                    <a:pt x="26872" y="305796"/>
                    <a:pt x="31594" y="323123"/>
                    <a:pt x="21771" y="391886"/>
                  </a:cubicBezTo>
                  <a:cubicBezTo>
                    <a:pt x="20148" y="403245"/>
                    <a:pt x="14514" y="413657"/>
                    <a:pt x="10886" y="424543"/>
                  </a:cubicBezTo>
                  <a:cubicBezTo>
                    <a:pt x="3077" y="447972"/>
                    <a:pt x="6836" y="435301"/>
                    <a:pt x="0" y="462643"/>
                  </a:cubicBezTo>
                  <a:cubicBezTo>
                    <a:pt x="1814" y="469900"/>
                    <a:pt x="517" y="478785"/>
                    <a:pt x="5443" y="484415"/>
                  </a:cubicBezTo>
                  <a:cubicBezTo>
                    <a:pt x="14058" y="494261"/>
                    <a:pt x="38100" y="506186"/>
                    <a:pt x="38100" y="506186"/>
                  </a:cubicBezTo>
                  <a:cubicBezTo>
                    <a:pt x="67129" y="504372"/>
                    <a:pt x="96367" y="504673"/>
                    <a:pt x="125186" y="500743"/>
                  </a:cubicBezTo>
                  <a:cubicBezTo>
                    <a:pt x="171939" y="494367"/>
                    <a:pt x="143797" y="492471"/>
                    <a:pt x="174171" y="478972"/>
                  </a:cubicBezTo>
                  <a:cubicBezTo>
                    <a:pt x="184657" y="474312"/>
                    <a:pt x="197280" y="474451"/>
                    <a:pt x="206828" y="468086"/>
                  </a:cubicBezTo>
                  <a:lnTo>
                    <a:pt x="255814" y="435429"/>
                  </a:lnTo>
                  <a:lnTo>
                    <a:pt x="272143" y="424543"/>
                  </a:lnTo>
                  <a:lnTo>
                    <a:pt x="293914" y="391886"/>
                  </a:lnTo>
                  <a:cubicBezTo>
                    <a:pt x="297543" y="386443"/>
                    <a:pt x="302731" y="381763"/>
                    <a:pt x="304800" y="375557"/>
                  </a:cubicBezTo>
                  <a:cubicBezTo>
                    <a:pt x="306614" y="370114"/>
                    <a:pt x="307677" y="364360"/>
                    <a:pt x="310243" y="359229"/>
                  </a:cubicBezTo>
                  <a:cubicBezTo>
                    <a:pt x="313168" y="353378"/>
                    <a:pt x="318471" y="348878"/>
                    <a:pt x="321128" y="342900"/>
                  </a:cubicBezTo>
                  <a:cubicBezTo>
                    <a:pt x="325788" y="332414"/>
                    <a:pt x="328385" y="321129"/>
                    <a:pt x="332014" y="310243"/>
                  </a:cubicBezTo>
                  <a:lnTo>
                    <a:pt x="342900" y="277586"/>
                  </a:lnTo>
                  <a:lnTo>
                    <a:pt x="348343" y="261257"/>
                  </a:lnTo>
                  <a:cubicBezTo>
                    <a:pt x="350157" y="241300"/>
                    <a:pt x="351138" y="221250"/>
                    <a:pt x="353786" y="201386"/>
                  </a:cubicBezTo>
                  <a:cubicBezTo>
                    <a:pt x="354775" y="193971"/>
                    <a:pt x="357890" y="186975"/>
                    <a:pt x="359228" y="179615"/>
                  </a:cubicBezTo>
                  <a:cubicBezTo>
                    <a:pt x="361523" y="166993"/>
                    <a:pt x="362720" y="154195"/>
                    <a:pt x="364671" y="141515"/>
                  </a:cubicBezTo>
                  <a:cubicBezTo>
                    <a:pt x="366349" y="130607"/>
                    <a:pt x="368300" y="119743"/>
                    <a:pt x="370114" y="108857"/>
                  </a:cubicBezTo>
                  <a:cubicBezTo>
                    <a:pt x="364488" y="30098"/>
                    <a:pt x="356507" y="18143"/>
                    <a:pt x="353786" y="0"/>
                  </a:cubicBez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2554D34-58E6-D240-8492-7F12FE93D91D}"/>
              </a:ext>
            </a:extLst>
          </p:cNvPr>
          <p:cNvGrpSpPr/>
          <p:nvPr/>
        </p:nvGrpSpPr>
        <p:grpSpPr>
          <a:xfrm>
            <a:off x="2262055" y="4494422"/>
            <a:ext cx="266807" cy="407998"/>
            <a:chOff x="6293223" y="2033951"/>
            <a:chExt cx="952500" cy="1181100"/>
          </a:xfrm>
        </p:grpSpPr>
        <p:pic>
          <p:nvPicPr>
            <p:cNvPr id="48" name="Picture 47" descr="A picture containing mirror, sunglasses&#10;&#10;Description automatically generated">
              <a:extLst>
                <a:ext uri="{FF2B5EF4-FFF2-40B4-BE49-F238E27FC236}">
                  <a16:creationId xmlns:a16="http://schemas.microsoft.com/office/drawing/2014/main" id="{5A2DF18F-105E-5A4F-8D36-5F50EAC33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3223" y="2033951"/>
              <a:ext cx="952500" cy="1181100"/>
            </a:xfrm>
            <a:prstGeom prst="rect">
              <a:avLst/>
            </a:prstGeom>
          </p:spPr>
        </p:pic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E94536F6-F217-A547-89B7-45B351B93360}"/>
                </a:ext>
              </a:extLst>
            </p:cNvPr>
            <p:cNvSpPr/>
            <p:nvPr/>
          </p:nvSpPr>
          <p:spPr>
            <a:xfrm>
              <a:off x="6340929" y="2084614"/>
              <a:ext cx="506185" cy="620486"/>
            </a:xfrm>
            <a:custGeom>
              <a:avLst/>
              <a:gdLst>
                <a:gd name="connsiteX0" fmla="*/ 0 w 495300"/>
                <a:gd name="connsiteY0" fmla="*/ 0 h 620486"/>
                <a:gd name="connsiteX1" fmla="*/ 0 w 495300"/>
                <a:gd name="connsiteY1" fmla="*/ 0 h 620486"/>
                <a:gd name="connsiteX2" fmla="*/ 5443 w 495300"/>
                <a:gd name="connsiteY2" fmla="*/ 65314 h 620486"/>
                <a:gd name="connsiteX3" fmla="*/ 16329 w 495300"/>
                <a:gd name="connsiteY3" fmla="*/ 163286 h 620486"/>
                <a:gd name="connsiteX4" fmla="*/ 27215 w 495300"/>
                <a:gd name="connsiteY4" fmla="*/ 272143 h 620486"/>
                <a:gd name="connsiteX5" fmla="*/ 32658 w 495300"/>
                <a:gd name="connsiteY5" fmla="*/ 293914 h 620486"/>
                <a:gd name="connsiteX6" fmla="*/ 38100 w 495300"/>
                <a:gd name="connsiteY6" fmla="*/ 321129 h 620486"/>
                <a:gd name="connsiteX7" fmla="*/ 48986 w 495300"/>
                <a:gd name="connsiteY7" fmla="*/ 353786 h 620486"/>
                <a:gd name="connsiteX8" fmla="*/ 65315 w 495300"/>
                <a:gd name="connsiteY8" fmla="*/ 408214 h 620486"/>
                <a:gd name="connsiteX9" fmla="*/ 87086 w 495300"/>
                <a:gd name="connsiteY9" fmla="*/ 440872 h 620486"/>
                <a:gd name="connsiteX10" fmla="*/ 92529 w 495300"/>
                <a:gd name="connsiteY10" fmla="*/ 457200 h 620486"/>
                <a:gd name="connsiteX11" fmla="*/ 108858 w 495300"/>
                <a:gd name="connsiteY11" fmla="*/ 473529 h 620486"/>
                <a:gd name="connsiteX12" fmla="*/ 130629 w 495300"/>
                <a:gd name="connsiteY12" fmla="*/ 506186 h 620486"/>
                <a:gd name="connsiteX13" fmla="*/ 163286 w 495300"/>
                <a:gd name="connsiteY13" fmla="*/ 527957 h 620486"/>
                <a:gd name="connsiteX14" fmla="*/ 179615 w 495300"/>
                <a:gd name="connsiteY14" fmla="*/ 538843 h 620486"/>
                <a:gd name="connsiteX15" fmla="*/ 190500 w 495300"/>
                <a:gd name="connsiteY15" fmla="*/ 555172 h 620486"/>
                <a:gd name="connsiteX16" fmla="*/ 223158 w 495300"/>
                <a:gd name="connsiteY16" fmla="*/ 566057 h 620486"/>
                <a:gd name="connsiteX17" fmla="*/ 239486 w 495300"/>
                <a:gd name="connsiteY17" fmla="*/ 571500 h 620486"/>
                <a:gd name="connsiteX18" fmla="*/ 272143 w 495300"/>
                <a:gd name="connsiteY18" fmla="*/ 582386 h 620486"/>
                <a:gd name="connsiteX19" fmla="*/ 304800 w 495300"/>
                <a:gd name="connsiteY19" fmla="*/ 598714 h 620486"/>
                <a:gd name="connsiteX20" fmla="*/ 321129 w 495300"/>
                <a:gd name="connsiteY20" fmla="*/ 609600 h 620486"/>
                <a:gd name="connsiteX21" fmla="*/ 402772 w 495300"/>
                <a:gd name="connsiteY21" fmla="*/ 620486 h 620486"/>
                <a:gd name="connsiteX22" fmla="*/ 468086 w 495300"/>
                <a:gd name="connsiteY22" fmla="*/ 615043 h 620486"/>
                <a:gd name="connsiteX23" fmla="*/ 478972 w 495300"/>
                <a:gd name="connsiteY23" fmla="*/ 598714 h 620486"/>
                <a:gd name="connsiteX24" fmla="*/ 489858 w 495300"/>
                <a:gd name="connsiteY24" fmla="*/ 560614 h 620486"/>
                <a:gd name="connsiteX25" fmla="*/ 495300 w 495300"/>
                <a:gd name="connsiteY25" fmla="*/ 544286 h 620486"/>
                <a:gd name="connsiteX26" fmla="*/ 489858 w 495300"/>
                <a:gd name="connsiteY26" fmla="*/ 419100 h 620486"/>
                <a:gd name="connsiteX27" fmla="*/ 478972 w 495300"/>
                <a:gd name="connsiteY27" fmla="*/ 386443 h 620486"/>
                <a:gd name="connsiteX28" fmla="*/ 468086 w 495300"/>
                <a:gd name="connsiteY28" fmla="*/ 353786 h 620486"/>
                <a:gd name="connsiteX29" fmla="*/ 451758 w 495300"/>
                <a:gd name="connsiteY29" fmla="*/ 304800 h 620486"/>
                <a:gd name="connsiteX30" fmla="*/ 446315 w 495300"/>
                <a:gd name="connsiteY30" fmla="*/ 288472 h 620486"/>
                <a:gd name="connsiteX31" fmla="*/ 440872 w 495300"/>
                <a:gd name="connsiteY31" fmla="*/ 272143 h 620486"/>
                <a:gd name="connsiteX32" fmla="*/ 419100 w 495300"/>
                <a:gd name="connsiteY32" fmla="*/ 239486 h 620486"/>
                <a:gd name="connsiteX33" fmla="*/ 408215 w 495300"/>
                <a:gd name="connsiteY33" fmla="*/ 223157 h 620486"/>
                <a:gd name="connsiteX34" fmla="*/ 391886 w 495300"/>
                <a:gd name="connsiteY34" fmla="*/ 212272 h 620486"/>
                <a:gd name="connsiteX35" fmla="*/ 353786 w 495300"/>
                <a:gd name="connsiteY35" fmla="*/ 174172 h 620486"/>
                <a:gd name="connsiteX36" fmla="*/ 321129 w 495300"/>
                <a:gd name="connsiteY36" fmla="*/ 152400 h 620486"/>
                <a:gd name="connsiteX37" fmla="*/ 304800 w 495300"/>
                <a:gd name="connsiteY37" fmla="*/ 141514 h 620486"/>
                <a:gd name="connsiteX38" fmla="*/ 288472 w 495300"/>
                <a:gd name="connsiteY38" fmla="*/ 136072 h 620486"/>
                <a:gd name="connsiteX39" fmla="*/ 255815 w 495300"/>
                <a:gd name="connsiteY39" fmla="*/ 114300 h 620486"/>
                <a:gd name="connsiteX40" fmla="*/ 239486 w 495300"/>
                <a:gd name="connsiteY40" fmla="*/ 103414 h 620486"/>
                <a:gd name="connsiteX41" fmla="*/ 223158 w 495300"/>
                <a:gd name="connsiteY41" fmla="*/ 97972 h 620486"/>
                <a:gd name="connsiteX42" fmla="*/ 206829 w 495300"/>
                <a:gd name="connsiteY42" fmla="*/ 87086 h 620486"/>
                <a:gd name="connsiteX43" fmla="*/ 195943 w 495300"/>
                <a:gd name="connsiteY43" fmla="*/ 70757 h 620486"/>
                <a:gd name="connsiteX44" fmla="*/ 163286 w 495300"/>
                <a:gd name="connsiteY44" fmla="*/ 59872 h 620486"/>
                <a:gd name="connsiteX45" fmla="*/ 152400 w 495300"/>
                <a:gd name="connsiteY45" fmla="*/ 43543 h 620486"/>
                <a:gd name="connsiteX46" fmla="*/ 136072 w 495300"/>
                <a:gd name="connsiteY46" fmla="*/ 38100 h 620486"/>
                <a:gd name="connsiteX47" fmla="*/ 119743 w 495300"/>
                <a:gd name="connsiteY47" fmla="*/ 27214 h 620486"/>
                <a:gd name="connsiteX48" fmla="*/ 87086 w 495300"/>
                <a:gd name="connsiteY48" fmla="*/ 16329 h 620486"/>
                <a:gd name="connsiteX49" fmla="*/ 54429 w 495300"/>
                <a:gd name="connsiteY49" fmla="*/ 5443 h 620486"/>
                <a:gd name="connsiteX50" fmla="*/ 38100 w 495300"/>
                <a:gd name="connsiteY50" fmla="*/ 0 h 620486"/>
                <a:gd name="connsiteX51" fmla="*/ 0 w 495300"/>
                <a:gd name="connsiteY51" fmla="*/ 0 h 62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95300" h="620486">
                  <a:moveTo>
                    <a:pt x="0" y="0"/>
                  </a:moveTo>
                  <a:lnTo>
                    <a:pt x="0" y="0"/>
                  </a:lnTo>
                  <a:cubicBezTo>
                    <a:pt x="1814" y="21771"/>
                    <a:pt x="3767" y="43532"/>
                    <a:pt x="5443" y="65314"/>
                  </a:cubicBezTo>
                  <a:cubicBezTo>
                    <a:pt x="12083" y="151632"/>
                    <a:pt x="4515" y="116029"/>
                    <a:pt x="16329" y="163286"/>
                  </a:cubicBezTo>
                  <a:cubicBezTo>
                    <a:pt x="20089" y="215930"/>
                    <a:pt x="18655" y="229347"/>
                    <a:pt x="27215" y="272143"/>
                  </a:cubicBezTo>
                  <a:cubicBezTo>
                    <a:pt x="28682" y="279478"/>
                    <a:pt x="31035" y="286612"/>
                    <a:pt x="32658" y="293914"/>
                  </a:cubicBezTo>
                  <a:cubicBezTo>
                    <a:pt x="34665" y="302945"/>
                    <a:pt x="35666" y="312204"/>
                    <a:pt x="38100" y="321129"/>
                  </a:cubicBezTo>
                  <a:cubicBezTo>
                    <a:pt x="41119" y="332199"/>
                    <a:pt x="46203" y="342654"/>
                    <a:pt x="48986" y="353786"/>
                  </a:cubicBezTo>
                  <a:cubicBezTo>
                    <a:pt x="52029" y="365957"/>
                    <a:pt x="60014" y="400263"/>
                    <a:pt x="65315" y="408214"/>
                  </a:cubicBezTo>
                  <a:cubicBezTo>
                    <a:pt x="72572" y="419100"/>
                    <a:pt x="82949" y="428460"/>
                    <a:pt x="87086" y="440872"/>
                  </a:cubicBezTo>
                  <a:cubicBezTo>
                    <a:pt x="88900" y="446315"/>
                    <a:pt x="89347" y="452426"/>
                    <a:pt x="92529" y="457200"/>
                  </a:cubicBezTo>
                  <a:cubicBezTo>
                    <a:pt x="96799" y="463605"/>
                    <a:pt x="104132" y="467453"/>
                    <a:pt x="108858" y="473529"/>
                  </a:cubicBezTo>
                  <a:cubicBezTo>
                    <a:pt x="116890" y="483856"/>
                    <a:pt x="119743" y="498929"/>
                    <a:pt x="130629" y="506186"/>
                  </a:cubicBezTo>
                  <a:lnTo>
                    <a:pt x="163286" y="527957"/>
                  </a:lnTo>
                  <a:lnTo>
                    <a:pt x="179615" y="538843"/>
                  </a:lnTo>
                  <a:cubicBezTo>
                    <a:pt x="183243" y="544286"/>
                    <a:pt x="184953" y="551705"/>
                    <a:pt x="190500" y="555172"/>
                  </a:cubicBezTo>
                  <a:cubicBezTo>
                    <a:pt x="200231" y="561254"/>
                    <a:pt x="212272" y="562429"/>
                    <a:pt x="223158" y="566057"/>
                  </a:cubicBezTo>
                  <a:lnTo>
                    <a:pt x="239486" y="571500"/>
                  </a:lnTo>
                  <a:cubicBezTo>
                    <a:pt x="239487" y="571500"/>
                    <a:pt x="272142" y="582385"/>
                    <a:pt x="272143" y="582386"/>
                  </a:cubicBezTo>
                  <a:cubicBezTo>
                    <a:pt x="293245" y="596454"/>
                    <a:pt x="282266" y="591204"/>
                    <a:pt x="304800" y="598714"/>
                  </a:cubicBezTo>
                  <a:cubicBezTo>
                    <a:pt x="310243" y="602343"/>
                    <a:pt x="315278" y="606674"/>
                    <a:pt x="321129" y="609600"/>
                  </a:cubicBezTo>
                  <a:cubicBezTo>
                    <a:pt x="343362" y="620716"/>
                    <a:pt x="388179" y="619270"/>
                    <a:pt x="402772" y="620486"/>
                  </a:cubicBezTo>
                  <a:cubicBezTo>
                    <a:pt x="424543" y="618672"/>
                    <a:pt x="447080" y="621045"/>
                    <a:pt x="468086" y="615043"/>
                  </a:cubicBezTo>
                  <a:cubicBezTo>
                    <a:pt x="474376" y="613246"/>
                    <a:pt x="476046" y="604565"/>
                    <a:pt x="478972" y="598714"/>
                  </a:cubicBezTo>
                  <a:cubicBezTo>
                    <a:pt x="483323" y="590013"/>
                    <a:pt x="487533" y="568753"/>
                    <a:pt x="489858" y="560614"/>
                  </a:cubicBezTo>
                  <a:cubicBezTo>
                    <a:pt x="491434" y="555098"/>
                    <a:pt x="493486" y="549729"/>
                    <a:pt x="495300" y="544286"/>
                  </a:cubicBezTo>
                  <a:cubicBezTo>
                    <a:pt x="493486" y="502557"/>
                    <a:pt x="494156" y="460646"/>
                    <a:pt x="489858" y="419100"/>
                  </a:cubicBezTo>
                  <a:cubicBezTo>
                    <a:pt x="488677" y="407686"/>
                    <a:pt x="482601" y="397329"/>
                    <a:pt x="478972" y="386443"/>
                  </a:cubicBezTo>
                  <a:lnTo>
                    <a:pt x="468086" y="353786"/>
                  </a:lnTo>
                  <a:lnTo>
                    <a:pt x="451758" y="304800"/>
                  </a:lnTo>
                  <a:lnTo>
                    <a:pt x="446315" y="288472"/>
                  </a:lnTo>
                  <a:cubicBezTo>
                    <a:pt x="444501" y="283029"/>
                    <a:pt x="444055" y="276917"/>
                    <a:pt x="440872" y="272143"/>
                  </a:cubicBezTo>
                  <a:lnTo>
                    <a:pt x="419100" y="239486"/>
                  </a:lnTo>
                  <a:cubicBezTo>
                    <a:pt x="415471" y="234043"/>
                    <a:pt x="413658" y="226785"/>
                    <a:pt x="408215" y="223157"/>
                  </a:cubicBezTo>
                  <a:lnTo>
                    <a:pt x="391886" y="212272"/>
                  </a:lnTo>
                  <a:cubicBezTo>
                    <a:pt x="382306" y="183531"/>
                    <a:pt x="391217" y="199126"/>
                    <a:pt x="353786" y="174172"/>
                  </a:cubicBezTo>
                  <a:lnTo>
                    <a:pt x="321129" y="152400"/>
                  </a:lnTo>
                  <a:cubicBezTo>
                    <a:pt x="315686" y="148771"/>
                    <a:pt x="311006" y="143582"/>
                    <a:pt x="304800" y="141514"/>
                  </a:cubicBezTo>
                  <a:lnTo>
                    <a:pt x="288472" y="136072"/>
                  </a:lnTo>
                  <a:lnTo>
                    <a:pt x="255815" y="114300"/>
                  </a:lnTo>
                  <a:cubicBezTo>
                    <a:pt x="250372" y="110671"/>
                    <a:pt x="245692" y="105482"/>
                    <a:pt x="239486" y="103414"/>
                  </a:cubicBezTo>
                  <a:lnTo>
                    <a:pt x="223158" y="97972"/>
                  </a:lnTo>
                  <a:cubicBezTo>
                    <a:pt x="217715" y="94343"/>
                    <a:pt x="211455" y="91712"/>
                    <a:pt x="206829" y="87086"/>
                  </a:cubicBezTo>
                  <a:cubicBezTo>
                    <a:pt x="202203" y="82460"/>
                    <a:pt x="201490" y="74224"/>
                    <a:pt x="195943" y="70757"/>
                  </a:cubicBezTo>
                  <a:cubicBezTo>
                    <a:pt x="186213" y="64676"/>
                    <a:pt x="163286" y="59872"/>
                    <a:pt x="163286" y="59872"/>
                  </a:cubicBezTo>
                  <a:cubicBezTo>
                    <a:pt x="159657" y="54429"/>
                    <a:pt x="157508" y="47630"/>
                    <a:pt x="152400" y="43543"/>
                  </a:cubicBezTo>
                  <a:cubicBezTo>
                    <a:pt x="147920" y="39959"/>
                    <a:pt x="141203" y="40666"/>
                    <a:pt x="136072" y="38100"/>
                  </a:cubicBezTo>
                  <a:cubicBezTo>
                    <a:pt x="130221" y="35174"/>
                    <a:pt x="125721" y="29871"/>
                    <a:pt x="119743" y="27214"/>
                  </a:cubicBezTo>
                  <a:cubicBezTo>
                    <a:pt x="109257" y="22554"/>
                    <a:pt x="97972" y="19957"/>
                    <a:pt x="87086" y="16329"/>
                  </a:cubicBezTo>
                  <a:lnTo>
                    <a:pt x="54429" y="5443"/>
                  </a:lnTo>
                  <a:cubicBezTo>
                    <a:pt x="48986" y="3629"/>
                    <a:pt x="43837" y="0"/>
                    <a:pt x="381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C0C683BC-7D85-084E-8DBA-167D51F16CCF}"/>
                </a:ext>
              </a:extLst>
            </p:cNvPr>
            <p:cNvSpPr/>
            <p:nvPr/>
          </p:nvSpPr>
          <p:spPr>
            <a:xfrm>
              <a:off x="6825343" y="2198914"/>
              <a:ext cx="381000" cy="506186"/>
            </a:xfrm>
            <a:custGeom>
              <a:avLst/>
              <a:gdLst>
                <a:gd name="connsiteX0" fmla="*/ 353786 w 370114"/>
                <a:gd name="connsiteY0" fmla="*/ 0 h 506186"/>
                <a:gd name="connsiteX1" fmla="*/ 353786 w 370114"/>
                <a:gd name="connsiteY1" fmla="*/ 0 h 506186"/>
                <a:gd name="connsiteX2" fmla="*/ 310243 w 370114"/>
                <a:gd name="connsiteY2" fmla="*/ 21772 h 506186"/>
                <a:gd name="connsiteX3" fmla="*/ 277586 w 370114"/>
                <a:gd name="connsiteY3" fmla="*/ 32657 h 506186"/>
                <a:gd name="connsiteX4" fmla="*/ 244928 w 370114"/>
                <a:gd name="connsiteY4" fmla="*/ 54429 h 506186"/>
                <a:gd name="connsiteX5" fmla="*/ 228600 w 370114"/>
                <a:gd name="connsiteY5" fmla="*/ 59872 h 506186"/>
                <a:gd name="connsiteX6" fmla="*/ 212271 w 370114"/>
                <a:gd name="connsiteY6" fmla="*/ 70757 h 506186"/>
                <a:gd name="connsiteX7" fmla="*/ 179614 w 370114"/>
                <a:gd name="connsiteY7" fmla="*/ 81643 h 506186"/>
                <a:gd name="connsiteX8" fmla="*/ 146957 w 370114"/>
                <a:gd name="connsiteY8" fmla="*/ 103415 h 506186"/>
                <a:gd name="connsiteX9" fmla="*/ 130628 w 370114"/>
                <a:gd name="connsiteY9" fmla="*/ 119743 h 506186"/>
                <a:gd name="connsiteX10" fmla="*/ 97971 w 370114"/>
                <a:gd name="connsiteY10" fmla="*/ 141515 h 506186"/>
                <a:gd name="connsiteX11" fmla="*/ 70757 w 370114"/>
                <a:gd name="connsiteY11" fmla="*/ 163286 h 506186"/>
                <a:gd name="connsiteX12" fmla="*/ 59871 w 370114"/>
                <a:gd name="connsiteY12" fmla="*/ 179615 h 506186"/>
                <a:gd name="connsiteX13" fmla="*/ 43543 w 370114"/>
                <a:gd name="connsiteY13" fmla="*/ 190500 h 506186"/>
                <a:gd name="connsiteX14" fmla="*/ 27214 w 370114"/>
                <a:gd name="connsiteY14" fmla="*/ 223157 h 506186"/>
                <a:gd name="connsiteX15" fmla="*/ 21771 w 370114"/>
                <a:gd name="connsiteY15" fmla="*/ 239486 h 506186"/>
                <a:gd name="connsiteX16" fmla="*/ 21771 w 370114"/>
                <a:gd name="connsiteY16" fmla="*/ 391886 h 506186"/>
                <a:gd name="connsiteX17" fmla="*/ 10886 w 370114"/>
                <a:gd name="connsiteY17" fmla="*/ 424543 h 506186"/>
                <a:gd name="connsiteX18" fmla="*/ 0 w 370114"/>
                <a:gd name="connsiteY18" fmla="*/ 462643 h 506186"/>
                <a:gd name="connsiteX19" fmla="*/ 5443 w 370114"/>
                <a:gd name="connsiteY19" fmla="*/ 484415 h 506186"/>
                <a:gd name="connsiteX20" fmla="*/ 38100 w 370114"/>
                <a:gd name="connsiteY20" fmla="*/ 506186 h 506186"/>
                <a:gd name="connsiteX21" fmla="*/ 125186 w 370114"/>
                <a:gd name="connsiteY21" fmla="*/ 500743 h 506186"/>
                <a:gd name="connsiteX22" fmla="*/ 174171 w 370114"/>
                <a:gd name="connsiteY22" fmla="*/ 478972 h 506186"/>
                <a:gd name="connsiteX23" fmla="*/ 206828 w 370114"/>
                <a:gd name="connsiteY23" fmla="*/ 468086 h 506186"/>
                <a:gd name="connsiteX24" fmla="*/ 255814 w 370114"/>
                <a:gd name="connsiteY24" fmla="*/ 435429 h 506186"/>
                <a:gd name="connsiteX25" fmla="*/ 272143 w 370114"/>
                <a:gd name="connsiteY25" fmla="*/ 424543 h 506186"/>
                <a:gd name="connsiteX26" fmla="*/ 293914 w 370114"/>
                <a:gd name="connsiteY26" fmla="*/ 391886 h 506186"/>
                <a:gd name="connsiteX27" fmla="*/ 304800 w 370114"/>
                <a:gd name="connsiteY27" fmla="*/ 375557 h 506186"/>
                <a:gd name="connsiteX28" fmla="*/ 310243 w 370114"/>
                <a:gd name="connsiteY28" fmla="*/ 359229 h 506186"/>
                <a:gd name="connsiteX29" fmla="*/ 321128 w 370114"/>
                <a:gd name="connsiteY29" fmla="*/ 342900 h 506186"/>
                <a:gd name="connsiteX30" fmla="*/ 332014 w 370114"/>
                <a:gd name="connsiteY30" fmla="*/ 310243 h 506186"/>
                <a:gd name="connsiteX31" fmla="*/ 342900 w 370114"/>
                <a:gd name="connsiteY31" fmla="*/ 277586 h 506186"/>
                <a:gd name="connsiteX32" fmla="*/ 348343 w 370114"/>
                <a:gd name="connsiteY32" fmla="*/ 261257 h 506186"/>
                <a:gd name="connsiteX33" fmla="*/ 353786 w 370114"/>
                <a:gd name="connsiteY33" fmla="*/ 201386 h 506186"/>
                <a:gd name="connsiteX34" fmla="*/ 359228 w 370114"/>
                <a:gd name="connsiteY34" fmla="*/ 179615 h 506186"/>
                <a:gd name="connsiteX35" fmla="*/ 364671 w 370114"/>
                <a:gd name="connsiteY35" fmla="*/ 141515 h 506186"/>
                <a:gd name="connsiteX36" fmla="*/ 370114 w 370114"/>
                <a:gd name="connsiteY36" fmla="*/ 108857 h 506186"/>
                <a:gd name="connsiteX37" fmla="*/ 353786 w 370114"/>
                <a:gd name="connsiteY37" fmla="*/ 0 h 5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70114" h="506186">
                  <a:moveTo>
                    <a:pt x="353786" y="0"/>
                  </a:moveTo>
                  <a:lnTo>
                    <a:pt x="353786" y="0"/>
                  </a:lnTo>
                  <a:cubicBezTo>
                    <a:pt x="339272" y="7257"/>
                    <a:pt x="325159" y="15380"/>
                    <a:pt x="310243" y="21772"/>
                  </a:cubicBezTo>
                  <a:cubicBezTo>
                    <a:pt x="299696" y="26292"/>
                    <a:pt x="277586" y="32657"/>
                    <a:pt x="277586" y="32657"/>
                  </a:cubicBezTo>
                  <a:cubicBezTo>
                    <a:pt x="266700" y="39914"/>
                    <a:pt x="257340" y="50291"/>
                    <a:pt x="244928" y="54429"/>
                  </a:cubicBezTo>
                  <a:cubicBezTo>
                    <a:pt x="239485" y="56243"/>
                    <a:pt x="233731" y="57306"/>
                    <a:pt x="228600" y="59872"/>
                  </a:cubicBezTo>
                  <a:cubicBezTo>
                    <a:pt x="222749" y="62797"/>
                    <a:pt x="218249" y="68100"/>
                    <a:pt x="212271" y="70757"/>
                  </a:cubicBezTo>
                  <a:cubicBezTo>
                    <a:pt x="201785" y="75417"/>
                    <a:pt x="179614" y="81643"/>
                    <a:pt x="179614" y="81643"/>
                  </a:cubicBezTo>
                  <a:cubicBezTo>
                    <a:pt x="168728" y="88900"/>
                    <a:pt x="156208" y="94164"/>
                    <a:pt x="146957" y="103415"/>
                  </a:cubicBezTo>
                  <a:cubicBezTo>
                    <a:pt x="141514" y="108858"/>
                    <a:pt x="136704" y="115017"/>
                    <a:pt x="130628" y="119743"/>
                  </a:cubicBezTo>
                  <a:cubicBezTo>
                    <a:pt x="120301" y="127775"/>
                    <a:pt x="97971" y="141515"/>
                    <a:pt x="97971" y="141515"/>
                  </a:cubicBezTo>
                  <a:cubicBezTo>
                    <a:pt x="66777" y="188307"/>
                    <a:pt x="108314" y="133241"/>
                    <a:pt x="70757" y="163286"/>
                  </a:cubicBezTo>
                  <a:cubicBezTo>
                    <a:pt x="65649" y="167373"/>
                    <a:pt x="64497" y="174989"/>
                    <a:pt x="59871" y="179615"/>
                  </a:cubicBezTo>
                  <a:cubicBezTo>
                    <a:pt x="55246" y="184240"/>
                    <a:pt x="48986" y="186872"/>
                    <a:pt x="43543" y="190500"/>
                  </a:cubicBezTo>
                  <a:cubicBezTo>
                    <a:pt x="29862" y="231544"/>
                    <a:pt x="48317" y="180952"/>
                    <a:pt x="27214" y="223157"/>
                  </a:cubicBezTo>
                  <a:cubicBezTo>
                    <a:pt x="24648" y="228289"/>
                    <a:pt x="23585" y="234043"/>
                    <a:pt x="21771" y="239486"/>
                  </a:cubicBezTo>
                  <a:cubicBezTo>
                    <a:pt x="26872" y="305796"/>
                    <a:pt x="31594" y="323123"/>
                    <a:pt x="21771" y="391886"/>
                  </a:cubicBezTo>
                  <a:cubicBezTo>
                    <a:pt x="20148" y="403245"/>
                    <a:pt x="14514" y="413657"/>
                    <a:pt x="10886" y="424543"/>
                  </a:cubicBezTo>
                  <a:cubicBezTo>
                    <a:pt x="3077" y="447972"/>
                    <a:pt x="6836" y="435301"/>
                    <a:pt x="0" y="462643"/>
                  </a:cubicBezTo>
                  <a:cubicBezTo>
                    <a:pt x="1814" y="469900"/>
                    <a:pt x="517" y="478785"/>
                    <a:pt x="5443" y="484415"/>
                  </a:cubicBezTo>
                  <a:cubicBezTo>
                    <a:pt x="14058" y="494261"/>
                    <a:pt x="38100" y="506186"/>
                    <a:pt x="38100" y="506186"/>
                  </a:cubicBezTo>
                  <a:cubicBezTo>
                    <a:pt x="67129" y="504372"/>
                    <a:pt x="96367" y="504673"/>
                    <a:pt x="125186" y="500743"/>
                  </a:cubicBezTo>
                  <a:cubicBezTo>
                    <a:pt x="171939" y="494367"/>
                    <a:pt x="143797" y="492471"/>
                    <a:pt x="174171" y="478972"/>
                  </a:cubicBezTo>
                  <a:cubicBezTo>
                    <a:pt x="184657" y="474312"/>
                    <a:pt x="197280" y="474451"/>
                    <a:pt x="206828" y="468086"/>
                  </a:cubicBezTo>
                  <a:lnTo>
                    <a:pt x="255814" y="435429"/>
                  </a:lnTo>
                  <a:lnTo>
                    <a:pt x="272143" y="424543"/>
                  </a:lnTo>
                  <a:lnTo>
                    <a:pt x="293914" y="391886"/>
                  </a:lnTo>
                  <a:cubicBezTo>
                    <a:pt x="297543" y="386443"/>
                    <a:pt x="302731" y="381763"/>
                    <a:pt x="304800" y="375557"/>
                  </a:cubicBezTo>
                  <a:cubicBezTo>
                    <a:pt x="306614" y="370114"/>
                    <a:pt x="307677" y="364360"/>
                    <a:pt x="310243" y="359229"/>
                  </a:cubicBezTo>
                  <a:cubicBezTo>
                    <a:pt x="313168" y="353378"/>
                    <a:pt x="318471" y="348878"/>
                    <a:pt x="321128" y="342900"/>
                  </a:cubicBezTo>
                  <a:cubicBezTo>
                    <a:pt x="325788" y="332414"/>
                    <a:pt x="328385" y="321129"/>
                    <a:pt x="332014" y="310243"/>
                  </a:cubicBezTo>
                  <a:lnTo>
                    <a:pt x="342900" y="277586"/>
                  </a:lnTo>
                  <a:lnTo>
                    <a:pt x="348343" y="261257"/>
                  </a:lnTo>
                  <a:cubicBezTo>
                    <a:pt x="350157" y="241300"/>
                    <a:pt x="351138" y="221250"/>
                    <a:pt x="353786" y="201386"/>
                  </a:cubicBezTo>
                  <a:cubicBezTo>
                    <a:pt x="354775" y="193971"/>
                    <a:pt x="357890" y="186975"/>
                    <a:pt x="359228" y="179615"/>
                  </a:cubicBezTo>
                  <a:cubicBezTo>
                    <a:pt x="361523" y="166993"/>
                    <a:pt x="362720" y="154195"/>
                    <a:pt x="364671" y="141515"/>
                  </a:cubicBezTo>
                  <a:cubicBezTo>
                    <a:pt x="366349" y="130607"/>
                    <a:pt x="368300" y="119743"/>
                    <a:pt x="370114" y="108857"/>
                  </a:cubicBezTo>
                  <a:cubicBezTo>
                    <a:pt x="364488" y="30098"/>
                    <a:pt x="356507" y="18143"/>
                    <a:pt x="353786" y="0"/>
                  </a:cubicBezTo>
                  <a:close/>
                </a:path>
              </a:pathLst>
            </a:custGeom>
            <a:solidFill>
              <a:srgbClr val="268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834DFFB-1006-F941-A53A-2639DF6E101E}"/>
              </a:ext>
            </a:extLst>
          </p:cNvPr>
          <p:cNvSpPr txBox="1"/>
          <p:nvPr/>
        </p:nvSpPr>
        <p:spPr>
          <a:xfrm>
            <a:off x="5315812" y="1575937"/>
            <a:ext cx="6623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this case, we are going to go from planting saplings to clearing trees with the axe.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A6F6B6-DB48-9F4B-A2F9-7DBE4C7C6BC9}"/>
              </a:ext>
            </a:extLst>
          </p:cNvPr>
          <p:cNvSpPr txBox="1"/>
          <p:nvPr/>
        </p:nvSpPr>
        <p:spPr>
          <a:xfrm>
            <a:off x="4496341" y="5887390"/>
            <a:ext cx="6623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Control dock is now re-exposed. To exit any of the icons and go back to the home view, click the tree (app) icon again.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B283CA-D44E-064F-A949-B049BBC70669}"/>
              </a:ext>
            </a:extLst>
          </p:cNvPr>
          <p:cNvSpPr txBox="1"/>
          <p:nvPr/>
        </p:nvSpPr>
        <p:spPr>
          <a:xfrm>
            <a:off x="4945238" y="5282063"/>
            <a:ext cx="340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 axe icon in this case now.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43E3B0-D40C-5745-A2CF-EE6045DBC72D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3697793" y="5466729"/>
            <a:ext cx="1247445" cy="5542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E7DF50C-9B99-C843-AABA-D0AB33DEBBC2}"/>
              </a:ext>
            </a:extLst>
          </p:cNvPr>
          <p:cNvSpPr txBox="1"/>
          <p:nvPr/>
        </p:nvSpPr>
        <p:spPr>
          <a:xfrm>
            <a:off x="9032631" y="23261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ideation purposes only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3C8EF0E-7DFA-0044-B5AA-8A7ACCBBD949}"/>
              </a:ext>
            </a:extLst>
          </p:cNvPr>
          <p:cNvSpPr txBox="1"/>
          <p:nvPr/>
        </p:nvSpPr>
        <p:spPr>
          <a:xfrm>
            <a:off x="5095554" y="6550223"/>
            <a:ext cx="2346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Confidential and Proprietary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32D9903-EE0B-2946-941D-F72728E7DBF8}"/>
              </a:ext>
            </a:extLst>
          </p:cNvPr>
          <p:cNvSpPr/>
          <p:nvPr/>
        </p:nvSpPr>
        <p:spPr>
          <a:xfrm>
            <a:off x="2025576" y="1567543"/>
            <a:ext cx="2278396" cy="4441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 space</a:t>
            </a:r>
          </a:p>
        </p:txBody>
      </p:sp>
    </p:spTree>
    <p:extLst>
      <p:ext uri="{BB962C8B-B14F-4D97-AF65-F5344CB8AC3E}">
        <p14:creationId xmlns:p14="http://schemas.microsoft.com/office/powerpoint/2010/main" val="170651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</TotalTime>
  <Words>1096</Words>
  <Application>Microsoft Macintosh PowerPoint</Application>
  <PresentationFormat>Widescreen</PresentationFormat>
  <Paragraphs>203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SignPainter-HouseScript</vt:lpstr>
      <vt:lpstr>Office Theme</vt:lpstr>
      <vt:lpstr>Woodlands </vt:lpstr>
      <vt:lpstr>App Icon</vt:lpstr>
      <vt:lpstr>Color Theme and Branding</vt:lpstr>
      <vt:lpstr>How to play the game</vt:lpstr>
      <vt:lpstr>Log-On Screen View </vt:lpstr>
      <vt:lpstr>Home Screen Viewing </vt:lpstr>
      <vt:lpstr>Home Screen Viewing </vt:lpstr>
      <vt:lpstr>Home Screen Viewing </vt:lpstr>
      <vt:lpstr>Home Screen Viewing </vt:lpstr>
      <vt:lpstr>Home Screen Viewing </vt:lpstr>
      <vt:lpstr>Home Screen Viewing </vt:lpstr>
      <vt:lpstr>User Profile Screen</vt:lpstr>
      <vt:lpstr>Home Screen Viewing </vt:lpstr>
      <vt:lpstr>Home Screen Viewing </vt:lpstr>
      <vt:lpstr>Countryside Trees</vt:lpstr>
      <vt:lpstr>Mountain Trees</vt:lpstr>
      <vt:lpstr>Desert Trees</vt:lpstr>
      <vt:lpstr>Beach Trees</vt:lpstr>
      <vt:lpstr>Jungle Trees</vt:lpstr>
      <vt:lpstr>Landscapes</vt:lpstr>
      <vt:lpstr>Natural Disasters</vt:lpstr>
      <vt:lpstr>Monetization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</dc:title>
  <dc:creator>Stevenson, Tate</dc:creator>
  <cp:lastModifiedBy>Stevenson, Tate</cp:lastModifiedBy>
  <cp:revision>70</cp:revision>
  <dcterms:created xsi:type="dcterms:W3CDTF">2020-05-31T14:40:15Z</dcterms:created>
  <dcterms:modified xsi:type="dcterms:W3CDTF">2021-11-22T13:18:49Z</dcterms:modified>
</cp:coreProperties>
</file>