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300650" y="1512775"/>
            <a:ext cx="6542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Manipulation Functions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Manipulation Function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241728" y="1065375"/>
            <a:ext cx="74397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four data manipulation functions: -</a:t>
            </a:r>
            <a:endParaRPr>
              <a:solidFill>
                <a:schemeClr val="dk1"/>
              </a:solidFill>
            </a:endParaRPr>
          </a:p>
          <a:p>
            <a:pPr indent="-2794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reindex</a:t>
            </a:r>
            <a:endParaRPr>
              <a:solidFill>
                <a:schemeClr val="dk1"/>
              </a:solidFill>
            </a:endParaRPr>
          </a:p>
          <a:p>
            <a:pPr indent="-2794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set_index</a:t>
            </a:r>
            <a:endParaRPr>
              <a:solidFill>
                <a:schemeClr val="dk1"/>
              </a:solidFill>
            </a:endParaRPr>
          </a:p>
          <a:p>
            <a:pPr indent="-2794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reset_index</a:t>
            </a:r>
            <a:endParaRPr>
              <a:solidFill>
                <a:schemeClr val="dk1"/>
              </a:solidFill>
            </a:endParaRPr>
          </a:p>
          <a:p>
            <a:pPr indent="-2794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sort_index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