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6bdd7b21ad129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426bdd7b21ad129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6bdd7b21ad1295_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26bdd7b21ad1295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6bdd7b21ad1295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426bdd7b21ad1295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6bdd7b21ad1295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26bdd7b21ad1295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6bdd7b21ad1295_3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26bdd7b21ad1295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300650" y="1512775"/>
            <a:ext cx="6542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Deleting and Capping Outliers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Handling Outliers</a:t>
            </a:r>
            <a:endParaRPr b="0" sz="3200"/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63688" y="1047506"/>
            <a:ext cx="87666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endParaRPr b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age variable in our dataset which predicts loan approval. 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normal range of age can be 15-60 years but there may be some people with age greater than 60. 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So in this case, where people having age greater than 60 applied for the loan are not outliers, we can not simply delete them. 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chemeClr val="dk1"/>
                </a:solidFill>
              </a:rPr>
              <a:t>Deleting Outliers</a:t>
            </a:r>
            <a:endParaRPr b="0" sz="3200"/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63688" y="1154944"/>
            <a:ext cx="87000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We are sure that the outliers are due to an entry error or due to measurement error.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If the outliers create a significant relationship between two independent variables which is against the assumption of many of our machine learning algorithms.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chemeClr val="dk1"/>
                </a:solidFill>
              </a:rPr>
              <a:t>Capping Outliers</a:t>
            </a:r>
            <a:endParaRPr b="0" sz="3200"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163688" y="1020638"/>
            <a:ext cx="89802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Capping refers to replacing the outliers to a near value so that we can keep the point in our analysis and it also does not skew the data.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Note: </a:t>
            </a:r>
            <a:r>
              <a:rPr lang="en" sz="1900">
                <a:solidFill>
                  <a:schemeClr val="dk1"/>
                </a:solidFill>
              </a:rPr>
              <a:t>Other than Deleting and Capping, there are two more ways of handling outliers.</a:t>
            </a:r>
            <a:endParaRPr sz="1900">
              <a:solidFill>
                <a:schemeClr val="dk1"/>
              </a:solidFill>
            </a:endParaRPr>
          </a:p>
          <a:p>
            <a:pPr indent="-2857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Imputing.</a:t>
            </a:r>
            <a:endParaRPr sz="1900">
              <a:solidFill>
                <a:schemeClr val="dk1"/>
              </a:solidFill>
            </a:endParaRPr>
          </a:p>
          <a:p>
            <a:pPr indent="-2857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Binning.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Ninja Tip</a:t>
            </a:r>
            <a:endParaRPr b="0" sz="3200"/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163688" y="1020638"/>
            <a:ext cx="8700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i="1" lang="en" sz="1900">
                <a:solidFill>
                  <a:schemeClr val="dk1"/>
                </a:solidFill>
              </a:rPr>
              <a:t>Imputing: </a:t>
            </a:r>
            <a:r>
              <a:rPr lang="en" sz="1900">
                <a:solidFill>
                  <a:schemeClr val="dk1"/>
                </a:solidFill>
              </a:rPr>
              <a:t>If an outlier seems to be due to some mistake and we recognise the mistake.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i="1" lang="en" sz="1900">
                <a:solidFill>
                  <a:schemeClr val="dk1"/>
                </a:solidFill>
              </a:rPr>
              <a:t>Binning: </a:t>
            </a:r>
            <a:r>
              <a:rPr lang="en" sz="1900">
                <a:solidFill>
                  <a:schemeClr val="dk1"/>
                </a:solidFill>
              </a:rPr>
              <a:t>It is the process of transforming numerical variables into categorical type. </a:t>
            </a:r>
            <a:endParaRPr sz="1900">
              <a:solidFill>
                <a:schemeClr val="dk1"/>
              </a:solidFill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i="1" lang="en" sz="1900">
                <a:solidFill>
                  <a:schemeClr val="dk1"/>
                </a:solidFill>
              </a:rPr>
              <a:t>Example: </a:t>
            </a:r>
            <a:r>
              <a:rPr lang="en" sz="1900">
                <a:solidFill>
                  <a:schemeClr val="dk1"/>
                </a:solidFill>
              </a:rPr>
              <a:t>we can bin the age variable into categories such as 20-40, 40-60, 60-90 and above.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13" name="Google Shape;113;p25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