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4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bdd7b21ad1295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426bdd7b21ad1295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bdd7b21ad1295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6bdd7b21ad1295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6bdd7b21ad1295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26bdd7b21ad129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6bdd7b21ad1295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26bdd7b21ad1295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84650" y="1621950"/>
            <a:ext cx="87747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4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</a:t>
            </a:r>
            <a:r>
              <a:rPr b="1" lang="en" sz="4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Median, </a:t>
            </a:r>
            <a:r>
              <a:rPr b="1" lang="en" sz="4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Mean</a:t>
            </a:r>
            <a:endParaRPr b="1" sz="4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Mode</a:t>
            </a:r>
            <a:endParaRPr b="0" sz="3200"/>
          </a:p>
        </p:txBody>
      </p:sp>
      <p:cxnSp>
        <p:nvCxnSpPr>
          <p:cNvPr id="91" name="Google Shape;91;p22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174581" y="993788"/>
            <a:ext cx="85815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Having some missing values in a categorical variable called Gender. 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Two Types of Values: </a:t>
            </a:r>
            <a:r>
              <a:rPr i="1" lang="en" sz="1900">
                <a:solidFill>
                  <a:schemeClr val="dk1"/>
                </a:solidFill>
              </a:rPr>
              <a:t>Males and Females.</a:t>
            </a:r>
            <a:endParaRPr i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Impute or Replace the Missing Values from such a Column we can use the </a:t>
            </a:r>
            <a:r>
              <a:rPr b="1" i="1" lang="en" sz="1900">
                <a:solidFill>
                  <a:schemeClr val="dk1"/>
                </a:solidFill>
              </a:rPr>
              <a:t>Mode Function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It returns the maximum occurring value. Which in turn can be used to Replace the Missing Values.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Median</a:t>
            </a:r>
            <a:endParaRPr b="0" sz="3200"/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63688" y="975394"/>
            <a:ext cx="88167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We should impute the missing values in numerical variables using the </a:t>
            </a:r>
            <a:r>
              <a:rPr b="1" i="1" lang="en" sz="1900">
                <a:solidFill>
                  <a:schemeClr val="dk1"/>
                </a:solidFill>
              </a:rPr>
              <a:t>Median function.</a:t>
            </a:r>
            <a:endParaRPr b="1" i="1"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If there are outliers present in the data. 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As the median function is not sensitive towards outliers.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Mean</a:t>
            </a:r>
            <a:endParaRPr b="0" sz="3200"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163688" y="1168369"/>
            <a:ext cx="88167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We should use the “Mean” Function when the data does not contain any Outliers.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Mean Function is very sensitive towards Outliers.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