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4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6bdd7b21ad1295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426bdd7b21ad1295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6bdd7b21ad1295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26bdd7b21ad1295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6bdd7b21ad1295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426bdd7b21ad1295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6bdd7b21ad1295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26bdd7b21ad1295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112100" y="1459650"/>
            <a:ext cx="7159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4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br>
              <a:rPr b="1" lang="en" sz="4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4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Missing Values</a:t>
            </a:r>
            <a:endParaRPr b="1" i="0" sz="4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Types of Missing Values</a:t>
            </a:r>
            <a:endParaRPr b="0" sz="3200"/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73513" y="1189819"/>
            <a:ext cx="87666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MCAR - </a:t>
            </a:r>
            <a:r>
              <a:rPr b="1" i="1" lang="en" sz="1900">
                <a:solidFill>
                  <a:schemeClr val="dk1"/>
                </a:solidFill>
              </a:rPr>
              <a:t>Missing Completely At Random</a:t>
            </a:r>
            <a:endParaRPr b="1" i="1"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types of missing values are the values which are missing without any reason or pattern. 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values are missed randomly across the dataset and have no association with any other factor. 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Types of Missing Values</a:t>
            </a:r>
            <a:endParaRPr b="0" sz="3200"/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73513" y="1189819"/>
            <a:ext cx="87666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MAR - </a:t>
            </a:r>
            <a:r>
              <a:rPr b="1" i="1" lang="en" sz="1900">
                <a:solidFill>
                  <a:schemeClr val="dk1"/>
                </a:solidFill>
              </a:rPr>
              <a:t>Missing At Random</a:t>
            </a:r>
            <a:endParaRPr b="1" i="1"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missing values in this category have some association with other features of the dataset. 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variable which has missing values can be linearly related to any other variable of the dataset.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Types of Missing Values</a:t>
            </a:r>
            <a:endParaRPr b="0" sz="3200"/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173513" y="1189819"/>
            <a:ext cx="87666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MNAR - </a:t>
            </a:r>
            <a:r>
              <a:rPr b="1" i="1" lang="en" sz="1900">
                <a:solidFill>
                  <a:schemeClr val="dk1"/>
                </a:solidFill>
              </a:rPr>
              <a:t>Missing Not At Random</a:t>
            </a:r>
            <a:endParaRPr b="1" i="1"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These types of missing values are the values which are missing with some specific reasons.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And we will have a clear understanding and logic for the missing value. 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