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ExtraBold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ExtraBold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Extra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6bdd7b21ad129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426bdd7b21ad1295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6bdd7b21ad1295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426bdd7b21ad1295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26bdd7b21ad1295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426bdd7b21ad1295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300650" y="1512775"/>
            <a:ext cx="65427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Winsorization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lang="en" sz="3200">
                <a:solidFill>
                  <a:schemeClr val="dk1"/>
                </a:solidFill>
              </a:rPr>
              <a:t>Winsorization</a:t>
            </a:r>
            <a:endParaRPr b="0" sz="3200"/>
          </a:p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163688" y="1047506"/>
            <a:ext cx="84177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Winsorization is a way to minimize the influence of outliers in our data by either by Deleting the extreme observations of our data.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Concept of Winsorization is based on the Concept of Normal Distribution. 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Where It Tries to find out the Most Uncommon Observations and Treat them in the most appropriate way.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lang="en" sz="3200">
                <a:solidFill>
                  <a:schemeClr val="dk1"/>
                </a:solidFill>
              </a:rPr>
              <a:t>Winsorization in a Real world</a:t>
            </a:r>
            <a:endParaRPr b="0" sz="3200"/>
          </a:p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63688" y="1047506"/>
            <a:ext cx="88167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To Analyze the data and try to find out the cause for the outliers in the dataset.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To Decide how much winsorization we want.</a:t>
            </a:r>
            <a:endParaRPr sz="19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In General, We prefer the Winsorization of the top 5 percent and the bottom 5 percent of the dataset.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To Replace the extreme values by maximum or minimum values.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99" name="Google Shape;99;p23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