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6E5B-E0E8-32AA-6AC4-D5033DEDE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D9E54-E568-15A4-3BBE-FB290FD44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0E85-E772-70E7-2172-20F7331F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FDFD1-721F-BFC9-FAC1-17236418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1F7F-71EA-FDB5-D2D4-E3ACAE2D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7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6CC5-926B-F507-10D9-3F756A66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1E38B-32E6-D999-46B5-86E14392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E9BD-8BFF-DB1C-967C-3E9B63D0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AAA5-CC05-2311-0442-7257614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4D15-3032-B068-F647-CE8147A5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DB00A-94D8-E351-7D6A-F273AD99E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36669-C160-BAEE-FBBE-B65C520D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EBF7-C041-4BBB-69E8-1AFAFE9F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1DD4-AA35-1BE4-37EC-9814E142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7D04-4C41-0F2D-491E-C1067852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1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0320-FB79-3CD1-3EB3-A7C4429A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9D57-A449-8402-3BC6-D18DB134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2002-4AE8-C7D9-E5A3-AAD4491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603D-2EF7-DFE1-0259-08BF8818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5A63-43DA-D992-C2EC-198CD7D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CDFA-E046-8D29-31A9-015E492E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5F26-1983-5125-E21F-9C46A5B7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D741-F2DD-7866-CEED-9D0268FF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C2D4-6023-AB33-3196-FEFCA0D2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EDD8-A8EF-1D93-73DC-79E3D5A7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1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4169-F0C3-E8D8-6B92-908785DF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E4C2-D73F-20DA-CEBF-667B233D8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55C75-F5B6-FD2F-3464-4D5C4EA93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AEB-8FE1-40FB-89B0-D36C09C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4A60D-F317-A9EE-B63C-66CC7CB2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3B74E-AE0A-A2D3-69A2-837FF234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6E8D-8BD7-16D1-8F5F-32415C66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95DA4-C2DF-11C4-5D99-DC3241B7B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BBB8-A026-F26E-6A00-A5FD8A7B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54902-4362-8349-010A-126DD171F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0FEB-6058-FCAA-8BE6-B3E24EEE0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0AC-B1C0-9D1E-B71F-DA55078F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CF4B4-DD6A-6771-96D8-89C9CCE9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0A0FD-DAE8-425D-99B1-E74AE759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DB2F-E6C9-6D9F-4941-DD2C7481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78CF3-38C7-E4C7-C544-15E68A21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A1B2-F920-0AB0-6441-85B74948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46AAA-788C-E0A7-974C-A2146266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06187-3693-000C-BA70-40C09708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57928-D5E9-DCF9-797C-E9C3DE1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AF247-AF34-0F76-715D-E5F93683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3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CA2A-62A5-7F2A-9054-4095D29F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C816-D6D4-FC96-922B-538F2BAB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1DC41-F47E-5E0B-BF0F-15BA93FB3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1570C-1EB4-7A25-B4FE-26C8F4E5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EA7E2-103A-8ACF-135E-1DC22CE0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BAAFC-03DA-398B-7282-FCDAA7DD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1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7183-13D8-D58C-1B5E-AA9565A8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F38DD-0720-6292-1D64-EEE70212D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FCFF-DA3F-FFF1-0C77-7B2310A59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31C23-0D4F-E2EF-DB69-AD782810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6952B-EECF-B451-501C-DB7C4743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4797E-E2F1-2883-53C8-3F2DF6C7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3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DE23F-8C9E-C468-C2E1-FAB9774E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B510-14CB-A98B-97A1-9C56246F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D04C-7016-1C8C-25AA-99E2F707C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E604-AFFD-43B4-9752-DDF124A7B330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D7BBE-8450-D8FC-735C-33F2733F6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6BC8-9C72-4B5C-48AD-E7FDEEE3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3025A-2FED-46BB-899B-F99778C68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78398C-88A8-4C6D-F712-099891D1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9444"/>
          </a:xfrm>
        </p:spPr>
        <p:txBody>
          <a:bodyPr>
            <a:normAutofit/>
          </a:bodyPr>
          <a:lstStyle/>
          <a:p>
            <a:r>
              <a:rPr lang="en-US" dirty="0"/>
              <a:t>Object-Oriented Language Features: </a:t>
            </a:r>
          </a:p>
          <a:p>
            <a:r>
              <a:rPr lang="en-US" dirty="0"/>
              <a:t>abstract data types inheritance object identity </a:t>
            </a:r>
          </a:p>
          <a:p>
            <a:r>
              <a:rPr lang="en-US" dirty="0"/>
              <a:t>Object-Oriented Database Features: </a:t>
            </a:r>
          </a:p>
          <a:p>
            <a:r>
              <a:rPr lang="en-US" dirty="0"/>
              <a:t>persistence support of transactions simple querying of bulk data concurrent access resilience security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761BAB-AC97-FA92-4757-E89D05278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11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5972-F000-07C9-33DD-C22159E0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BEC8-8179-9A74-050C-B520B4D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 Industry Trends: Integration and Sharing </a:t>
            </a:r>
          </a:p>
          <a:p>
            <a:r>
              <a:rPr lang="en-US" dirty="0"/>
              <a:t> Seamless integration of operating systems, databases, languages, spreadsheets, word processors, AI expert system shells. </a:t>
            </a:r>
          </a:p>
          <a:p>
            <a:r>
              <a:rPr lang="en-US" dirty="0"/>
              <a:t> Sharing of data, information, software components, products, computing environments. </a:t>
            </a:r>
          </a:p>
          <a:p>
            <a:r>
              <a:rPr lang="en-US" dirty="0"/>
              <a:t> Referential sharing: Multiple applications, products, or objects share common sub-objects. (Hypermedia links are then used to navigate from one object to another) Object-oriented databases allows referential sharing through the support of object identity and inheritance.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8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BBF5-66EC-8153-5871-9007A158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235C-9CB7-6DDA-417B-624A0A8D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object is an object which acts as a template. </a:t>
            </a:r>
          </a:p>
          <a:p>
            <a:r>
              <a:rPr lang="en-US" dirty="0"/>
              <a:t>It specifies: A structure that is the set of attributes of the instances A set of operations mission </a:t>
            </a:r>
            <a:r>
              <a:rPr lang="en-IN" dirty="0"/>
              <a:t>vision</a:t>
            </a:r>
            <a:r>
              <a:rPr lang="en-US" dirty="0"/>
              <a:t> cost cash </a:t>
            </a:r>
          </a:p>
          <a:p>
            <a:r>
              <a:rPr lang="en-US" dirty="0"/>
              <a:t>A set of methods which implement the operations Instantiation means generating objects, Ex. 'new' operation in C++ Persistence of objects: Two approaches </a:t>
            </a:r>
          </a:p>
          <a:p>
            <a:r>
              <a:rPr lang="en-US" dirty="0"/>
              <a:t>An implicit characteristic of all </a:t>
            </a:r>
            <a:r>
              <a:rPr lang="en-US"/>
              <a:t>objects mentor</a:t>
            </a:r>
            <a:endParaRPr lang="en-US" dirty="0"/>
          </a:p>
          <a:p>
            <a:r>
              <a:rPr lang="en-US" dirty="0"/>
              <a:t>An orthogonal characteristic - insert the object into a persistent collection of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24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Said</dc:creator>
  <cp:lastModifiedBy>Prajwal Said</cp:lastModifiedBy>
  <cp:revision>2</cp:revision>
  <dcterms:created xsi:type="dcterms:W3CDTF">2023-02-22T14:21:20Z</dcterms:created>
  <dcterms:modified xsi:type="dcterms:W3CDTF">2023-02-23T08:01:59Z</dcterms:modified>
</cp:coreProperties>
</file>