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e426d9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e426d9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e426d9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e426d9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e426d9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e426d9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postal_codes_of_Canada:_M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Neighborhoods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Mohammed Saidul Islam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636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Introduction to the Business problem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description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Methodology used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Analysis on the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Results and Discussion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Conclusion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950" y="193575"/>
            <a:ext cx="6254026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1765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496125" y="718250"/>
            <a:ext cx="4853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 to the Business problem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496125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The business problem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revolves around a person who wants to open a coffee shop in the city of vaughan in canada.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Internal stakeholder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owner himself/herself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External stakeholder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customers/consumers in the neighborhoods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Description:</a:t>
            </a:r>
            <a:r>
              <a:rPr lang="en" sz="2400"/>
              <a:t>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2"/>
                </a:solidFill>
              </a:rPr>
              <a:t>Dataset 1: Canada postal code </a:t>
            </a: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https://en.wikipedia.org/wiki/List_of_postal_codes_of_Canada:_M</a:t>
            </a:r>
            <a:endParaRPr b="0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2"/>
                </a:solidFill>
              </a:rPr>
              <a:t>This dataset consists of three columns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PostalCode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Borough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Neighborhood</a:t>
            </a:r>
            <a:endParaRPr b="0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2"/>
                </a:solidFill>
              </a:rPr>
              <a:t>Dataset 2: Longitude, Latitude values of the neighborhoods </a:t>
            </a:r>
            <a:endParaRPr b="0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2"/>
                </a:solidFill>
              </a:rPr>
              <a:t>http://cocl.us/Geospatial_data</a:t>
            </a:r>
            <a:endParaRPr b="0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2"/>
                </a:solidFill>
              </a:rPr>
              <a:t>Venues of the neighborhoods are collected using Foursquare API</a:t>
            </a:r>
            <a:endParaRPr b="0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chemeClr val="dk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4571988" y="10"/>
            <a:ext cx="2212050" cy="2537076"/>
            <a:chOff x="6803275" y="395363"/>
            <a:chExt cx="2212050" cy="2537076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extraction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Data from the webpage scraped by using “Beautifulsoup4”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50" y="162731"/>
            <a:ext cx="6616425" cy="4818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4" name="Google Shape;104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99600">
            <a:off x="3124213" y="146766"/>
            <a:ext cx="3220297" cy="737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065110" y="523717"/>
            <a:ext cx="5338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Methodology used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1959872" y="804651"/>
            <a:ext cx="5338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Boroughs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North York, East York and York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Foursquare API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Foursquare API has been used to find out the venues in the neighborhoods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Filtering neighborhoods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Neighborhoods were filtered based on the absence of coffee shops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Clustering technique (k-means clustering) used to cluster similar neighborhoods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50" y="162731"/>
            <a:ext cx="6616425" cy="4818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99600">
            <a:off x="3124213" y="146766"/>
            <a:ext cx="3220297" cy="737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065110" y="523717"/>
            <a:ext cx="5338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Analysis on the data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1959875" y="829975"/>
            <a:ext cx="53385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One-hot encoding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Neighborhood venues are one-hot encoded and then grouped by their mean values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Top 5 venues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Top 5 venues were found in each neighborhoods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Sorting venues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Venues were then sorted based on their frequency values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Using k-means clustering to find 5 clusters of neighborhoods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3525" y="89050"/>
            <a:ext cx="4478400" cy="49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 and Discussion:</a:t>
            </a:r>
            <a:endParaRPr sz="3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0" lang="en" sz="1400">
                <a:solidFill>
                  <a:schemeClr val="dk2"/>
                </a:solidFill>
              </a:rPr>
              <a:t>Number of clusters found: 5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0" lang="en" sz="1400">
                <a:solidFill>
                  <a:schemeClr val="dk2"/>
                </a:solidFill>
              </a:rPr>
              <a:t>Potential clusters with business prospects are: </a:t>
            </a:r>
            <a:r>
              <a:rPr b="0" lang="en" sz="1400">
                <a:solidFill>
                  <a:schemeClr val="dk2"/>
                </a:solidFill>
              </a:rPr>
              <a:t>Cluster 0 and Cluster 3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0" lang="en" sz="1400">
                <a:solidFill>
                  <a:schemeClr val="dk2"/>
                </a:solidFill>
              </a:rPr>
              <a:t>Among them the neighborhood named “</a:t>
            </a:r>
            <a:r>
              <a:rPr lang="en" sz="1400">
                <a:solidFill>
                  <a:schemeClr val="dk2"/>
                </a:solidFill>
              </a:rPr>
              <a:t>Downsview</a:t>
            </a:r>
            <a:r>
              <a:rPr b="0" lang="en" sz="1400">
                <a:solidFill>
                  <a:schemeClr val="dk2"/>
                </a:solidFill>
              </a:rPr>
              <a:t>” in cluster 0 would be most suitable for that person to open up a coffee shop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0" lang="en" sz="1400">
                <a:solidFill>
                  <a:schemeClr val="dk2"/>
                </a:solidFill>
              </a:rPr>
              <a:t>The intra cluster distance of the neighborhoods in cluster 0 is less compared to other clusters. 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0" lang="en" sz="1400">
                <a:solidFill>
                  <a:schemeClr val="dk2"/>
                </a:solidFill>
              </a:rPr>
              <a:t>And </a:t>
            </a:r>
            <a:r>
              <a:rPr lang="en" sz="1400">
                <a:solidFill>
                  <a:schemeClr val="dk2"/>
                </a:solidFill>
              </a:rPr>
              <a:t>Downsview</a:t>
            </a:r>
            <a:r>
              <a:rPr b="0" lang="en" sz="1400">
                <a:solidFill>
                  <a:schemeClr val="dk2"/>
                </a:solidFill>
              </a:rPr>
              <a:t> neighborhood is much close to its neighboring neighborhood.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0" lang="en" sz="1400">
                <a:solidFill>
                  <a:schemeClr val="dk2"/>
                </a:solidFill>
              </a:rPr>
              <a:t>This is why it would be much suitable.  </a:t>
            </a:r>
            <a:endParaRPr b="0" sz="1400">
              <a:solidFill>
                <a:schemeClr val="dk2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9"/>
          <p:cNvGrpSpPr/>
          <p:nvPr/>
        </p:nvGrpSpPr>
        <p:grpSpPr>
          <a:xfrm>
            <a:off x="6828138" y="10"/>
            <a:ext cx="2212050" cy="2537076"/>
            <a:chOff x="6803275" y="395363"/>
            <a:chExt cx="2212050" cy="2537076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3" name="Google Shape;123;p19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Cluster 0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900" u="sng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Neighborhoods: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’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Parkview Hill / Woodbine Gardens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 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’Glencairn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</a:t>
              </a:r>
              <a:endParaRPr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Woodbine Heights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 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’Hillcrest Village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 ’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Bayview Village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 ’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Downsview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 ’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North Park / Maple</a:t>
              </a:r>
              <a:endParaRPr b="1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Leaf Park / Upwood Park</a:t>
              </a:r>
              <a:r>
                <a:rPr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’, ’</a:t>
              </a:r>
              <a:r>
                <a:rPr b="1" lang="en" sz="9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Runnymede / The Junction Nort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’ 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950" y="193575"/>
            <a:ext cx="6254026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0" name="Google Shape;130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176575" y="1781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496125" y="718250"/>
            <a:ext cx="4853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2496125" y="14083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 conclusion, it can be said that there much room to improve to find prospective neighborhood to open a new business as there were lack of some data, like population density, user behavior of the neighborhoods.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But , based on the dataset the result found is sufficient and can be said confidently that the neighborhood “Downsview” has higher prospect than other neighborhoods.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8" name="Google Shape;138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855550" y="2440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