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E6"/>
    <a:srgbClr val="1A1A3C"/>
    <a:srgbClr val="DCCCDA"/>
    <a:srgbClr val="700000"/>
    <a:srgbClr val="1E395C"/>
    <a:srgbClr val="030225"/>
    <a:srgbClr val="250533"/>
    <a:srgbClr val="0B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6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8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6A1-08EE-4FBC-AFC6-36C511FA21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E2C77-7FB7-4E52-A57F-5BF0C367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8B93-71C5-74FD-F0D0-DC71B302E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F140-6900-6AE3-3007-B72A6792F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9563-BF43-9B53-B0D2-4FE54D7E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4140-C807-930B-40FA-22D93466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1DC8-0D26-679E-BA90-427A22DA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DF9-BE4B-C4DA-A6F6-5171440D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7115-013A-38E5-06B0-185C94EB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5054-C42B-78AD-D735-35E4CEE3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2C51-E184-666C-EF47-C30B66B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3F92-0321-C0AD-2352-892B28AA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B934F-AFC4-5CA9-D837-4D83F2309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19D3-9F1B-6BEE-E1FA-4365F6BF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B33D-2BC7-3935-9280-51042AB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8E4D-CE51-3A7D-2A7A-A2970C3E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1CAD-A414-32B4-0FB8-FAC20CCD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EFBB-E41A-E6A6-099B-D0E4AAA1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1996-72E8-390B-9E93-85E62635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7B32-457D-9A8F-AE12-FC35E58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7507-3C01-9640-2188-344B64E0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2011-D32A-7CC8-4928-36D238D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2A53-55BE-3E91-00E5-04A9E849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32D0-0B8E-771E-5FA5-566F31D9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522E-6F1C-9714-1093-E2E750B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929F-AB85-02FC-03A2-DC30C094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02F7-76CB-9346-C41D-AC8D2726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4BF2-EDC6-24C1-848D-EDEEC761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00D2-E429-2ED3-5E9F-24E212DB7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7D42-73D9-4967-C4DD-AC49FFAB8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7AF-EB87-B5B2-8752-CB41C151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EFFB-1482-9E39-2884-EF90BB5C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6EF-5DDC-6D7B-4902-148C9E1A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4EE1-68C7-477F-6F43-184350C4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978D-D019-9A11-0AD8-06B10C43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7F49E-FF9C-BAA0-352E-CA06031E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A8D75-6B65-201E-221D-A21806F7A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5F576-D0EA-28E7-DA8D-73DF451DA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DD374-427E-73BA-594C-465FACEA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A99BE-F567-36BE-664E-D6002B5B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C3C34-5ABF-5A84-9B9F-7331B74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67AA-FB07-373A-8BD2-1C36E5D9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211C-7B92-1338-6C0D-7EE66930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177FB-4C6A-291E-3B78-2127A3D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BA2F-F778-9B3B-4874-9C79BEA6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EF8D9-0A64-EEAF-342A-55B5539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D826D-5515-0D77-5BF3-293F64FA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B8231-B9A6-E0F0-3217-E4D5CA04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EC0-92A3-F912-52B2-CD7702C9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349B-FA5E-E614-C7A7-336F0D04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AB38A-E7EF-EC8A-C424-D1D54824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BC19A-E95B-C175-3A2D-A4687A7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D3A4-B98C-612E-F84D-BF29EC3A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4AF07-2000-B22B-268F-B3635578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D4C1-C80C-FEA1-13BF-963F032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E86B-CF9B-EEDB-0920-68CA06FBB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AA8CA-469E-F693-D4EC-E9E73F1E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2B05-3483-7F61-3698-9515329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F6E5-9F2E-6B43-53E4-CAAB3D9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E7DE-210A-F9C8-9AC6-5B0AEE18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FDD01-7C44-C959-25A8-0787E622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B3342-8B13-231E-E865-EF697512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D78F-DA23-DEF6-83F6-D607430CF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A23D1-2459-4F31-83AA-449329C21E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34F7-7C2A-1C14-BB78-07F5B2AF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56D5-54BA-11AB-7296-E4B9AD7CE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0D54B-C992-4E67-B906-9D2933D8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6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50" y="2343764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4" y="3119474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7" y="38936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8" y="4667918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8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39503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0F905-A08E-ED63-773B-9E6C47F4BB70}"/>
              </a:ext>
            </a:extLst>
          </p:cNvPr>
          <p:cNvSpPr/>
          <p:nvPr/>
        </p:nvSpPr>
        <p:spPr>
          <a:xfrm>
            <a:off x="5381699" y="1686878"/>
            <a:ext cx="1428597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9474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936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334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97088A-91C5-06CB-6C13-19CE77A897FB}"/>
              </a:ext>
            </a:extLst>
          </p:cNvPr>
          <p:cNvSpPr/>
          <p:nvPr/>
        </p:nvSpPr>
        <p:spPr>
          <a:xfrm>
            <a:off x="5270288" y="2461844"/>
            <a:ext cx="1680270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9474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936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61644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97088A-91C5-06CB-6C13-19CE77A897FB}"/>
              </a:ext>
            </a:extLst>
          </p:cNvPr>
          <p:cNvSpPr/>
          <p:nvPr/>
        </p:nvSpPr>
        <p:spPr>
          <a:xfrm>
            <a:off x="4669163" y="3236066"/>
            <a:ext cx="2882520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9474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936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92244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94A975-883B-0448-9B27-3C0990A51950}"/>
              </a:ext>
            </a:extLst>
          </p:cNvPr>
          <p:cNvSpPr/>
          <p:nvPr/>
        </p:nvSpPr>
        <p:spPr>
          <a:xfrm>
            <a:off x="4905606" y="4011584"/>
            <a:ext cx="2409634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8730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936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298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47E739-1C1E-0D33-6EE5-68ADD272C225}"/>
              </a:ext>
            </a:extLst>
          </p:cNvPr>
          <p:cNvSpPr/>
          <p:nvPr/>
        </p:nvSpPr>
        <p:spPr>
          <a:xfrm>
            <a:off x="5263076" y="4791314"/>
            <a:ext cx="1665842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8730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88380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6089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E26D1-69BF-AF29-38E9-EEDEF3B9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DE3E67-5A8C-57F9-499D-C1EF35D21B2A}"/>
              </a:ext>
            </a:extLst>
          </p:cNvPr>
          <p:cNvSpPr/>
          <p:nvPr/>
        </p:nvSpPr>
        <p:spPr>
          <a:xfrm>
            <a:off x="5518754" y="5561516"/>
            <a:ext cx="1154483" cy="590550"/>
          </a:xfrm>
          <a:prstGeom prst="roundRect">
            <a:avLst/>
          </a:prstGeom>
          <a:solidFill>
            <a:srgbClr val="030225">
              <a:alpha val="70000"/>
            </a:srgbClr>
          </a:solidFill>
          <a:ln>
            <a:noFill/>
          </a:ln>
          <a:effectLst>
            <a:glow rad="1143000">
              <a:schemeClr val="accent1">
                <a:satMod val="175000"/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432F-C391-33C8-7118-C34260135F0A}"/>
              </a:ext>
            </a:extLst>
          </p:cNvPr>
          <p:cNvSpPr txBox="1"/>
          <p:nvPr/>
        </p:nvSpPr>
        <p:spPr>
          <a:xfrm>
            <a:off x="2265464" y="379822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lumpPixel" panose="02000603000000000000" pitchFamily="2" charset="0"/>
              </a:rPr>
              <a:t>PHANTOM VANGUARD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1809B-6837-74DE-5849-FDDA99AE1A25}"/>
              </a:ext>
            </a:extLst>
          </p:cNvPr>
          <p:cNvSpPr txBox="1"/>
          <p:nvPr/>
        </p:nvSpPr>
        <p:spPr>
          <a:xfrm>
            <a:off x="5396125" y="1569542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6B4C-AFD7-7F17-9081-CBABCDAFF357}"/>
              </a:ext>
            </a:extLst>
          </p:cNvPr>
          <p:cNvSpPr txBox="1"/>
          <p:nvPr/>
        </p:nvSpPr>
        <p:spPr>
          <a:xfrm>
            <a:off x="5248647" y="23445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A2FF-431B-1F15-2B43-438BB3B83EE4}"/>
              </a:ext>
            </a:extLst>
          </p:cNvPr>
          <p:cNvSpPr txBox="1"/>
          <p:nvPr/>
        </p:nvSpPr>
        <p:spPr>
          <a:xfrm>
            <a:off x="4669163" y="3118730"/>
            <a:ext cx="288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High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AE389-A141-0B0E-9FAC-3E42F4D4AA85}"/>
              </a:ext>
            </a:extLst>
          </p:cNvPr>
          <p:cNvSpPr txBox="1"/>
          <p:nvPr/>
        </p:nvSpPr>
        <p:spPr>
          <a:xfrm>
            <a:off x="4905606" y="3892952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EB01-856E-3BC8-3A14-73F79F1CBEA0}"/>
              </a:ext>
            </a:extLst>
          </p:cNvPr>
          <p:cNvSpPr txBox="1"/>
          <p:nvPr/>
        </p:nvSpPr>
        <p:spPr>
          <a:xfrm>
            <a:off x="5263076" y="466866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29AF3-5CE4-EDA2-2CDD-ED046CB202B0}"/>
              </a:ext>
            </a:extLst>
          </p:cNvPr>
          <p:cNvSpPr txBox="1"/>
          <p:nvPr/>
        </p:nvSpPr>
        <p:spPr>
          <a:xfrm>
            <a:off x="5518754" y="5443628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MERIA" pitchFamily="2" charset="0"/>
                <a:ea typeface="+mn-ea"/>
                <a:cs typeface="+mn-cs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51790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GAMERIA</vt:lpstr>
      <vt:lpstr>PlumpPixel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SAIDUL ISLAM SHEHAB</dc:creator>
  <cp:lastModifiedBy>SAIDUL ISLAM SHEHAB</cp:lastModifiedBy>
  <cp:revision>3</cp:revision>
  <dcterms:created xsi:type="dcterms:W3CDTF">2024-06-12T18:29:52Z</dcterms:created>
  <dcterms:modified xsi:type="dcterms:W3CDTF">2024-06-13T20:44:35Z</dcterms:modified>
</cp:coreProperties>
</file>