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8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4705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Sort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/>
              <p:nvPr/>
            </p:nvSpPr>
            <p:spPr>
              <a:xfrm>
                <a:off x="783772" y="2435897"/>
                <a:ext cx="774645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/>
                  <a:t>Insertion sort: </a:t>
                </a:r>
                <a:r>
                  <a:rPr lang="en-US" dirty="0"/>
                  <a:t>In each step, a new incoming value is inserted in the correct position. The </a:t>
                </a:r>
                <a:r>
                  <a:rPr lang="en-US" b="1" dirty="0"/>
                  <a:t>insertion</a:t>
                </a:r>
                <a:r>
                  <a:rPr lang="en-US" dirty="0"/>
                  <a:t> may need to shift one or more elements to place the element at correct position.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b="1" dirty="0"/>
                  <a:t>Algorithm:</a:t>
                </a:r>
              </a:p>
              <a:p>
                <a:pPr algn="just"/>
                <a:r>
                  <a:rPr lang="en-US" dirty="0"/>
                  <a:t>Input: A (array), N (#elements)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= 1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u="sng" dirty="0"/>
                  <a:t>Step 1: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] 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Compare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backwards with all previous (down to 0 index) elements. If a previous element is larger shift it forward otherwise stop comparing.</a:t>
                </a:r>
              </a:p>
              <a:p>
                <a:pPr algn="just"/>
                <a:r>
                  <a:rPr lang="en-US" u="sng" dirty="0"/>
                  <a:t>Step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go to step 1.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x-non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C26D19-85DA-834B-9600-C9820C5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435897"/>
                <a:ext cx="7746453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709" t="-768" r="-1339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17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</a:t>
            </a:r>
            <a:endParaRPr lang="x-none" dirty="0"/>
          </a:p>
        </p:txBody>
      </p:sp>
      <p:grpSp>
        <p:nvGrpSpPr>
          <p:cNvPr id="7" name="Group 6"/>
          <p:cNvGrpSpPr/>
          <p:nvPr/>
        </p:nvGrpSpPr>
        <p:grpSpPr>
          <a:xfrm>
            <a:off x="2515394" y="3336918"/>
            <a:ext cx="457198" cy="1259977"/>
            <a:chOff x="5943600" y="4472223"/>
            <a:chExt cx="914400" cy="682484"/>
          </a:xfrm>
        </p:grpSpPr>
        <p:sp>
          <p:nvSpPr>
            <p:cNvPr id="8" name="Down Arrow 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18893" y="3337461"/>
            <a:ext cx="457198" cy="1259977"/>
            <a:chOff x="5943600" y="4472223"/>
            <a:chExt cx="914400" cy="682484"/>
          </a:xfrm>
        </p:grpSpPr>
        <p:sp>
          <p:nvSpPr>
            <p:cNvPr id="11" name="Down Arrow 1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5379" y="3332391"/>
            <a:ext cx="457198" cy="1259977"/>
            <a:chOff x="5943600" y="4472223"/>
            <a:chExt cx="914400" cy="682484"/>
          </a:xfrm>
        </p:grpSpPr>
        <p:sp>
          <p:nvSpPr>
            <p:cNvPr id="14" name="Down Arrow 1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39822" y="3336918"/>
            <a:ext cx="457198" cy="1259977"/>
            <a:chOff x="5943600" y="4472223"/>
            <a:chExt cx="914400" cy="682484"/>
          </a:xfrm>
        </p:grpSpPr>
        <p:sp>
          <p:nvSpPr>
            <p:cNvPr id="17" name="Down Arrow 1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93263" y="3326619"/>
            <a:ext cx="457198" cy="1259977"/>
            <a:chOff x="5943600" y="4472223"/>
            <a:chExt cx="914400" cy="682484"/>
          </a:xfrm>
        </p:grpSpPr>
        <p:sp>
          <p:nvSpPr>
            <p:cNvPr id="20" name="Down Arrow 1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28788" y="3337848"/>
            <a:ext cx="457198" cy="1259977"/>
            <a:chOff x="5943600" y="4472223"/>
            <a:chExt cx="914400" cy="682484"/>
          </a:xfrm>
        </p:grpSpPr>
        <p:sp>
          <p:nvSpPr>
            <p:cNvPr id="23" name="Down Arrow 2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41085" y="3326619"/>
            <a:ext cx="457198" cy="1259977"/>
            <a:chOff x="5943600" y="4472223"/>
            <a:chExt cx="914400" cy="682484"/>
          </a:xfrm>
        </p:grpSpPr>
        <p:sp>
          <p:nvSpPr>
            <p:cNvPr id="26" name="Down Arrow 2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47578" y="3331979"/>
            <a:ext cx="457198" cy="1259977"/>
            <a:chOff x="5943600" y="4472223"/>
            <a:chExt cx="914400" cy="682484"/>
          </a:xfrm>
        </p:grpSpPr>
        <p:sp>
          <p:nvSpPr>
            <p:cNvPr id="29" name="Down Arrow 2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63637" y="3332482"/>
            <a:ext cx="457198" cy="1259977"/>
            <a:chOff x="5943600" y="4472223"/>
            <a:chExt cx="914400" cy="682484"/>
          </a:xfrm>
        </p:grpSpPr>
        <p:sp>
          <p:nvSpPr>
            <p:cNvPr id="32" name="Down Arrow 3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5916" y="3792751"/>
            <a:ext cx="457198" cy="793846"/>
            <a:chOff x="5943600" y="4472223"/>
            <a:chExt cx="914400" cy="682484"/>
          </a:xfrm>
        </p:grpSpPr>
        <p:sp>
          <p:nvSpPr>
            <p:cNvPr id="35" name="Down Arrow 3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62621" y="3783171"/>
            <a:ext cx="457198" cy="793846"/>
            <a:chOff x="5943600" y="4472223"/>
            <a:chExt cx="914400" cy="682484"/>
          </a:xfrm>
        </p:grpSpPr>
        <p:sp>
          <p:nvSpPr>
            <p:cNvPr id="38" name="Down Arrow 3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11305" y="3791120"/>
            <a:ext cx="457198" cy="793846"/>
            <a:chOff x="5943600" y="4472223"/>
            <a:chExt cx="914400" cy="682484"/>
          </a:xfrm>
        </p:grpSpPr>
        <p:sp>
          <p:nvSpPr>
            <p:cNvPr id="41" name="Down Arrow 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09448" y="3777022"/>
            <a:ext cx="457198" cy="793846"/>
            <a:chOff x="5943600" y="4472223"/>
            <a:chExt cx="914400" cy="682484"/>
          </a:xfrm>
        </p:grpSpPr>
        <p:sp>
          <p:nvSpPr>
            <p:cNvPr id="44" name="Down Arrow 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155083" y="3791120"/>
            <a:ext cx="457198" cy="793846"/>
            <a:chOff x="5943600" y="4472223"/>
            <a:chExt cx="914400" cy="682484"/>
          </a:xfrm>
        </p:grpSpPr>
        <p:sp>
          <p:nvSpPr>
            <p:cNvPr id="47" name="Down Arrow 4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7293" y="3791120"/>
            <a:ext cx="457198" cy="793846"/>
            <a:chOff x="5943600" y="4472223"/>
            <a:chExt cx="914400" cy="682484"/>
          </a:xfrm>
        </p:grpSpPr>
        <p:sp>
          <p:nvSpPr>
            <p:cNvPr id="50" name="Down Arrow 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72555" y="3792751"/>
            <a:ext cx="457198" cy="793846"/>
            <a:chOff x="5943600" y="4472223"/>
            <a:chExt cx="914400" cy="682484"/>
          </a:xfrm>
        </p:grpSpPr>
        <p:sp>
          <p:nvSpPr>
            <p:cNvPr id="53" name="Down Arrow 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76517" y="3777022"/>
            <a:ext cx="457198" cy="793846"/>
            <a:chOff x="5943600" y="4472223"/>
            <a:chExt cx="914400" cy="682484"/>
          </a:xfrm>
        </p:grpSpPr>
        <p:sp>
          <p:nvSpPr>
            <p:cNvPr id="56" name="Down Arrow 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20659" y="3792751"/>
            <a:ext cx="457198" cy="793846"/>
            <a:chOff x="5943600" y="4472223"/>
            <a:chExt cx="914400" cy="682484"/>
          </a:xfrm>
        </p:grpSpPr>
        <p:sp>
          <p:nvSpPr>
            <p:cNvPr id="59" name="Down Arrow 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937110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698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03910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36472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69034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60527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37835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70397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0295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279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334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4729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032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9334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729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032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036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2036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715745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23189" y="4545902"/>
            <a:ext cx="548640" cy="477795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937110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490008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005114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180086" y="50383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44244" y="503595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80287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614268" y="503595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162407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691774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33542" y="5035173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634956" y="3792746"/>
            <a:ext cx="457198" cy="793846"/>
            <a:chOff x="5943600" y="4472223"/>
            <a:chExt cx="914400" cy="682484"/>
          </a:xfrm>
        </p:grpSpPr>
        <p:sp>
          <p:nvSpPr>
            <p:cNvPr id="120" name="Down Arrow 11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3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Apply different sorting algorithms (Bubble, Selection and Insertion) to sort the below array. Show step by step simulation.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Also find the number of comparisons, shifting or swapping for each case.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90557"/>
              </p:ext>
            </p:extLst>
          </p:nvPr>
        </p:nvGraphicFramePr>
        <p:xfrm>
          <a:off x="906483" y="32139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8455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516</TotalTime>
  <Words>279</Words>
  <Application>Microsoft Office PowerPoint</Application>
  <PresentationFormat>On-screen Show (4:3)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Courier New</vt:lpstr>
      <vt:lpstr>Wingdings</vt:lpstr>
      <vt:lpstr>Spectrum</vt:lpstr>
      <vt:lpstr>Insertion sort</vt:lpstr>
      <vt:lpstr>Lecture Outline</vt:lpstr>
      <vt:lpstr>Sorting</vt:lpstr>
      <vt:lpstr>Insertion Sort</vt:lpstr>
      <vt:lpstr>Sorting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59</cp:revision>
  <dcterms:created xsi:type="dcterms:W3CDTF">2018-12-10T17:20:29Z</dcterms:created>
  <dcterms:modified xsi:type="dcterms:W3CDTF">2023-01-22T13:57:16Z</dcterms:modified>
</cp:coreProperties>
</file>