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0" r:id="rId2"/>
    <p:sldId id="260" r:id="rId3"/>
    <p:sldId id="261" r:id="rId4"/>
    <p:sldId id="263" r:id="rId5"/>
    <p:sldId id="267" r:id="rId6"/>
    <p:sldId id="265" r:id="rId7"/>
    <p:sldId id="268" r:id="rId8"/>
    <p:sldId id="266" r:id="rId9"/>
    <p:sldId id="264" r:id="rId10"/>
    <p:sldId id="269" r:id="rId11"/>
    <p:sldId id="270" r:id="rId12"/>
    <p:sldId id="271" r:id="rId13"/>
    <p:sldId id="272" r:id="rId14"/>
    <p:sldId id="273" r:id="rId15"/>
    <p:sldId id="257" r:id="rId16"/>
    <p:sldId id="258" r:id="rId17"/>
    <p:sldId id="259" r:id="rId18"/>
    <p:sldId id="279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5CD9CA-7C87-4C48-8721-B7BC43F3DEFE}">
          <p14:sldIdLst>
            <p14:sldId id="280"/>
            <p14:sldId id="260"/>
          </p14:sldIdLst>
        </p14:section>
        <p14:section name="Problématique" id="{8C2EB197-87EF-4613-B906-475B540A5409}">
          <p14:sldIdLst>
            <p14:sldId id="261"/>
            <p14:sldId id="263"/>
          </p14:sldIdLst>
        </p14:section>
        <p14:section name="Conception et Modélisation" id="{5199EF27-D06C-4BE0-8067-D9C8A1A35187}">
          <p14:sldIdLst>
            <p14:sldId id="267"/>
            <p14:sldId id="265"/>
            <p14:sldId id="268"/>
            <p14:sldId id="266"/>
            <p14:sldId id="264"/>
            <p14:sldId id="269"/>
            <p14:sldId id="270"/>
            <p14:sldId id="271"/>
            <p14:sldId id="272"/>
            <p14:sldId id="273"/>
          </p14:sldIdLst>
        </p14:section>
        <p14:section name="Solution" id="{D707B3D0-2C99-4931-BB31-A46AE0A5FB61}">
          <p14:sldIdLst>
            <p14:sldId id="257"/>
            <p14:sldId id="258"/>
            <p14:sldId id="259"/>
            <p14:sldId id="279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TOUNI Said" initials="ZS" lastIdx="1" clrIdx="0">
    <p:extLst>
      <p:ext uri="{19B8F6BF-5375-455C-9EA6-DF929625EA0E}">
        <p15:presenceInfo xmlns:p15="http://schemas.microsoft.com/office/powerpoint/2012/main" userId="S-1-5-21-3529846213-2389072171-3050311776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BD1EE-E6F0-43C9-AC83-3D71256299B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24509-4886-402B-9DB1-779C58C3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5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ESTHETIQUE AUTO NORD SUD TÉTOUAN est une entreprise de lavage auto haute qualité et précise avec une large gamme de produits et services à la carte pour ses clients. l'entreprise a besoin d’un site web pour élargir sa présence dans le web, communiquer à propos de nouveautés de ses produits et services et permettre au client de réserver un créneau pour bénéficier de ses services sans se déplace.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24509-4886-402B-9DB1-779C58C3BA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67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Entretien avec Mr Abderrahim TAHBOUCH qui a spécifier ses besoins, le module de réservation est une proposition de ma part il sera en test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24509-4886-402B-9DB1-779C58C3BA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60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24509-4886-402B-9DB1-779C58C3BA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8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DF1F-F129-4EAD-B9E2-3377E9237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0F432-7724-43B2-8475-E79F7C3C7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AE992-253C-4F04-AA11-DF1B5CF4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F2922-8626-4851-9C6D-4D72E115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82A36-7CD0-432D-8F16-AF325820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8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D99A-8434-4569-B53B-D0F5F473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09837-25B3-4AC3-926B-7B31412C7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480AF-89E6-4CFB-8EAA-C729B578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D55C3-31D9-4132-9B37-3DCB514C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F1745-EC98-40A7-BFEC-33318238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3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49830-D33E-4E15-80B5-8EFEE3AC7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94846-A709-4117-8C30-187EB4866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226EC-3EF6-4530-91DE-61B76DCDD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4CB99-C12D-4550-BEE6-280CD862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E6D0-9AD7-444F-9068-53C4FC60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0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2161-C269-4CC6-B488-2057C03B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7654D-8DD0-4B6C-9EFF-81AC7785F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19CB6-C431-4D30-99A3-1AD76FDF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BB06E-EA8C-4BAF-873F-71E5B5AC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BCE91-ABB8-4202-BBBE-776EB424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9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1290-72D6-4573-8A09-84E031E8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896AD-ED65-44C5-B9DF-08A77350F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4D13D-7E20-4495-BB72-A6DB1533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376F5-1328-46B1-988D-68C949F7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48FD2-0683-4871-95CA-EE57EB32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3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20BC-1BE0-478C-AC6D-2281BBF3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9A8EA-24EE-4B1B-825B-3F1604D38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2C032-DBF7-49FF-AA2B-BE51AA56C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2A858-BCC8-4413-847E-0356949F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D328B-8CE7-4526-8C73-B201C288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DDBE5-A9E1-4141-B1A8-A7E0D150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3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85EA-4E43-4EC8-801F-1302014D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CD80F-5CA8-4CC4-839A-4F4FA79B0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92D50-9313-4316-83C0-8E24BCE09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294C1-A6F7-43F9-A731-5F07C24DA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4619FC-225F-46F4-B226-937638F96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488AD-4D50-4408-8819-7B6F2EEE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55E494-89A4-4AAA-878B-879D1065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D04D9-0E21-44D8-BE94-768E10A3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7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9913-1BAD-4A50-9CFD-CF65D432E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9E2198-2B7E-4239-A3DB-9BECC532B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2CBCD-D713-4B7C-9BFE-9FCC4D6B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69F30-0500-41CF-B8E2-BC02E43E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3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C303F-CC06-401A-87AD-707E9223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02C23-4408-4643-BEE2-93DB5D2BC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7AD90-0048-4AA8-A3EA-D5C77722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93AB-9A4B-47BF-B411-5BBB475A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F87AA-0625-4FB0-B242-D92A56ABB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FCEB2-AFFE-463F-BD48-F043251C3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95BA0-A266-4297-B2B7-90E7216F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3A706-40A7-488E-ABC4-6B9F46FA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F0D6E-C0D7-4CF5-95C0-C29275CC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9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3283-4C3F-4938-9B13-CF9A1B2A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5E7D0-E5E6-4709-BB16-71D5D2079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1AD71-1565-4D16-A384-38E5A1011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40F3-4353-44E1-9423-5620FFFC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3F331-4492-4CE4-B3CB-7E4F696E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847BD-7709-40F7-B970-534BBE81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5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146750-3660-4EA2-9AE9-F233477E5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6C998-705A-497D-B1AB-FB4D93DF7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1E1E9-8028-4060-8EF3-9C9451B99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78DBF-8453-4ECA-9B6A-53B16279F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FEF7-27A4-4CA1-A7D9-2C87E13D3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7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CCCE-CA09-4282-8C73-D7B64BF7A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Autofit/>
          </a:bodyPr>
          <a:lstStyle/>
          <a:p>
            <a:r>
              <a:rPr lang="fr-FR" sz="4000" dirty="0"/>
              <a:t>Projet fil rouge :</a:t>
            </a:r>
            <a:br>
              <a:rPr lang="fr-FR" sz="4000" dirty="0"/>
            </a:br>
            <a:r>
              <a:rPr lang="fr-FR" sz="4000" dirty="0"/>
              <a:t>Création d’un CMS pour l’entreprise «ESTHETIQUE AUTO TETOUAN NORD SUD»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7E4A6-E31B-4AE8-9D7D-84F6009F1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692" y="4143376"/>
            <a:ext cx="3476625" cy="1655762"/>
          </a:xfrm>
        </p:spPr>
        <p:txBody>
          <a:bodyPr/>
          <a:lstStyle/>
          <a:p>
            <a:r>
              <a:rPr lang="fr-FR" dirty="0"/>
              <a:t>Réalisé par : </a:t>
            </a:r>
          </a:p>
          <a:p>
            <a:r>
              <a:rPr lang="fr-FR" dirty="0"/>
              <a:t>Mr. Said ZITOUNI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982D19B-08E9-4331-8D85-67BE70183317}"/>
              </a:ext>
            </a:extLst>
          </p:cNvPr>
          <p:cNvSpPr txBox="1">
            <a:spLocks/>
          </p:cNvSpPr>
          <p:nvPr/>
        </p:nvSpPr>
        <p:spPr>
          <a:xfrm>
            <a:off x="7067550" y="4160838"/>
            <a:ext cx="30099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Encadré par : </a:t>
            </a:r>
          </a:p>
          <a:p>
            <a:r>
              <a:rPr lang="fr-FR" dirty="0"/>
              <a:t>Mme. Hanane </a:t>
            </a:r>
            <a:r>
              <a:rPr lang="fr-FR" dirty="0" err="1"/>
              <a:t>Jabane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AF027-2A2D-48F3-826C-D24C323D3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62" y="292812"/>
            <a:ext cx="2207543" cy="573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F0FDBE-E6EB-4367-B642-CD1BF880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582" y="216188"/>
            <a:ext cx="1791066" cy="88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77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7AF5-0A16-4B3E-80BC-6D412A70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Maquettage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FA044A-0D95-4869-AF1F-73A69885C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237" y="823956"/>
            <a:ext cx="1554276" cy="5868944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2DA0007-78D9-4474-A737-1786E8D1C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21" y="1916112"/>
            <a:ext cx="3565757" cy="4351338"/>
          </a:xfrm>
        </p:spPr>
      </p:pic>
    </p:spTree>
    <p:extLst>
      <p:ext uri="{BB962C8B-B14F-4D97-AF65-F5344CB8AC3E}">
        <p14:creationId xmlns:p14="http://schemas.microsoft.com/office/powerpoint/2010/main" val="252735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039A-7D72-4F95-A944-A0DA8CF4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09B0B-419A-4D9D-BD57-C5A1262C1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9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C98ED-B01D-4DA8-BD4F-CE7E33184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52081-1565-4711-883E-80F21090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40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BADE6-95E4-4136-9310-0841F7DB1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6A870-0DB1-4EC1-BD18-7B42ACB85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29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118F-0BC4-4E6B-886D-83098A16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0632F-6ECD-4F5F-9E80-FC017B6BC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0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D7307F-7125-4BBC-BA84-E821647F2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8681"/>
            <a:ext cx="10515600" cy="430522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0E025D2-9C65-4D6A-A1EB-0C3EDD72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Workflow 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133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0C6A-E44D-4CCF-8B3E-4531D581F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1321AB-8EAD-4C60-B99E-B55181613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8133"/>
            <a:ext cx="10515600" cy="348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57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2406-DF85-4232-90D2-26BF37B0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AF3ABD-3BE5-4AEE-B74E-2E68CC51F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846" y="1825625"/>
            <a:ext cx="93083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89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F77F-94CF-47E9-BAA8-97B926B8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Plateforme Finale</a:t>
            </a:r>
            <a:endParaRPr lang="en-US" dirty="0"/>
          </a:p>
        </p:txBody>
      </p:sp>
      <p:pic>
        <p:nvPicPr>
          <p:cNvPr id="4" name="Content Placeholder 3">
            <a:hlinkClick r:id="rId2"/>
            <a:extLst>
              <a:ext uri="{FF2B5EF4-FFF2-40B4-BE49-F238E27FC236}">
                <a16:creationId xmlns:a16="http://schemas.microsoft.com/office/drawing/2014/main" id="{5628FA53-407A-4202-8ACD-835A0F4C7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1871" y="1690688"/>
            <a:ext cx="92283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25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1821-B6E6-4D6C-8F24-63BE3BAE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4B08F-F05E-4F01-BA9C-5949C3EBF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5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2D14-654D-4D13-BA1F-2BE84EDA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48740-8D24-46DA-BD1C-65E31537C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b="1" dirty="0"/>
              <a:t>Problématique</a:t>
            </a:r>
            <a:endParaRPr lang="en-US" b="1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Description de cahier de charge ( de préférence schématisé)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Conception et Modélisation</a:t>
            </a:r>
            <a:endParaRPr lang="en-US" b="1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Diagramme de cas d’utilisation 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Diagramme de classe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UML ERD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Diagramme de séquence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Maquettage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Présentation du Solution</a:t>
            </a:r>
            <a:endParaRPr lang="en-US" b="1" dirty="0"/>
          </a:p>
          <a:p>
            <a:pPr marL="514350" lvl="0" indent="-514350">
              <a:buFont typeface="+mj-lt"/>
              <a:buAutoNum type="arabicPeriod"/>
            </a:pPr>
            <a:r>
              <a:rPr lang="fr-FR" dirty="0"/>
              <a:t>Présentation le workflow du projet et modalité de travail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fr-FR" dirty="0"/>
              <a:t>Présentation de la plateforme finale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Conclusion et Perspectives 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66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D0C4-3788-473B-9262-DE933F31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et perspectives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5174E-5CE4-40EB-AC41-9F2196CC0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Protech</a:t>
            </a:r>
            <a:r>
              <a:rPr lang="fr-FR" dirty="0"/>
              <a:t> Tétouan représenté a fait un retour positif sur le produit final et compte le déployer le plus tôt possible ( réunion sera programmé en Novembre)</a:t>
            </a:r>
          </a:p>
          <a:p>
            <a:r>
              <a:rPr lang="fr-FR" dirty="0"/>
              <a:t>L’application de réservation est en version beta on compte l’essayer un moment après déploiement avant de faire des modifications selon le retour des utilisateurs (associées </a:t>
            </a:r>
            <a:r>
              <a:rPr lang="fr-FR" dirty="0" err="1"/>
              <a:t>Protech</a:t>
            </a:r>
            <a:r>
              <a:rPr lang="fr-FR" dirty="0"/>
              <a:t> </a:t>
            </a:r>
            <a:r>
              <a:rPr lang="fr-FR" dirty="0" err="1"/>
              <a:t>Tetouan</a:t>
            </a:r>
            <a:r>
              <a:rPr lang="fr-FR" dirty="0"/>
              <a:t> et ses clients)</a:t>
            </a:r>
          </a:p>
          <a:p>
            <a:r>
              <a:rPr lang="fr-FR" dirty="0"/>
              <a:t>Ajouter une application de chat live ( réunion sera programmé en Novembre)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161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CD23-D85F-474F-88DD-9651CE5B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Technologies utilisés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3A041-B6FE-4DE0-A6A1-151279EC2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Laravel</a:t>
            </a:r>
            <a:endParaRPr lang="fr-FR" dirty="0"/>
          </a:p>
          <a:p>
            <a:r>
              <a:rPr lang="fr-FR" dirty="0" err="1"/>
              <a:t>Livewire</a:t>
            </a:r>
            <a:endParaRPr lang="fr-FR" dirty="0"/>
          </a:p>
          <a:p>
            <a:r>
              <a:rPr lang="fr-FR" dirty="0" err="1"/>
              <a:t>TailwindCSS</a:t>
            </a:r>
            <a:endParaRPr lang="fr-FR" dirty="0"/>
          </a:p>
          <a:p>
            <a:r>
              <a:rPr lang="fr-FR" dirty="0"/>
              <a:t>Bootstrap </a:t>
            </a:r>
          </a:p>
          <a:p>
            <a:r>
              <a:rPr lang="fr-FR" dirty="0"/>
              <a:t>Alpine.js</a:t>
            </a:r>
          </a:p>
          <a:p>
            <a:r>
              <a:rPr lang="fr-FR" dirty="0"/>
              <a:t>Carbon Library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87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2AB7-A91D-4B52-AE23-F4FB46CA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9AF5A-E0A2-426B-ABF4-9CDD326FA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92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B409-8161-4216-9E29-87365EC0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9A669-9004-4DC2-9F67-B49B7EBFC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72D8C-0C94-45A6-A9F2-6F88CCF6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 charge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CEF4-F776-49BB-A6E9-56E174904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7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AFD5-27F7-4850-B88E-F44BF0ED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User stories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5F97B-567E-4BB6-871F-68B0C447C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fr-FR" dirty="0"/>
              <a:t>Le site web doit contenir deux accès pour les deux associés </a:t>
            </a:r>
          </a:p>
          <a:p>
            <a:pPr fontAlgn="base"/>
            <a:r>
              <a:rPr lang="fr-FR" dirty="0"/>
              <a:t>L’admin doit avoir un </a:t>
            </a:r>
            <a:r>
              <a:rPr lang="fr-FR" dirty="0" err="1"/>
              <a:t>dashboard</a:t>
            </a:r>
            <a:r>
              <a:rPr lang="fr-FR" dirty="0"/>
              <a:t> pour gérer le contenu de site web</a:t>
            </a:r>
          </a:p>
          <a:p>
            <a:pPr fontAlgn="base"/>
            <a:r>
              <a:rPr lang="fr-FR" dirty="0"/>
              <a:t>L’admin peut ajouter, modifier et supprimer un produit/service </a:t>
            </a:r>
          </a:p>
          <a:p>
            <a:pPr fontAlgn="base"/>
            <a:r>
              <a:rPr lang="fr-FR" dirty="0"/>
              <a:t>L’admin peut publier des articles sur les nouveautés de domaine auto et des annonces à propos d’activité de l’entreprise au profit de ses clients actuels/potentiels </a:t>
            </a:r>
          </a:p>
          <a:p>
            <a:pPr fontAlgn="base"/>
            <a:r>
              <a:rPr lang="fr-FR" dirty="0"/>
              <a:t>L’utilisateur (client) peut réserver un créneau pour avoir un service.</a:t>
            </a:r>
          </a:p>
          <a:p>
            <a:pPr fontAlgn="base"/>
            <a:r>
              <a:rPr lang="fr-FR" dirty="0"/>
              <a:t>L’admin peut consulter les créneaux réservés </a:t>
            </a:r>
          </a:p>
          <a:p>
            <a:pPr fontAlgn="base"/>
            <a:r>
              <a:rPr lang="fr-FR" dirty="0"/>
              <a:t>L’admin doit recevoir le message de l’utilisateur sur son email </a:t>
            </a:r>
          </a:p>
          <a:p>
            <a:pPr fontAlgn="base"/>
            <a:r>
              <a:rPr lang="fr-FR" dirty="0"/>
              <a:t>Les produits ajoutées par l’admin doivent apparaître dans la page produits</a:t>
            </a:r>
          </a:p>
          <a:p>
            <a:pPr fontAlgn="base"/>
            <a:r>
              <a:rPr lang="fr-FR" dirty="0"/>
              <a:t>Les services ajoutées par l’admin doit apparaître dans la page service</a:t>
            </a:r>
          </a:p>
          <a:p>
            <a:pPr fontAlgn="base"/>
            <a:r>
              <a:rPr lang="fr-FR" dirty="0"/>
              <a:t>L’admin peut modifier ou supprimer les articles publiés dans la page sur les nouveautés.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2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B8EA-CE8A-431C-9C9E-55C65F0A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69" y="-92075"/>
            <a:ext cx="10515600" cy="1325563"/>
          </a:xfrm>
        </p:spPr>
        <p:txBody>
          <a:bodyPr/>
          <a:lstStyle/>
          <a:p>
            <a:r>
              <a:rPr lang="fr-FR" dirty="0"/>
              <a:t>Conception et Modélisation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9C2530-1D7B-4736-8304-1385AFEBAD77}"/>
              </a:ext>
            </a:extLst>
          </p:cNvPr>
          <p:cNvSpPr txBox="1"/>
          <p:nvPr/>
        </p:nvSpPr>
        <p:spPr>
          <a:xfrm>
            <a:off x="1101011" y="1716833"/>
            <a:ext cx="234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Diagramme des classes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B5B4B3-2E30-415F-82D6-AA92CCD56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976" y="1825625"/>
            <a:ext cx="4104048" cy="4351338"/>
          </a:xfrm>
        </p:spPr>
      </p:pic>
    </p:spTree>
    <p:extLst>
      <p:ext uri="{BB962C8B-B14F-4D97-AF65-F5344CB8AC3E}">
        <p14:creationId xmlns:p14="http://schemas.microsoft.com/office/powerpoint/2010/main" val="402477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75E0-1917-4057-B9A0-28248C62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A0C28C-C36F-45C9-BB61-3031CCA3B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085" y="1768475"/>
            <a:ext cx="52301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64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3114-1823-4748-B95D-B646202B8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B1B78EC-BD8D-4E50-9594-EB75440E0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612" y="1825625"/>
            <a:ext cx="5278776" cy="4351338"/>
          </a:xfrm>
        </p:spPr>
      </p:pic>
    </p:spTree>
    <p:extLst>
      <p:ext uri="{BB962C8B-B14F-4D97-AF65-F5344CB8AC3E}">
        <p14:creationId xmlns:p14="http://schemas.microsoft.com/office/powerpoint/2010/main" val="46272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C38F-29C5-4920-98E7-B38E1A35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29CE711-6A5F-4EFB-A5F2-72B79085D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099" y="1825625"/>
            <a:ext cx="91418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0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9DDA-B1C0-445F-BB9F-77A14AA5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9863560-7707-4511-AEFC-F91A350A2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501" y="1825625"/>
            <a:ext cx="82609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9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414</Words>
  <Application>Microsoft Office PowerPoint</Application>
  <PresentationFormat>Widescreen</PresentationFormat>
  <Paragraphs>51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Projet fil rouge : Création d’un CMS pour l’entreprise «ESTHETIQUE AUTO TETOUAN NORD SUD»</vt:lpstr>
      <vt:lpstr>Plan</vt:lpstr>
      <vt:lpstr>Cahier de charge</vt:lpstr>
      <vt:lpstr>User stories</vt:lpstr>
      <vt:lpstr>Conception et Modélisation</vt:lpstr>
      <vt:lpstr>PowerPoint Presentation</vt:lpstr>
      <vt:lpstr>PowerPoint Presentation</vt:lpstr>
      <vt:lpstr>PowerPoint Presentation</vt:lpstr>
      <vt:lpstr>PowerPoint Presentation</vt:lpstr>
      <vt:lpstr>Maquettage</vt:lpstr>
      <vt:lpstr>PowerPoint Presentation</vt:lpstr>
      <vt:lpstr>PowerPoint Presentation</vt:lpstr>
      <vt:lpstr>PowerPoint Presentation</vt:lpstr>
      <vt:lpstr>PowerPoint Presentation</vt:lpstr>
      <vt:lpstr>Workflow git</vt:lpstr>
      <vt:lpstr>PowerPoint Presentation</vt:lpstr>
      <vt:lpstr>PowerPoint Presentation</vt:lpstr>
      <vt:lpstr>Plateforme Finale</vt:lpstr>
      <vt:lpstr>PowerPoint Presentation</vt:lpstr>
      <vt:lpstr>Conclusion et perspectives</vt:lpstr>
      <vt:lpstr>Technologies utilisés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ZITOUNI Said</dc:creator>
  <cp:lastModifiedBy>ZITOUNI Said</cp:lastModifiedBy>
  <cp:revision>15</cp:revision>
  <dcterms:created xsi:type="dcterms:W3CDTF">2021-08-15T10:14:15Z</dcterms:created>
  <dcterms:modified xsi:type="dcterms:W3CDTF">2021-08-17T13:59:58Z</dcterms:modified>
</cp:coreProperties>
</file>