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60" r:id="rId3"/>
    <p:sldId id="261" r:id="rId4"/>
    <p:sldId id="263" r:id="rId5"/>
    <p:sldId id="267" r:id="rId6"/>
    <p:sldId id="266" r:id="rId7"/>
    <p:sldId id="265" r:id="rId8"/>
    <p:sldId id="268" r:id="rId9"/>
    <p:sldId id="264" r:id="rId10"/>
    <p:sldId id="269" r:id="rId11"/>
    <p:sldId id="257" r:id="rId12"/>
    <p:sldId id="274" r:id="rId13"/>
    <p:sldId id="258" r:id="rId14"/>
    <p:sldId id="259" r:id="rId15"/>
    <p:sldId id="281" r:id="rId16"/>
    <p:sldId id="279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CD9CA-7C87-4C48-8721-B7BC43F3DEFE}">
          <p14:sldIdLst>
            <p14:sldId id="280"/>
            <p14:sldId id="260"/>
          </p14:sldIdLst>
        </p14:section>
        <p14:section name="Problématique" id="{8C2EB197-87EF-4613-B906-475B540A5409}">
          <p14:sldIdLst>
            <p14:sldId id="261"/>
            <p14:sldId id="263"/>
          </p14:sldIdLst>
        </p14:section>
        <p14:section name="Conception et Modélisation" id="{5199EF27-D06C-4BE0-8067-D9C8A1A35187}">
          <p14:sldIdLst>
            <p14:sldId id="267"/>
            <p14:sldId id="266"/>
            <p14:sldId id="265"/>
            <p14:sldId id="268"/>
            <p14:sldId id="264"/>
            <p14:sldId id="269"/>
          </p14:sldIdLst>
        </p14:section>
        <p14:section name="Solution" id="{D707B3D0-2C99-4931-BB31-A46AE0A5FB61}">
          <p14:sldIdLst>
            <p14:sldId id="257"/>
            <p14:sldId id="274"/>
            <p14:sldId id="258"/>
            <p14:sldId id="259"/>
            <p14:sldId id="281"/>
            <p14:sldId id="279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TOUNI Said" initials="ZS" lastIdx="1" clrIdx="0">
    <p:extLst>
      <p:ext uri="{19B8F6BF-5375-455C-9EA6-DF929625EA0E}">
        <p15:presenceInfo xmlns:p15="http://schemas.microsoft.com/office/powerpoint/2012/main" userId="S-1-5-21-3529846213-2389072171-305031177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D1EE-E6F0-43C9-AC83-3D71256299B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509-4886-402B-9DB1-779C58C3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ESTHETIQUE AUTO NORD SUD TÉTOUAN est une entreprise de lavage auto haute qualité et précise avec une large gamme de produits et services à la carte pour ses clients. l'entreprise a besoin d’un site web pour élargir sa présence dans le web, communiquer à propos de nouveautés de ses produits et services et permettre au client de réserver un créneau pour bénéficier de ses services sans se déplace.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Entretien avec Mr Abderrahim TAHBOUCH qui a spécifier ses besoins, le module de réservation est une proposition de ma part il sera en test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DF1F-F129-4EAD-B9E2-3377E923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F432-7724-43B2-8475-E79F7C3C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E992-253C-4F04-AA11-DF1B5CF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2922-8626-4851-9C6D-4D72E11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2A36-7CD0-432D-8F16-AF32582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D99A-8434-4569-B53B-D0F5F473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9837-25B3-4AC3-926B-7B31412C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80AF-89E6-4CFB-8EAA-C729B578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55C3-31D9-4132-9B37-3DCB514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1745-EC98-40A7-BFEC-3331823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9830-D33E-4E15-80B5-8EFEE3AC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4846-A709-4117-8C30-187EB486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26EC-3EF6-4530-91DE-61B76DC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CB99-C12D-4550-BEE6-280CD8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6D0-9AD7-444F-9068-53C4FC6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161-C269-4CC6-B488-2057C03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654D-8DD0-4B6C-9EFF-81AC7785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9CB6-C431-4D30-99A3-1AD76FD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B06E-EA8C-4BAF-873F-71E5B5A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CE91-ABB8-4202-BBBE-776EB42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290-72D6-4573-8A09-84E031E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96AD-ED65-44C5-B9DF-08A77350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13D-7E20-4495-BB72-A6DB153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76F5-1328-46B1-988D-68C949F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FD2-0683-4871-95CA-EE57EB3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0BC-1BE0-478C-AC6D-2281BBF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8EA-24EE-4B1B-825B-3F1604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C032-DBF7-49FF-AA2B-BE51AA56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A858-BCC8-4413-847E-0356949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328B-8CE7-4526-8C73-B201C28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DBE5-A9E1-4141-B1A8-A7E0D150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5EA-4E43-4EC8-801F-1302014D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D80F-5CA8-4CC4-839A-4F4FA79B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92D50-9313-4316-83C0-8E24BCE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294C1-A6F7-43F9-A731-5F07C24D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19FC-225F-46F4-B226-937638F9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88AD-4D50-4408-8819-7B6F2EE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5E494-89A4-4AAA-878B-879D106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04D9-0E21-44D8-BE94-768E10A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913-1BAD-4A50-9CFD-CF65D432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2198-2B7E-4239-A3DB-9BECC53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2CBCD-D713-4B7C-9BFE-9FCC4D6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9F30-0500-41CF-B8E2-BC02E43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303F-CC06-401A-87AD-707E922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2C23-4408-4643-BEE2-93DB5D2B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AD90-0048-4AA8-A3EA-D5C7772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3AB-9A4B-47BF-B411-5BBB475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87AA-0625-4FB0-B242-D92A56AB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FCEB2-AFFE-463F-BD48-F043251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5BA0-A266-4297-B2B7-90E7216F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A706-40A7-488E-ABC4-6B9F46F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0D6E-C0D7-4CF5-95C0-C29275C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283-4C3F-4938-9B13-CF9A1B2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E7D0-E5E6-4709-BB16-71D5D207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AD71-1565-4D16-A384-38E5A1011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40F3-4353-44E1-9423-5620FFF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F331-4492-4CE4-B3CB-7E4F696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47BD-7709-40F7-B970-534BBE8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46750-3660-4EA2-9AE9-F233477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C998-705A-497D-B1AB-FB4D93D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E9-8028-4060-8EF3-9C9451B9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8DBF-8453-4ECA-9B6A-53B16279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FEF7-27A4-4CA1-A7D9-2C87E13D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CCCE-CA09-4282-8C73-D7B64BF7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fr-FR" sz="4000" dirty="0"/>
              <a:t>Projet fil rouge :</a:t>
            </a:r>
            <a:br>
              <a:rPr lang="fr-FR" sz="4000" dirty="0"/>
            </a:br>
            <a:r>
              <a:rPr lang="fr-FR" sz="4000" dirty="0"/>
              <a:t>Création d’un CMS pour l’entreprise «ESTHETIQUE AUTO TETOUAN NORD SUD»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E4A6-E31B-4AE8-9D7D-84F6009F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2" y="4143376"/>
            <a:ext cx="3476625" cy="1655762"/>
          </a:xfrm>
        </p:spPr>
        <p:txBody>
          <a:bodyPr/>
          <a:lstStyle/>
          <a:p>
            <a:r>
              <a:rPr lang="fr-FR" dirty="0"/>
              <a:t>Réalisé par : </a:t>
            </a:r>
          </a:p>
          <a:p>
            <a:r>
              <a:rPr lang="fr-FR" dirty="0"/>
              <a:t>Mr. Said ZITOUNI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2D19B-08E9-4331-8D85-67BE70183317}"/>
              </a:ext>
            </a:extLst>
          </p:cNvPr>
          <p:cNvSpPr txBox="1">
            <a:spLocks/>
          </p:cNvSpPr>
          <p:nvPr/>
        </p:nvSpPr>
        <p:spPr>
          <a:xfrm>
            <a:off x="7067550" y="4160838"/>
            <a:ext cx="3009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par : </a:t>
            </a:r>
          </a:p>
          <a:p>
            <a:r>
              <a:rPr lang="fr-FR" dirty="0"/>
              <a:t>Mme. Hanane </a:t>
            </a:r>
            <a:r>
              <a:rPr lang="fr-FR" dirty="0" err="1"/>
              <a:t>Jabane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F027-2A2D-48F3-826C-D24C323D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2" y="292812"/>
            <a:ext cx="2207543" cy="57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FDBE-E6EB-4367-B642-CD1BF880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82" y="216188"/>
            <a:ext cx="1791066" cy="8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AF5-0A16-4B3E-80BC-6D412A7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A044A-0D95-4869-AF1F-73A69885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82" y="365125"/>
            <a:ext cx="1554276" cy="586894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DA0007-78D9-4474-A737-1786E8D1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1582759"/>
            <a:ext cx="356575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3E24A-AEE1-48B4-A3A5-BB2AB8AEFB81}"/>
              </a:ext>
            </a:extLst>
          </p:cNvPr>
          <p:cNvSpPr txBox="1"/>
          <p:nvPr/>
        </p:nvSpPr>
        <p:spPr>
          <a:xfrm>
            <a:off x="3237723" y="6123543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Desktop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F4E05-F44A-4010-9D59-FF5A71181E63}"/>
              </a:ext>
            </a:extLst>
          </p:cNvPr>
          <p:cNvSpPr txBox="1"/>
          <p:nvPr/>
        </p:nvSpPr>
        <p:spPr>
          <a:xfrm>
            <a:off x="8000364" y="629764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7307F-7125-4BBC-BA84-E821647F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607"/>
            <a:ext cx="10515600" cy="43052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025D2-9C65-4D6A-A1EB-0C3EDD7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r>
              <a:rPr lang="fr-FR" dirty="0"/>
              <a:t>4.1 Présentation du Workflow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762DF-72FB-4783-A161-AB1A380CCA5C}"/>
              </a:ext>
            </a:extLst>
          </p:cNvPr>
          <p:cNvSpPr txBox="1"/>
          <p:nvPr/>
        </p:nvSpPr>
        <p:spPr>
          <a:xfrm>
            <a:off x="838200" y="1405017"/>
            <a:ext cx="36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Taches à faires sous forme des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3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821-B6E6-4D6C-8F24-63BE3BAE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branches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52619-B875-4503-B682-A863681A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109220"/>
            <a:ext cx="9991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0C6A-E44D-4CCF-8B3E-4531D58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</a:t>
            </a:r>
            <a:r>
              <a:rPr lang="fr-FR" dirty="0" err="1"/>
              <a:t>requests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21AB-8EAD-4C60-B99E-B551816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55" y="1894240"/>
            <a:ext cx="10515600" cy="34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2406-DF85-4232-90D2-26BF37B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Kanban </a:t>
            </a:r>
            <a:r>
              <a:rPr lang="fr-FR" dirty="0" err="1"/>
              <a:t>board</a:t>
            </a:r>
            <a:r>
              <a:rPr lang="fr-FR" dirty="0"/>
              <a:t> de projet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F3ABD-3BE5-4AEE-B74E-2E68CC51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46" y="1825625"/>
            <a:ext cx="9308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98A-DF7A-4126-8012-15E7C15F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Kanban </a:t>
            </a:r>
            <a:r>
              <a:rPr lang="fr-FR" dirty="0" err="1"/>
              <a:t>board</a:t>
            </a:r>
            <a:r>
              <a:rPr lang="fr-FR" dirty="0"/>
              <a:t> : après merge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253759-3006-4D13-BEC0-2ADB3D3AD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164" y="1825625"/>
            <a:ext cx="9113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F77F-94CF-47E9-BAA8-97B926B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4.2 Plateforme Finale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5628FA53-407A-4202-8ACD-835A0F4C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71" y="1690688"/>
            <a:ext cx="9228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D0C4-3788-473B-9262-DE933F3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Conclusion et perspectives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174E-5CE4-40EB-AC41-9F2196CC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273494"/>
            <a:ext cx="10515600" cy="4351338"/>
          </a:xfrm>
        </p:spPr>
        <p:txBody>
          <a:bodyPr/>
          <a:lstStyle/>
          <a:p>
            <a:r>
              <a:rPr lang="fr-FR" sz="2000" dirty="0" err="1"/>
              <a:t>Protech</a:t>
            </a:r>
            <a:r>
              <a:rPr lang="fr-FR" sz="2000" dirty="0"/>
              <a:t> Tétouan représenté par Mr. Abderrahim a fait un retour positif sur la conception et compte le déployer le plus tôt possible ( réunion sera programmé avec l’un des associés)</a:t>
            </a:r>
          </a:p>
          <a:p>
            <a:r>
              <a:rPr lang="fr-FR" sz="2000" dirty="0"/>
              <a:t>L’application de réservation est en version beta on compte l’essayer un moment après déploiement avant de faire des modifications selon le retour des utilisateurs (associés </a:t>
            </a:r>
            <a:r>
              <a:rPr lang="fr-FR" sz="2000" dirty="0" err="1"/>
              <a:t>Protech</a:t>
            </a:r>
            <a:r>
              <a:rPr lang="fr-FR" sz="2000" dirty="0"/>
              <a:t> </a:t>
            </a:r>
            <a:r>
              <a:rPr lang="fr-FR" sz="2000" dirty="0" err="1"/>
              <a:t>Tetouan</a:t>
            </a:r>
            <a:r>
              <a:rPr lang="fr-FR" sz="2000" dirty="0"/>
              <a:t> et ses clients)</a:t>
            </a:r>
          </a:p>
          <a:p>
            <a:r>
              <a:rPr lang="fr-FR" sz="2000" dirty="0"/>
              <a:t>Ajouter confirmation par email et option d’impression de facture en </a:t>
            </a:r>
            <a:r>
              <a:rPr lang="fr-FR" sz="2000" dirty="0" err="1"/>
              <a:t>pdf</a:t>
            </a:r>
            <a:endParaRPr lang="fr-FR" sz="2000" dirty="0"/>
          </a:p>
          <a:p>
            <a:r>
              <a:rPr lang="fr-FR" sz="2000" dirty="0"/>
              <a:t>Ajouter un CRUD côté admin pour l’application de réservation  </a:t>
            </a:r>
          </a:p>
          <a:p>
            <a:r>
              <a:rPr lang="fr-FR" sz="2000" dirty="0"/>
              <a:t>Ajouter une application de chat live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6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AF5A-E0A2-426B-ABF4-9CDD326F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39" y="26840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/>
              <a:t>Merci pour votre attention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4209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CD23-D85F-474F-88DD-9651CE5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00C48-80F5-4C4A-B5D1-68E416DC3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0072"/>
              </p:ext>
            </p:extLst>
          </p:nvPr>
        </p:nvGraphicFramePr>
        <p:xfrm>
          <a:off x="1350865" y="1848670"/>
          <a:ext cx="8903478" cy="380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739">
                  <a:extLst>
                    <a:ext uri="{9D8B030D-6E8A-4147-A177-3AD203B41FA5}">
                      <a16:colId xmlns:a16="http://schemas.microsoft.com/office/drawing/2014/main" val="692498852"/>
                    </a:ext>
                  </a:extLst>
                </a:gridCol>
                <a:gridCol w="4451739">
                  <a:extLst>
                    <a:ext uri="{9D8B030D-6E8A-4147-A177-3AD203B41FA5}">
                      <a16:colId xmlns:a16="http://schemas.microsoft.com/office/drawing/2014/main" val="1445950475"/>
                    </a:ext>
                  </a:extLst>
                </a:gridCol>
              </a:tblGrid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Technologie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Documentation officielle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92217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 err="1"/>
                        <a:t>Laravel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https://laravel.com/docs/8.x/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50929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 err="1"/>
                        <a:t>Livewire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https://laravel-livewire.com/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05609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 err="1"/>
                        <a:t>TailwindCSS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https://tailwindcss.com/docs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58653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https://getbootstrap.com/docs/4.6/getting-started/introduction/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51845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Alpine.JS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https://alpinejs.dev/start-here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65732"/>
                  </a:ext>
                </a:extLst>
              </a:tr>
              <a:tr h="527673">
                <a:tc>
                  <a:txBody>
                    <a:bodyPr/>
                    <a:lstStyle/>
                    <a:p>
                      <a:r>
                        <a:rPr lang="fr-FR" dirty="0"/>
                        <a:t>Carbon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https://carbon.nesbot.com/docs/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1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D14-654D-4D13-BA1F-2BE84EDA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8740-8D24-46DA-BD1C-65E31537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Cahier de Charge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Conception et Modélisation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cas d’utilisation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UML 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séquence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Maquettage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Présentation du Solution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le workflow du projet et modalité de travail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de la plateforme finale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Conclusion et Perspectives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8C-0C94-45A6-A9F2-6F88CCF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20" y="449101"/>
            <a:ext cx="10515600" cy="1325563"/>
          </a:xfrm>
        </p:spPr>
        <p:txBody>
          <a:bodyPr/>
          <a:lstStyle/>
          <a:p>
            <a:r>
              <a:rPr lang="fr-FR" dirty="0"/>
              <a:t>1. Cahier de charge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FADF1-438C-4F9E-8EE4-4554B89C35B1}"/>
              </a:ext>
            </a:extLst>
          </p:cNvPr>
          <p:cNvSpPr txBox="1"/>
          <p:nvPr/>
        </p:nvSpPr>
        <p:spPr>
          <a:xfrm>
            <a:off x="491120" y="2829807"/>
            <a:ext cx="4077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Améliorer communication avec ses 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Communiquer nouveautés/annonces facilement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Offrir la possibilité de réservation </a:t>
            </a:r>
          </a:p>
        </p:txBody>
      </p:sp>
      <p:pic>
        <p:nvPicPr>
          <p:cNvPr id="1028" name="Picture 4" descr="problem-solution-clipart-5">
            <a:extLst>
              <a:ext uri="{FF2B5EF4-FFF2-40B4-BE49-F238E27FC236}">
                <a16:creationId xmlns:a16="http://schemas.microsoft.com/office/drawing/2014/main" id="{E64D9888-B4F0-4836-83E9-5DF1047D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98" y="282980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42B6-5320-4C80-87FD-A6120398FDC7}"/>
              </a:ext>
            </a:extLst>
          </p:cNvPr>
          <p:cNvSpPr txBox="1"/>
          <p:nvPr/>
        </p:nvSpPr>
        <p:spPr>
          <a:xfrm>
            <a:off x="7623402" y="3054184"/>
            <a:ext cx="407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de gestion de contenu (CMS)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de réservation</a:t>
            </a:r>
          </a:p>
        </p:txBody>
      </p:sp>
    </p:spTree>
    <p:extLst>
      <p:ext uri="{BB962C8B-B14F-4D97-AF65-F5344CB8AC3E}">
        <p14:creationId xmlns:p14="http://schemas.microsoft.com/office/powerpoint/2010/main" val="39297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FD5-27F7-4850-B88E-F44BF0E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User stories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97B-567E-4BB6-871F-68B0C447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fr-FR" dirty="0"/>
              <a:t>Le site web doit contenir deux accès pour les deux associés </a:t>
            </a:r>
          </a:p>
          <a:p>
            <a:pPr fontAlgn="base"/>
            <a:r>
              <a:rPr lang="fr-FR" dirty="0"/>
              <a:t>L’admin doit avoir un </a:t>
            </a:r>
            <a:r>
              <a:rPr lang="fr-FR" dirty="0" err="1"/>
              <a:t>dashboard</a:t>
            </a:r>
            <a:r>
              <a:rPr lang="fr-FR" dirty="0"/>
              <a:t> pour gérer le contenu de site web</a:t>
            </a:r>
          </a:p>
          <a:p>
            <a:pPr fontAlgn="base"/>
            <a:r>
              <a:rPr lang="fr-FR" dirty="0"/>
              <a:t>L’admin peut ajouter, modifier et supprimer un produit/service </a:t>
            </a:r>
          </a:p>
          <a:p>
            <a:pPr fontAlgn="base"/>
            <a:r>
              <a:rPr lang="fr-FR" dirty="0"/>
              <a:t>L’admin peut publier des articles sur les nouveautés de domaine et des annonces à propos de son activité au profit de ses clients actuels/potentiels </a:t>
            </a:r>
          </a:p>
          <a:p>
            <a:pPr fontAlgn="base"/>
            <a:r>
              <a:rPr lang="fr-FR" dirty="0"/>
              <a:t>L’utilisateur (client) peut réserver un créneau pour avoir un service.</a:t>
            </a:r>
          </a:p>
          <a:p>
            <a:pPr fontAlgn="base"/>
            <a:r>
              <a:rPr lang="fr-FR" dirty="0"/>
              <a:t>L’utilisateur peut contacter l’admin </a:t>
            </a:r>
          </a:p>
          <a:p>
            <a:pPr fontAlgn="base"/>
            <a:r>
              <a:rPr lang="fr-FR" dirty="0"/>
              <a:t>L’admin peut consulter les créneaux réservés </a:t>
            </a:r>
          </a:p>
          <a:p>
            <a:pPr fontAlgn="base"/>
            <a:r>
              <a:rPr lang="fr-FR" dirty="0"/>
              <a:t>L’admin doit recevoir le message de l’utilisateur sur son email </a:t>
            </a:r>
          </a:p>
          <a:p>
            <a:pPr fontAlgn="base"/>
            <a:r>
              <a:rPr lang="fr-FR" dirty="0"/>
              <a:t>Les produits ajoutées par l’admin doivent apparaître dans la page produits</a:t>
            </a:r>
          </a:p>
          <a:p>
            <a:pPr fontAlgn="base"/>
            <a:r>
              <a:rPr lang="fr-FR" dirty="0"/>
              <a:t>Les services ajoutées par l’admin doit apparaître dans la page services</a:t>
            </a:r>
          </a:p>
          <a:p>
            <a:pPr fontAlgn="base"/>
            <a:r>
              <a:rPr lang="fr-FR" dirty="0"/>
              <a:t>L’admin peut modifier ou supprimer les annonces publiés dans la page sur les nouveautés.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8EA-CE8A-431C-9C9E-55C65F0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-92075"/>
            <a:ext cx="10515600" cy="1325563"/>
          </a:xfrm>
        </p:spPr>
        <p:txBody>
          <a:bodyPr/>
          <a:lstStyle/>
          <a:p>
            <a:r>
              <a:rPr lang="fr-FR" dirty="0"/>
              <a:t>2. Conception et Modélisation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C2530-1D7B-4736-8304-1385AFEBAD77}"/>
              </a:ext>
            </a:extLst>
          </p:cNvPr>
          <p:cNvSpPr txBox="1"/>
          <p:nvPr/>
        </p:nvSpPr>
        <p:spPr>
          <a:xfrm>
            <a:off x="251925" y="3187263"/>
            <a:ext cx="306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Diagramme des classes</a:t>
            </a:r>
            <a:endParaRPr lang="en-US" sz="2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DDD922C-E2A1-4905-B511-0AFB426C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5" y="729166"/>
            <a:ext cx="7632441" cy="6221803"/>
          </a:xfrm>
        </p:spPr>
      </p:pic>
    </p:spTree>
    <p:extLst>
      <p:ext uri="{BB962C8B-B14F-4D97-AF65-F5344CB8AC3E}">
        <p14:creationId xmlns:p14="http://schemas.microsoft.com/office/powerpoint/2010/main" val="40247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38F-29C5-4920-98E7-B38E1A3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9CE711-6A5F-4EFB-A5F2-72B79085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9" y="1825625"/>
            <a:ext cx="91418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5E0-1917-4057-B9A0-28248C6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8BCDA-84CE-43F2-BBC9-6B6163681A95}"/>
              </a:ext>
            </a:extLst>
          </p:cNvPr>
          <p:cNvSpPr txBox="1"/>
          <p:nvPr/>
        </p:nvSpPr>
        <p:spPr>
          <a:xfrm>
            <a:off x="838200" y="1459855"/>
            <a:ext cx="2232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CMS</a:t>
            </a:r>
            <a:endParaRPr lang="en-US" sz="2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F1C524-29CB-4C58-A3DA-B8146F632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58" y="1280139"/>
            <a:ext cx="7745901" cy="5400579"/>
          </a:xfrm>
        </p:spPr>
      </p:pic>
    </p:spTree>
    <p:extLst>
      <p:ext uri="{BB962C8B-B14F-4D97-AF65-F5344CB8AC3E}">
        <p14:creationId xmlns:p14="http://schemas.microsoft.com/office/powerpoint/2010/main" val="132796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6D686-E839-42BD-8217-0F8A40229394}"/>
              </a:ext>
            </a:extLst>
          </p:cNvPr>
          <p:cNvSpPr txBox="1"/>
          <p:nvPr/>
        </p:nvSpPr>
        <p:spPr>
          <a:xfrm>
            <a:off x="763554" y="1363960"/>
            <a:ext cx="320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réservations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F0B80B-8D5E-4B5B-A090-6B487FE3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C6B04B-AE65-425D-AB11-DA13AD50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81" y="1690688"/>
            <a:ext cx="7177199" cy="4899955"/>
          </a:xfrm>
        </p:spPr>
      </p:pic>
    </p:spTree>
    <p:extLst>
      <p:ext uri="{BB962C8B-B14F-4D97-AF65-F5344CB8AC3E}">
        <p14:creationId xmlns:p14="http://schemas.microsoft.com/office/powerpoint/2010/main" val="46272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DDA-B1C0-445F-BB9F-77A14AA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863560-7707-4511-AEFC-F91A350A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01" y="1825625"/>
            <a:ext cx="8260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571</Words>
  <Application>Microsoft Office PowerPoint</Application>
  <PresentationFormat>Widescreen</PresentationFormat>
  <Paragraphs>82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Projet fil rouge : Création d’un CMS pour l’entreprise «ESTHETIQUE AUTO TETOUAN NORD SUD»</vt:lpstr>
      <vt:lpstr>Plan</vt:lpstr>
      <vt:lpstr>1. Cahier de charge</vt:lpstr>
      <vt:lpstr>1. User stories </vt:lpstr>
      <vt:lpstr>2. Conception et Modélisation</vt:lpstr>
      <vt:lpstr>Diagramme de cas d’utilisation</vt:lpstr>
      <vt:lpstr>Diagramme Entité-Association (ERD)</vt:lpstr>
      <vt:lpstr>Diagramme Entité-Association (ERD)</vt:lpstr>
      <vt:lpstr>Diagramme de séquence</vt:lpstr>
      <vt:lpstr>Maquettage</vt:lpstr>
      <vt:lpstr>4.1 Présentation du Workflow</vt:lpstr>
      <vt:lpstr>Création des branches </vt:lpstr>
      <vt:lpstr>Pull requests</vt:lpstr>
      <vt:lpstr>Kanban board de projet</vt:lpstr>
      <vt:lpstr>Kanban board : après merge</vt:lpstr>
      <vt:lpstr>4.2 Plateforme Finale</vt:lpstr>
      <vt:lpstr>5. Conclusion et perspectives</vt:lpstr>
      <vt:lpstr>PowerPoint Presentation</vt:lpstr>
      <vt:lpstr>Technologies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ZITOUNI Said</dc:creator>
  <cp:lastModifiedBy>ZITOUNI Said</cp:lastModifiedBy>
  <cp:revision>45</cp:revision>
  <dcterms:created xsi:type="dcterms:W3CDTF">2021-08-15T10:14:15Z</dcterms:created>
  <dcterms:modified xsi:type="dcterms:W3CDTF">2021-08-17T20:00:17Z</dcterms:modified>
</cp:coreProperties>
</file>