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3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20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EC23-5FCF-8F46-A1A8-3612A2073C6B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EFE1C-90C5-B94E-AFB1-B2947EFD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hear about time-series prediction, we tend to think about </a:t>
            </a:r>
            <a:r>
              <a:rPr lang="en-US" dirty="0" err="1"/>
              <a:t>stiock</a:t>
            </a:r>
            <a:r>
              <a:rPr lang="en-US" dirty="0"/>
              <a:t> process, however, earthquakes are anomalies, as </a:t>
            </a:r>
            <a:r>
              <a:rPr lang="en-US" dirty="0" err="1"/>
              <a:t>yuyocan</a:t>
            </a:r>
            <a:r>
              <a:rPr lang="en-US" dirty="0"/>
              <a:t> see here, who </a:t>
            </a:r>
            <a:r>
              <a:rPr lang="en-US" dirty="0" err="1"/>
              <a:t>woul’d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predicted Loma </a:t>
            </a:r>
            <a:r>
              <a:rPr lang="en-US" dirty="0" err="1"/>
              <a:t>Prita</a:t>
            </a:r>
            <a:r>
              <a:rPr lang="en-US" dirty="0"/>
              <a:t> </a:t>
            </a:r>
            <a:r>
              <a:rPr lang="en-US" dirty="0" err="1"/>
              <a:t>earhqtuake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EFE1C-90C5-B94E-AFB1-B2947EFDE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AC23-CCD8-9C40-AF1B-4564702E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104D3-BBDE-D449-BA2C-CB24D48A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F9BC-E87C-7548-B1D4-F2EFA6A9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63A9-F3ED-764F-9DAE-F19FA980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7DA3-4C72-F542-95E2-4196A4DD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753F-EC38-1343-B284-F42D654F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D13EC-8858-7740-9D6D-5B91E10B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C059-3267-0444-8E8D-FF9642DE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3878-4111-F940-958C-6DFADB75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256A-D550-494D-8EA9-C49E7417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E9BFD-14C4-384F-BADA-748A78DD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04B1-C2AF-B04A-A37C-18B3199C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D607-7EFB-1149-9BD5-2CBA28BE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130B-282F-7C4C-99EA-513609DD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3D4D-EC2C-4545-B009-8187C434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9E56-3EBB-B84E-99B1-0BB64C2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FE72-D1B2-1145-ADA9-16ECAF2D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6AA8-BC6F-2D4A-9F03-9652CFDB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C7CB-A38B-E84B-8321-107777D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7EA8-2957-C144-9EBF-966C86C0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7E30-91E2-E548-B470-EF90640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BF1C-E8FF-864E-99EC-B09E334F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8BAA-354E-934A-8856-4C45E3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3EE0-E05C-B843-8541-B74A720E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FE9E-42EC-9844-B534-1C86F7C3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97A1-E247-A444-B2C9-1445DAE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CB06-3A80-F74E-8396-5EC755B6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8E2D-C073-3B40-8F80-5A3BA1520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1B3D-5422-FD4E-A89B-90676B8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1802-3E10-D544-B3EE-9D018D27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1CEB-296E-C94B-9CA2-409A05F2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6BD-C51F-6C40-AA14-C8EC1ABF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C01F-4324-BF46-A4D7-0AA91DE4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81201-4D8C-834D-BD3F-14380952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67ED-9D15-AA4F-9B95-F3148BBC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E58-295E-3E42-8AFA-AB288A34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47C6-3901-0445-A16F-045F02D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CB12-D928-5042-B056-EB162007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E7EFD-0F48-864B-8D41-8C145DF0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C626-A849-814C-AE95-3EA84EB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9AA13-C5C7-2D42-91D3-C325219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4FFF-AC5F-0343-8794-DF670235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F4704-2C5F-E649-B261-E90DDE64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55C1B-5236-854B-A30F-863F67C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51966-E1C3-044A-AC72-21A467BB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7CB3-5249-114B-A792-9B8A9E04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E055-851C-664C-99FF-1064CEAC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7230-77A0-5748-95AA-4FAFF38F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5355-763D-CA4F-921C-FA9B0411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6DAA-9059-0C4B-86DE-6741970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DC88-B872-7C43-B446-C5CD9DB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02E4A-A6A3-DC4D-B544-5A880BFB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B870-D9AF-504D-9CC5-07D8759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E3B71-E79D-EB4B-8CBA-E28171BD5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A8B9-01EC-1A4A-A3CA-A21B7B65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EC4B-3599-D44E-8B15-E354A0C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FD6F1-4022-0643-942D-4F43B4A4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9E1E-2E0C-A848-B426-968B410B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6D6AC-1CC1-8440-8777-2A297120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EF92-2B13-0342-9AD2-93254FA3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ED5A-989E-AC4E-BB27-E40AC83D2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7D9-8031-9E48-A87A-13ED6632BB9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4844-AE9D-444D-A24F-DA928A322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96F0-8D85-F941-A342-495619243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ulpture of a person&#10;&#10;Description automatically generated">
            <a:extLst>
              <a:ext uri="{FF2B5EF4-FFF2-40B4-BE49-F238E27FC236}">
                <a16:creationId xmlns:a16="http://schemas.microsoft.com/office/drawing/2014/main" id="{451AD4AA-27E7-C34D-8E76-A7212C03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84" y="642989"/>
            <a:ext cx="3255710" cy="5242246"/>
          </a:xfrm>
          <a:prstGeom prst="rect">
            <a:avLst/>
          </a:prstGeom>
        </p:spPr>
      </p:pic>
      <p:sp>
        <p:nvSpPr>
          <p:cNvPr id="17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AB9B1-9CB7-DE40-A746-D79CBE58B352}"/>
              </a:ext>
            </a:extLst>
          </p:cNvPr>
          <p:cNvSpPr/>
          <p:nvPr/>
        </p:nvSpPr>
        <p:spPr>
          <a:xfrm>
            <a:off x="733425" y="1543050"/>
            <a:ext cx="4648200" cy="356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u="none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Poseidon – God of Disasters</a:t>
            </a:r>
          </a:p>
        </p:txBody>
      </p:sp>
    </p:spTree>
    <p:extLst>
      <p:ext uri="{BB962C8B-B14F-4D97-AF65-F5344CB8AC3E}">
        <p14:creationId xmlns:p14="http://schemas.microsoft.com/office/powerpoint/2010/main" val="16979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B6D5B-EAD4-4448-9281-D7AADB87DE13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disasters and our current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592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B6D5B-EAD4-4448-9281-D7AADB87DE13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earthquake is difficult? (Loma </a:t>
            </a:r>
            <a:r>
              <a:rPr lang="en-US" sz="32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Prieta</a:t>
            </a:r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9D96C-4FB4-C141-BDED-3ADFFB30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444500"/>
            <a:ext cx="9118600" cy="64135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A91ACF-87D2-BB47-BB8F-25C0EF166801}"/>
              </a:ext>
            </a:extLst>
          </p:cNvPr>
          <p:cNvCxnSpPr/>
          <p:nvPr/>
        </p:nvCxnSpPr>
        <p:spPr>
          <a:xfrm flipV="1">
            <a:off x="8229600" y="804672"/>
            <a:ext cx="0" cy="546811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2252E5-325A-2841-87CA-A8CF405500BB}"/>
              </a:ext>
            </a:extLst>
          </p:cNvPr>
          <p:cNvCxnSpPr/>
          <p:nvPr/>
        </p:nvCxnSpPr>
        <p:spPr>
          <a:xfrm flipH="1">
            <a:off x="8211312" y="382163"/>
            <a:ext cx="585216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F64B58-B0A7-9F40-8FF0-93906E9F6410}"/>
              </a:ext>
            </a:extLst>
          </p:cNvPr>
          <p:cNvSpPr/>
          <p:nvPr/>
        </p:nvSpPr>
        <p:spPr>
          <a:xfrm>
            <a:off x="8796528" y="58607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300 deaths!</a:t>
            </a:r>
          </a:p>
        </p:txBody>
      </p:sp>
    </p:spTree>
    <p:extLst>
      <p:ext uri="{BB962C8B-B14F-4D97-AF65-F5344CB8AC3E}">
        <p14:creationId xmlns:p14="http://schemas.microsoft.com/office/powerpoint/2010/main" val="32769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901E37-6223-794B-B7F6-53E360401FE9}"/>
              </a:ext>
            </a:extLst>
          </p:cNvPr>
          <p:cNvSpPr/>
          <p:nvPr/>
        </p:nvSpPr>
        <p:spPr>
          <a:xfrm>
            <a:off x="5575300" y="1691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San Andreas Fault were to rupture end-to-end (~1400km), with ~10m of average slip, it would produce an earthquake of Mw 8.47.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206D-EA3A-D241-9033-E27AA176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624"/>
            <a:ext cx="5575300" cy="5816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DD76C-9192-9544-A226-1486A827A424}"/>
              </a:ext>
            </a:extLst>
          </p:cNvPr>
          <p:cNvSpPr/>
          <p:nvPr/>
        </p:nvSpPr>
        <p:spPr>
          <a:xfrm>
            <a:off x="5575300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 source: Montclair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94A29-22CD-6E46-BA43-D822B98A2C79}"/>
              </a:ext>
            </a:extLst>
          </p:cNvPr>
          <p:cNvSpPr/>
          <p:nvPr/>
        </p:nvSpPr>
        <p:spPr>
          <a:xfrm>
            <a:off x="0" y="8977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Interesting facts</a:t>
            </a:r>
          </a:p>
        </p:txBody>
      </p:sp>
    </p:spTree>
    <p:extLst>
      <p:ext uri="{BB962C8B-B14F-4D97-AF65-F5344CB8AC3E}">
        <p14:creationId xmlns:p14="http://schemas.microsoft.com/office/powerpoint/2010/main" val="31296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Macintosh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saied mighani</dc:creator>
  <cp:lastModifiedBy>saied mighani</cp:lastModifiedBy>
  <cp:revision>6</cp:revision>
  <dcterms:created xsi:type="dcterms:W3CDTF">2020-09-04T17:19:16Z</dcterms:created>
  <dcterms:modified xsi:type="dcterms:W3CDTF">2020-09-04T22:14:47Z</dcterms:modified>
</cp:coreProperties>
</file>