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73" r:id="rId9"/>
    <p:sldId id="269" r:id="rId10"/>
    <p:sldId id="272" r:id="rId11"/>
    <p:sldId id="270" r:id="rId12"/>
    <p:sldId id="268" r:id="rId13"/>
    <p:sldId id="271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E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9B7D8-22A6-4754-B5DE-4D44B3B3E16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AAE73D7-F44C-49AE-91CA-BFC64BA7884F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IN" dirty="0"/>
            <a:t>Saiee </a:t>
          </a:r>
          <a:r>
            <a:rPr lang="en-IN" dirty="0" err="1"/>
            <a:t>Gulhane</a:t>
          </a:r>
          <a:endParaRPr lang="en-IN" dirty="0"/>
        </a:p>
      </dgm:t>
    </dgm:pt>
    <dgm:pt modelId="{C54F744A-F290-4087-8CF0-BE3CF826BD36}" type="parTrans" cxnId="{B0925CD7-D655-4BA0-BDA1-BC86110DEEB8}">
      <dgm:prSet/>
      <dgm:spPr/>
      <dgm:t>
        <a:bodyPr/>
        <a:lstStyle/>
        <a:p>
          <a:endParaRPr lang="en-IN"/>
        </a:p>
      </dgm:t>
    </dgm:pt>
    <dgm:pt modelId="{92BC0983-00AD-4A75-A089-17FAB82E4228}" type="sibTrans" cxnId="{B0925CD7-D655-4BA0-BDA1-BC86110DEEB8}">
      <dgm:prSet/>
      <dgm:spPr/>
      <dgm:t>
        <a:bodyPr/>
        <a:lstStyle/>
        <a:p>
          <a:endParaRPr lang="en-IN"/>
        </a:p>
      </dgm:t>
    </dgm:pt>
    <dgm:pt modelId="{78259684-8CE4-488B-91D8-ECC406C0DBF1}">
      <dgm:prSet phldrT="[Text]"/>
      <dgm:spPr>
        <a:solidFill>
          <a:srgbClr val="6BE1F9"/>
        </a:solidFill>
      </dgm:spPr>
      <dgm:t>
        <a:bodyPr/>
        <a:lstStyle/>
        <a:p>
          <a:r>
            <a:rPr lang="en-IN" dirty="0"/>
            <a:t>Divya Kadu</a:t>
          </a:r>
        </a:p>
      </dgm:t>
    </dgm:pt>
    <dgm:pt modelId="{9F9ED3C7-CB2C-4193-A133-47FE05B09E74}" type="parTrans" cxnId="{A4EFBF20-9646-4391-8134-5BBA332A455A}">
      <dgm:prSet/>
      <dgm:spPr/>
      <dgm:t>
        <a:bodyPr/>
        <a:lstStyle/>
        <a:p>
          <a:endParaRPr lang="en-IN"/>
        </a:p>
      </dgm:t>
    </dgm:pt>
    <dgm:pt modelId="{A6FCC107-B35F-486E-AFCE-8F96F86E4F3C}" type="sibTrans" cxnId="{A4EFBF20-9646-4391-8134-5BBA332A455A}">
      <dgm:prSet/>
      <dgm:spPr/>
      <dgm:t>
        <a:bodyPr/>
        <a:lstStyle/>
        <a:p>
          <a:endParaRPr lang="en-IN"/>
        </a:p>
      </dgm:t>
    </dgm:pt>
    <dgm:pt modelId="{C375F5D4-3286-4ADC-A40A-37DF79D9F7B0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IN" dirty="0" err="1"/>
            <a:t>Nishigandha</a:t>
          </a:r>
          <a:r>
            <a:rPr lang="en-IN" dirty="0"/>
            <a:t> </a:t>
          </a:r>
          <a:r>
            <a:rPr lang="en-IN" dirty="0" err="1"/>
            <a:t>Kumthekar</a:t>
          </a:r>
          <a:endParaRPr lang="en-IN" dirty="0"/>
        </a:p>
      </dgm:t>
    </dgm:pt>
    <dgm:pt modelId="{C1188BE0-4689-4E5E-8E78-2E30429BEA7B}" type="parTrans" cxnId="{A2F41505-EF27-4AA2-93D3-D0F73C250AE5}">
      <dgm:prSet/>
      <dgm:spPr/>
      <dgm:t>
        <a:bodyPr/>
        <a:lstStyle/>
        <a:p>
          <a:endParaRPr lang="en-IN"/>
        </a:p>
      </dgm:t>
    </dgm:pt>
    <dgm:pt modelId="{DE677D5C-4A23-41D7-85E2-7D8CB57BC5AF}" type="sibTrans" cxnId="{A2F41505-EF27-4AA2-93D3-D0F73C250AE5}">
      <dgm:prSet/>
      <dgm:spPr/>
      <dgm:t>
        <a:bodyPr/>
        <a:lstStyle/>
        <a:p>
          <a:endParaRPr lang="en-IN"/>
        </a:p>
      </dgm:t>
    </dgm:pt>
    <dgm:pt modelId="{1978229C-8431-48B8-AF11-508D1A44E343}">
      <dgm:prSet phldrT="[Text]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dirty="0" err="1"/>
            <a:t>Krutika</a:t>
          </a:r>
          <a:r>
            <a:rPr lang="en-IN" dirty="0"/>
            <a:t> </a:t>
          </a:r>
          <a:r>
            <a:rPr lang="en-IN" dirty="0" err="1"/>
            <a:t>Jagdale</a:t>
          </a:r>
          <a:endParaRPr lang="en-IN" dirty="0"/>
        </a:p>
      </dgm:t>
    </dgm:pt>
    <dgm:pt modelId="{AC4BBBEB-61AE-4174-8FBC-DBE42106A13A}" type="parTrans" cxnId="{369EFA12-6611-4C60-87E8-CF06692DED5C}">
      <dgm:prSet/>
      <dgm:spPr/>
      <dgm:t>
        <a:bodyPr/>
        <a:lstStyle/>
        <a:p>
          <a:endParaRPr lang="en-IN"/>
        </a:p>
      </dgm:t>
    </dgm:pt>
    <dgm:pt modelId="{F4D6CA49-C705-43E8-8F38-4EFC72BA3CF9}" type="sibTrans" cxnId="{369EFA12-6611-4C60-87E8-CF06692DED5C}">
      <dgm:prSet/>
      <dgm:spPr/>
      <dgm:t>
        <a:bodyPr/>
        <a:lstStyle/>
        <a:p>
          <a:endParaRPr lang="en-IN"/>
        </a:p>
      </dgm:t>
    </dgm:pt>
    <dgm:pt modelId="{27C5AAEC-E06C-4033-A416-18C3D05CB47D}" type="pres">
      <dgm:prSet presAssocID="{98B9B7D8-22A6-4754-B5DE-4D44B3B3E167}" presName="Name0" presStyleCnt="0">
        <dgm:presLayoutVars>
          <dgm:chMax val="7"/>
          <dgm:chPref val="7"/>
          <dgm:dir/>
        </dgm:presLayoutVars>
      </dgm:prSet>
      <dgm:spPr/>
    </dgm:pt>
    <dgm:pt modelId="{8AAD5568-5844-4A6E-AA4C-495638F1E8B7}" type="pres">
      <dgm:prSet presAssocID="{98B9B7D8-22A6-4754-B5DE-4D44B3B3E167}" presName="Name1" presStyleCnt="0"/>
      <dgm:spPr/>
    </dgm:pt>
    <dgm:pt modelId="{20D310C7-78D7-413F-BF53-4EBFFB1E922D}" type="pres">
      <dgm:prSet presAssocID="{98B9B7D8-22A6-4754-B5DE-4D44B3B3E167}" presName="cycle" presStyleCnt="0"/>
      <dgm:spPr/>
    </dgm:pt>
    <dgm:pt modelId="{09AD46F6-19E4-4CA4-AA31-064F54D0DF4D}" type="pres">
      <dgm:prSet presAssocID="{98B9B7D8-22A6-4754-B5DE-4D44B3B3E167}" presName="srcNode" presStyleLbl="node1" presStyleIdx="0" presStyleCnt="4"/>
      <dgm:spPr/>
    </dgm:pt>
    <dgm:pt modelId="{DDDD0355-F844-4186-A96B-928BAE44B5F2}" type="pres">
      <dgm:prSet presAssocID="{98B9B7D8-22A6-4754-B5DE-4D44B3B3E167}" presName="conn" presStyleLbl="parChTrans1D2" presStyleIdx="0" presStyleCnt="1"/>
      <dgm:spPr/>
    </dgm:pt>
    <dgm:pt modelId="{9FD12152-8C87-434B-8BE1-0C489E852351}" type="pres">
      <dgm:prSet presAssocID="{98B9B7D8-22A6-4754-B5DE-4D44B3B3E167}" presName="extraNode" presStyleLbl="node1" presStyleIdx="0" presStyleCnt="4"/>
      <dgm:spPr/>
    </dgm:pt>
    <dgm:pt modelId="{84805A34-F199-47A7-B810-A90E4B15EBEE}" type="pres">
      <dgm:prSet presAssocID="{98B9B7D8-22A6-4754-B5DE-4D44B3B3E167}" presName="dstNode" presStyleLbl="node1" presStyleIdx="0" presStyleCnt="4"/>
      <dgm:spPr/>
    </dgm:pt>
    <dgm:pt modelId="{B19E459F-F5BB-47E2-89E5-8CAA00D80DB5}" type="pres">
      <dgm:prSet presAssocID="{FAAE73D7-F44C-49AE-91CA-BFC64BA7884F}" presName="text_1" presStyleLbl="node1" presStyleIdx="0" presStyleCnt="4">
        <dgm:presLayoutVars>
          <dgm:bulletEnabled val="1"/>
        </dgm:presLayoutVars>
      </dgm:prSet>
      <dgm:spPr/>
    </dgm:pt>
    <dgm:pt modelId="{19936564-E6E4-4FE9-A304-97D8A556ED49}" type="pres">
      <dgm:prSet presAssocID="{FAAE73D7-F44C-49AE-91CA-BFC64BA7884F}" presName="accent_1" presStyleCnt="0"/>
      <dgm:spPr/>
    </dgm:pt>
    <dgm:pt modelId="{63082305-3D73-45B5-925B-6661BEBD0E67}" type="pres">
      <dgm:prSet presAssocID="{FAAE73D7-F44C-49AE-91CA-BFC64BA7884F}" presName="accentRepeatNode" presStyleLbl="solidFgAcc1" presStyleIdx="0" presStyleCnt="4"/>
      <dgm:spPr>
        <a:ln>
          <a:solidFill>
            <a:schemeClr val="accent5">
              <a:lumMod val="60000"/>
              <a:lumOff val="40000"/>
            </a:schemeClr>
          </a:solidFill>
        </a:ln>
      </dgm:spPr>
    </dgm:pt>
    <dgm:pt modelId="{4660ED35-5814-45D6-B313-6A51A4F12F34}" type="pres">
      <dgm:prSet presAssocID="{78259684-8CE4-488B-91D8-ECC406C0DBF1}" presName="text_2" presStyleLbl="node1" presStyleIdx="1" presStyleCnt="4">
        <dgm:presLayoutVars>
          <dgm:bulletEnabled val="1"/>
        </dgm:presLayoutVars>
      </dgm:prSet>
      <dgm:spPr/>
    </dgm:pt>
    <dgm:pt modelId="{6306F835-8034-4E98-9CD4-10938C833585}" type="pres">
      <dgm:prSet presAssocID="{78259684-8CE4-488B-91D8-ECC406C0DBF1}" presName="accent_2" presStyleCnt="0"/>
      <dgm:spPr/>
    </dgm:pt>
    <dgm:pt modelId="{9E8D4387-75F1-4476-B627-2B7B15E2E849}" type="pres">
      <dgm:prSet presAssocID="{78259684-8CE4-488B-91D8-ECC406C0DBF1}" presName="accentRepeatNode" presStyleLbl="solidFgAcc1" presStyleIdx="1" presStyleCnt="4"/>
      <dgm:spPr>
        <a:ln>
          <a:solidFill>
            <a:srgbClr val="6BE1F9"/>
          </a:solidFill>
        </a:ln>
      </dgm:spPr>
    </dgm:pt>
    <dgm:pt modelId="{EA256B91-5CA9-4C4D-B0AB-F514480802F8}" type="pres">
      <dgm:prSet presAssocID="{C375F5D4-3286-4ADC-A40A-37DF79D9F7B0}" presName="text_3" presStyleLbl="node1" presStyleIdx="2" presStyleCnt="4">
        <dgm:presLayoutVars>
          <dgm:bulletEnabled val="1"/>
        </dgm:presLayoutVars>
      </dgm:prSet>
      <dgm:spPr/>
    </dgm:pt>
    <dgm:pt modelId="{E3FBE973-411B-440A-BAB8-16494E77779B}" type="pres">
      <dgm:prSet presAssocID="{C375F5D4-3286-4ADC-A40A-37DF79D9F7B0}" presName="accent_3" presStyleCnt="0"/>
      <dgm:spPr/>
    </dgm:pt>
    <dgm:pt modelId="{B5866A14-7969-404A-A4A3-49C0DF06CE5D}" type="pres">
      <dgm:prSet presAssocID="{C375F5D4-3286-4ADC-A40A-37DF79D9F7B0}" presName="accentRepeatNode" presStyleLbl="solidFgAcc1" presStyleIdx="2" presStyleCnt="4"/>
      <dgm:spPr>
        <a:ln>
          <a:solidFill>
            <a:schemeClr val="tx2">
              <a:lumMod val="60000"/>
              <a:lumOff val="40000"/>
            </a:schemeClr>
          </a:solidFill>
        </a:ln>
      </dgm:spPr>
    </dgm:pt>
    <dgm:pt modelId="{CB752329-E83B-4C16-BBDC-7D9975C6C1EF}" type="pres">
      <dgm:prSet presAssocID="{1978229C-8431-48B8-AF11-508D1A44E343}" presName="text_4" presStyleLbl="node1" presStyleIdx="3" presStyleCnt="4">
        <dgm:presLayoutVars>
          <dgm:bulletEnabled val="1"/>
        </dgm:presLayoutVars>
      </dgm:prSet>
      <dgm:spPr/>
    </dgm:pt>
    <dgm:pt modelId="{CA988D41-34E8-410E-869B-3AD5450677CE}" type="pres">
      <dgm:prSet presAssocID="{1978229C-8431-48B8-AF11-508D1A44E343}" presName="accent_4" presStyleCnt="0"/>
      <dgm:spPr/>
    </dgm:pt>
    <dgm:pt modelId="{5CEE5BB9-8A84-421F-A523-2CEB6102A01C}" type="pres">
      <dgm:prSet presAssocID="{1978229C-8431-48B8-AF11-508D1A44E343}" presName="accentRepeatNode" presStyleLbl="solidFgAcc1" presStyleIdx="3" presStyleCnt="4"/>
      <dgm:spPr>
        <a:ln>
          <a:solidFill>
            <a:schemeClr val="accent1">
              <a:lumMod val="60000"/>
              <a:lumOff val="40000"/>
            </a:schemeClr>
          </a:solidFill>
        </a:ln>
      </dgm:spPr>
    </dgm:pt>
  </dgm:ptLst>
  <dgm:cxnLst>
    <dgm:cxn modelId="{A2F41505-EF27-4AA2-93D3-D0F73C250AE5}" srcId="{98B9B7D8-22A6-4754-B5DE-4D44B3B3E167}" destId="{C375F5D4-3286-4ADC-A40A-37DF79D9F7B0}" srcOrd="2" destOrd="0" parTransId="{C1188BE0-4689-4E5E-8E78-2E30429BEA7B}" sibTransId="{DE677D5C-4A23-41D7-85E2-7D8CB57BC5AF}"/>
    <dgm:cxn modelId="{369EFA12-6611-4C60-87E8-CF06692DED5C}" srcId="{98B9B7D8-22A6-4754-B5DE-4D44B3B3E167}" destId="{1978229C-8431-48B8-AF11-508D1A44E343}" srcOrd="3" destOrd="0" parTransId="{AC4BBBEB-61AE-4174-8FBC-DBE42106A13A}" sibTransId="{F4D6CA49-C705-43E8-8F38-4EFC72BA3CF9}"/>
    <dgm:cxn modelId="{7BCD6C13-9AB3-4D8C-9EB5-08D19E9D3672}" type="presOf" srcId="{FAAE73D7-F44C-49AE-91CA-BFC64BA7884F}" destId="{B19E459F-F5BB-47E2-89E5-8CAA00D80DB5}" srcOrd="0" destOrd="0" presId="urn:microsoft.com/office/officeart/2008/layout/VerticalCurvedList"/>
    <dgm:cxn modelId="{A4EFBF20-9646-4391-8134-5BBA332A455A}" srcId="{98B9B7D8-22A6-4754-B5DE-4D44B3B3E167}" destId="{78259684-8CE4-488B-91D8-ECC406C0DBF1}" srcOrd="1" destOrd="0" parTransId="{9F9ED3C7-CB2C-4193-A133-47FE05B09E74}" sibTransId="{A6FCC107-B35F-486E-AFCE-8F96F86E4F3C}"/>
    <dgm:cxn modelId="{6A3EC141-7260-4B10-8EA8-56A231F26FB0}" type="presOf" srcId="{98B9B7D8-22A6-4754-B5DE-4D44B3B3E167}" destId="{27C5AAEC-E06C-4033-A416-18C3D05CB47D}" srcOrd="0" destOrd="0" presId="urn:microsoft.com/office/officeart/2008/layout/VerticalCurvedList"/>
    <dgm:cxn modelId="{D2AF1663-EC10-4DF1-BCE8-DF2943E73078}" type="presOf" srcId="{78259684-8CE4-488B-91D8-ECC406C0DBF1}" destId="{4660ED35-5814-45D6-B313-6A51A4F12F34}" srcOrd="0" destOrd="0" presId="urn:microsoft.com/office/officeart/2008/layout/VerticalCurvedList"/>
    <dgm:cxn modelId="{42047079-448E-44A8-90D5-C2A41AD145C9}" type="presOf" srcId="{1978229C-8431-48B8-AF11-508D1A44E343}" destId="{CB752329-E83B-4C16-BBDC-7D9975C6C1EF}" srcOrd="0" destOrd="0" presId="urn:microsoft.com/office/officeart/2008/layout/VerticalCurvedList"/>
    <dgm:cxn modelId="{406B2BCE-0EF6-4067-9817-7969EFD639B6}" type="presOf" srcId="{C375F5D4-3286-4ADC-A40A-37DF79D9F7B0}" destId="{EA256B91-5CA9-4C4D-B0AB-F514480802F8}" srcOrd="0" destOrd="0" presId="urn:microsoft.com/office/officeart/2008/layout/VerticalCurvedList"/>
    <dgm:cxn modelId="{B0925CD7-D655-4BA0-BDA1-BC86110DEEB8}" srcId="{98B9B7D8-22A6-4754-B5DE-4D44B3B3E167}" destId="{FAAE73D7-F44C-49AE-91CA-BFC64BA7884F}" srcOrd="0" destOrd="0" parTransId="{C54F744A-F290-4087-8CF0-BE3CF826BD36}" sibTransId="{92BC0983-00AD-4A75-A089-17FAB82E4228}"/>
    <dgm:cxn modelId="{D3B73FDB-0C44-4E60-8C55-99E395AA02D0}" type="presOf" srcId="{92BC0983-00AD-4A75-A089-17FAB82E4228}" destId="{DDDD0355-F844-4186-A96B-928BAE44B5F2}" srcOrd="0" destOrd="0" presId="urn:microsoft.com/office/officeart/2008/layout/VerticalCurvedList"/>
    <dgm:cxn modelId="{58984CDC-F19B-48A8-A155-D64930A3EA7E}" type="presParOf" srcId="{27C5AAEC-E06C-4033-A416-18C3D05CB47D}" destId="{8AAD5568-5844-4A6E-AA4C-495638F1E8B7}" srcOrd="0" destOrd="0" presId="urn:microsoft.com/office/officeart/2008/layout/VerticalCurvedList"/>
    <dgm:cxn modelId="{6A5617C6-D16D-4EDC-B643-1FD557266DEC}" type="presParOf" srcId="{8AAD5568-5844-4A6E-AA4C-495638F1E8B7}" destId="{20D310C7-78D7-413F-BF53-4EBFFB1E922D}" srcOrd="0" destOrd="0" presId="urn:microsoft.com/office/officeart/2008/layout/VerticalCurvedList"/>
    <dgm:cxn modelId="{3DE7288B-C419-40AE-843A-CF718B3D1F44}" type="presParOf" srcId="{20D310C7-78D7-413F-BF53-4EBFFB1E922D}" destId="{09AD46F6-19E4-4CA4-AA31-064F54D0DF4D}" srcOrd="0" destOrd="0" presId="urn:microsoft.com/office/officeart/2008/layout/VerticalCurvedList"/>
    <dgm:cxn modelId="{4D739E54-F3EF-4185-9881-1AD0AA5A7E19}" type="presParOf" srcId="{20D310C7-78D7-413F-BF53-4EBFFB1E922D}" destId="{DDDD0355-F844-4186-A96B-928BAE44B5F2}" srcOrd="1" destOrd="0" presId="urn:microsoft.com/office/officeart/2008/layout/VerticalCurvedList"/>
    <dgm:cxn modelId="{117A70D0-F759-47C5-9B59-AE2653F96CEE}" type="presParOf" srcId="{20D310C7-78D7-413F-BF53-4EBFFB1E922D}" destId="{9FD12152-8C87-434B-8BE1-0C489E852351}" srcOrd="2" destOrd="0" presId="urn:microsoft.com/office/officeart/2008/layout/VerticalCurvedList"/>
    <dgm:cxn modelId="{CFF9101F-DA1C-4B2C-8927-A4F7C366771B}" type="presParOf" srcId="{20D310C7-78D7-413F-BF53-4EBFFB1E922D}" destId="{84805A34-F199-47A7-B810-A90E4B15EBEE}" srcOrd="3" destOrd="0" presId="urn:microsoft.com/office/officeart/2008/layout/VerticalCurvedList"/>
    <dgm:cxn modelId="{3FB9FF88-5ECB-46B5-9AB0-48FEC6D22039}" type="presParOf" srcId="{8AAD5568-5844-4A6E-AA4C-495638F1E8B7}" destId="{B19E459F-F5BB-47E2-89E5-8CAA00D80DB5}" srcOrd="1" destOrd="0" presId="urn:microsoft.com/office/officeart/2008/layout/VerticalCurvedList"/>
    <dgm:cxn modelId="{42392E98-8252-444C-BC31-114D742013CA}" type="presParOf" srcId="{8AAD5568-5844-4A6E-AA4C-495638F1E8B7}" destId="{19936564-E6E4-4FE9-A304-97D8A556ED49}" srcOrd="2" destOrd="0" presId="urn:microsoft.com/office/officeart/2008/layout/VerticalCurvedList"/>
    <dgm:cxn modelId="{A123D31D-E82A-49E6-8A27-B4ECDD6E0321}" type="presParOf" srcId="{19936564-E6E4-4FE9-A304-97D8A556ED49}" destId="{63082305-3D73-45B5-925B-6661BEBD0E67}" srcOrd="0" destOrd="0" presId="urn:microsoft.com/office/officeart/2008/layout/VerticalCurvedList"/>
    <dgm:cxn modelId="{3C74DB66-5EEA-4730-BED7-77846FFA43F7}" type="presParOf" srcId="{8AAD5568-5844-4A6E-AA4C-495638F1E8B7}" destId="{4660ED35-5814-45D6-B313-6A51A4F12F34}" srcOrd="3" destOrd="0" presId="urn:microsoft.com/office/officeart/2008/layout/VerticalCurvedList"/>
    <dgm:cxn modelId="{4B3C3812-0E24-41BA-AA11-AE61E0134347}" type="presParOf" srcId="{8AAD5568-5844-4A6E-AA4C-495638F1E8B7}" destId="{6306F835-8034-4E98-9CD4-10938C833585}" srcOrd="4" destOrd="0" presId="urn:microsoft.com/office/officeart/2008/layout/VerticalCurvedList"/>
    <dgm:cxn modelId="{9B32D086-CC92-4AA6-980A-4E909CE51B5B}" type="presParOf" srcId="{6306F835-8034-4E98-9CD4-10938C833585}" destId="{9E8D4387-75F1-4476-B627-2B7B15E2E849}" srcOrd="0" destOrd="0" presId="urn:microsoft.com/office/officeart/2008/layout/VerticalCurvedList"/>
    <dgm:cxn modelId="{3448D5FE-06E7-4C35-BE53-EBEB5F6737D8}" type="presParOf" srcId="{8AAD5568-5844-4A6E-AA4C-495638F1E8B7}" destId="{EA256B91-5CA9-4C4D-B0AB-F514480802F8}" srcOrd="5" destOrd="0" presId="urn:microsoft.com/office/officeart/2008/layout/VerticalCurvedList"/>
    <dgm:cxn modelId="{DB8B29F6-8F48-4384-B958-610A321A4ED6}" type="presParOf" srcId="{8AAD5568-5844-4A6E-AA4C-495638F1E8B7}" destId="{E3FBE973-411B-440A-BAB8-16494E77779B}" srcOrd="6" destOrd="0" presId="urn:microsoft.com/office/officeart/2008/layout/VerticalCurvedList"/>
    <dgm:cxn modelId="{1D672DC2-3E6D-4424-B55B-64DEF7E17637}" type="presParOf" srcId="{E3FBE973-411B-440A-BAB8-16494E77779B}" destId="{B5866A14-7969-404A-A4A3-49C0DF06CE5D}" srcOrd="0" destOrd="0" presId="urn:microsoft.com/office/officeart/2008/layout/VerticalCurvedList"/>
    <dgm:cxn modelId="{F26B448B-DB31-40EF-AF7A-92FD68C7D9FC}" type="presParOf" srcId="{8AAD5568-5844-4A6E-AA4C-495638F1E8B7}" destId="{CB752329-E83B-4C16-BBDC-7D9975C6C1EF}" srcOrd="7" destOrd="0" presId="urn:microsoft.com/office/officeart/2008/layout/VerticalCurvedList"/>
    <dgm:cxn modelId="{DC8E29A8-681A-479E-88AE-9D29071D728C}" type="presParOf" srcId="{8AAD5568-5844-4A6E-AA4C-495638F1E8B7}" destId="{CA988D41-34E8-410E-869B-3AD5450677CE}" srcOrd="8" destOrd="0" presId="urn:microsoft.com/office/officeart/2008/layout/VerticalCurvedList"/>
    <dgm:cxn modelId="{050E5944-777F-40C4-8D6F-15C46E5AD4CD}" type="presParOf" srcId="{CA988D41-34E8-410E-869B-3AD5450677CE}" destId="{5CEE5BB9-8A84-421F-A523-2CEB6102A0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A88A4-00FA-470F-B2F7-474CB8F81C35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51FCBB-CA7C-4EF1-9AA8-E2E3B3B2B476}">
      <dgm:prSet phldrT="[Text]"/>
      <dgm:spPr/>
      <dgm:t>
        <a:bodyPr/>
        <a:lstStyle/>
        <a:p>
          <a:r>
            <a:rPr lang="en-IN" dirty="0"/>
            <a:t>Home Page</a:t>
          </a:r>
        </a:p>
      </dgm:t>
    </dgm:pt>
    <dgm:pt modelId="{D1BBBB5F-298B-41B0-A782-C106C2E34F62}" type="parTrans" cxnId="{43EBEC78-703F-4EEC-9909-62D559370FB5}">
      <dgm:prSet/>
      <dgm:spPr/>
      <dgm:t>
        <a:bodyPr/>
        <a:lstStyle/>
        <a:p>
          <a:endParaRPr lang="en-IN"/>
        </a:p>
      </dgm:t>
    </dgm:pt>
    <dgm:pt modelId="{C09D2A84-E47E-485B-B041-1056C7F2A222}" type="sibTrans" cxnId="{43EBEC78-703F-4EEC-9909-62D559370FB5}">
      <dgm:prSet/>
      <dgm:spPr/>
      <dgm:t>
        <a:bodyPr/>
        <a:lstStyle/>
        <a:p>
          <a:endParaRPr lang="en-IN"/>
        </a:p>
      </dgm:t>
    </dgm:pt>
    <dgm:pt modelId="{898EBF30-FDB0-4204-A62B-8364C0E54A53}">
      <dgm:prSet phldrT="[Text]"/>
      <dgm:spPr/>
      <dgm:t>
        <a:bodyPr/>
        <a:lstStyle/>
        <a:p>
          <a:r>
            <a:rPr lang="en-IN" dirty="0"/>
            <a:t>This is where the website opens.</a:t>
          </a:r>
        </a:p>
        <a:p>
          <a:r>
            <a:rPr lang="en-IN" dirty="0"/>
            <a:t>Elements used:</a:t>
          </a:r>
        </a:p>
        <a:p>
          <a:r>
            <a:rPr lang="en-IN" dirty="0"/>
            <a:t>&lt;div&gt;&lt;/div&gt;</a:t>
          </a:r>
        </a:p>
        <a:p>
          <a:r>
            <a:rPr lang="en-IN" dirty="0"/>
            <a:t>&lt;h1&gt;&lt;/h1&gt;</a:t>
          </a:r>
        </a:p>
        <a:p>
          <a:r>
            <a:rPr lang="en-IN" b="0" dirty="0"/>
            <a:t>&lt;a </a:t>
          </a:r>
          <a:r>
            <a:rPr lang="en-IN" b="0" dirty="0" err="1"/>
            <a:t>href</a:t>
          </a:r>
          <a:r>
            <a:rPr lang="en-IN" b="0" dirty="0"/>
            <a:t>=""&gt;&lt;/a&gt;</a:t>
          </a:r>
          <a:endParaRPr lang="en-IN" dirty="0"/>
        </a:p>
        <a:p>
          <a:r>
            <a:rPr lang="en-IN" dirty="0"/>
            <a:t>&lt;table&gt;&lt;/table&gt;</a:t>
          </a:r>
        </a:p>
        <a:p>
          <a:r>
            <a:rPr lang="en-IN" dirty="0"/>
            <a:t>&lt;button&gt;&lt;/button&gt;</a:t>
          </a:r>
        </a:p>
        <a:p>
          <a:endParaRPr lang="en-IN" dirty="0"/>
        </a:p>
        <a:p>
          <a:endParaRPr lang="en-IN" dirty="0"/>
        </a:p>
      </dgm:t>
    </dgm:pt>
    <dgm:pt modelId="{B151BC98-B4F7-43C7-8A45-33FE6D096E00}" type="parTrans" cxnId="{633E75C8-6BF3-40F2-903C-54208E123030}">
      <dgm:prSet/>
      <dgm:spPr/>
      <dgm:t>
        <a:bodyPr/>
        <a:lstStyle/>
        <a:p>
          <a:endParaRPr lang="en-IN"/>
        </a:p>
      </dgm:t>
    </dgm:pt>
    <dgm:pt modelId="{9B70CFB4-0621-44EA-ABFB-A610E64F712C}" type="sibTrans" cxnId="{633E75C8-6BF3-40F2-903C-54208E123030}">
      <dgm:prSet/>
      <dgm:spPr/>
      <dgm:t>
        <a:bodyPr/>
        <a:lstStyle/>
        <a:p>
          <a:endParaRPr lang="en-IN"/>
        </a:p>
      </dgm:t>
    </dgm:pt>
    <dgm:pt modelId="{10C9C1F6-AAC8-4FD6-996A-5CFC2F8AC88D}" type="pres">
      <dgm:prSet presAssocID="{ECDA88A4-00FA-470F-B2F7-474CB8F81C35}" presName="Name0" presStyleCnt="0">
        <dgm:presLayoutVars>
          <dgm:chMax/>
          <dgm:chPref/>
          <dgm:dir/>
          <dgm:animLvl val="lvl"/>
        </dgm:presLayoutVars>
      </dgm:prSet>
      <dgm:spPr/>
    </dgm:pt>
    <dgm:pt modelId="{2EE7F4F8-3FDC-4852-BF91-5667C60CF27E}" type="pres">
      <dgm:prSet presAssocID="{E351FCBB-CA7C-4EF1-9AA8-E2E3B3B2B476}" presName="composite" presStyleCnt="0"/>
      <dgm:spPr/>
    </dgm:pt>
    <dgm:pt modelId="{C25E0984-2B1B-4D22-96AD-1945E31B9F40}" type="pres">
      <dgm:prSet presAssocID="{E351FCBB-CA7C-4EF1-9AA8-E2E3B3B2B476}" presName="ParentAccentShape" presStyleLbl="trBgShp" presStyleIdx="0" presStyleCnt="2"/>
      <dgm:spPr/>
    </dgm:pt>
    <dgm:pt modelId="{0DD32010-91F9-4FE0-A78A-6B59EA40DAC0}" type="pres">
      <dgm:prSet presAssocID="{E351FCBB-CA7C-4EF1-9AA8-E2E3B3B2B476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3E8ED8BE-F59D-41B8-9807-ECA1CD7831D5}" type="pres">
      <dgm:prSet presAssocID="{E351FCBB-CA7C-4EF1-9AA8-E2E3B3B2B476}" presName="ChildText" presStyleLbl="revTx" presStyleIdx="1" presStyleCnt="2">
        <dgm:presLayoutVars>
          <dgm:chMax val="0"/>
          <dgm:chPref val="0"/>
        </dgm:presLayoutVars>
      </dgm:prSet>
      <dgm:spPr/>
    </dgm:pt>
    <dgm:pt modelId="{5B729788-D7B8-4AF3-910F-9A40AF836A72}" type="pres">
      <dgm:prSet presAssocID="{E351FCBB-CA7C-4EF1-9AA8-E2E3B3B2B476}" presName="ChildAccentShape" presStyleLbl="trBgShp" presStyleIdx="1" presStyleCnt="2"/>
      <dgm:spPr/>
    </dgm:pt>
    <dgm:pt modelId="{7360E116-73A6-43CA-B311-CB4F542CD480}" type="pres">
      <dgm:prSet presAssocID="{E351FCBB-CA7C-4EF1-9AA8-E2E3B3B2B476}" presName="Image" presStyleLbl="alignImgPlace1" presStyleIdx="0" presStyleCnt="1"/>
      <dgm:spPr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</dgm:spPr>
    </dgm:pt>
  </dgm:ptLst>
  <dgm:cxnLst>
    <dgm:cxn modelId="{6DF5BF27-068C-4F90-852F-64E30BDE982E}" type="presOf" srcId="{ECDA88A4-00FA-470F-B2F7-474CB8F81C35}" destId="{10C9C1F6-AAC8-4FD6-996A-5CFC2F8AC88D}" srcOrd="0" destOrd="0" presId="urn:microsoft.com/office/officeart/2009/3/layout/SnapshotPictureList"/>
    <dgm:cxn modelId="{172C862A-A905-4CCF-8D70-9DCD43C3495B}" type="presOf" srcId="{E351FCBB-CA7C-4EF1-9AA8-E2E3B3B2B476}" destId="{0DD32010-91F9-4FE0-A78A-6B59EA40DAC0}" srcOrd="0" destOrd="0" presId="urn:microsoft.com/office/officeart/2009/3/layout/SnapshotPictureList"/>
    <dgm:cxn modelId="{87E7ED73-C765-4D86-B755-B7A8CEA153FB}" type="presOf" srcId="{898EBF30-FDB0-4204-A62B-8364C0E54A53}" destId="{3E8ED8BE-F59D-41B8-9807-ECA1CD7831D5}" srcOrd="0" destOrd="0" presId="urn:microsoft.com/office/officeart/2009/3/layout/SnapshotPictureList"/>
    <dgm:cxn modelId="{43EBEC78-703F-4EEC-9909-62D559370FB5}" srcId="{ECDA88A4-00FA-470F-B2F7-474CB8F81C35}" destId="{E351FCBB-CA7C-4EF1-9AA8-E2E3B3B2B476}" srcOrd="0" destOrd="0" parTransId="{D1BBBB5F-298B-41B0-A782-C106C2E34F62}" sibTransId="{C09D2A84-E47E-485B-B041-1056C7F2A222}"/>
    <dgm:cxn modelId="{633E75C8-6BF3-40F2-903C-54208E123030}" srcId="{E351FCBB-CA7C-4EF1-9AA8-E2E3B3B2B476}" destId="{898EBF30-FDB0-4204-A62B-8364C0E54A53}" srcOrd="0" destOrd="0" parTransId="{B151BC98-B4F7-43C7-8A45-33FE6D096E00}" sibTransId="{9B70CFB4-0621-44EA-ABFB-A610E64F712C}"/>
    <dgm:cxn modelId="{A8748D04-AF69-48A6-916B-5A2F04AAF95B}" type="presParOf" srcId="{10C9C1F6-AAC8-4FD6-996A-5CFC2F8AC88D}" destId="{2EE7F4F8-3FDC-4852-BF91-5667C60CF27E}" srcOrd="0" destOrd="0" presId="urn:microsoft.com/office/officeart/2009/3/layout/SnapshotPictureList"/>
    <dgm:cxn modelId="{4058C72F-BE58-4E2B-8E0B-24F532BB3BC2}" type="presParOf" srcId="{2EE7F4F8-3FDC-4852-BF91-5667C60CF27E}" destId="{C25E0984-2B1B-4D22-96AD-1945E31B9F40}" srcOrd="0" destOrd="0" presId="urn:microsoft.com/office/officeart/2009/3/layout/SnapshotPictureList"/>
    <dgm:cxn modelId="{E24F1103-7CAB-4BC6-94D9-7D0543AA8932}" type="presParOf" srcId="{2EE7F4F8-3FDC-4852-BF91-5667C60CF27E}" destId="{0DD32010-91F9-4FE0-A78A-6B59EA40DAC0}" srcOrd="1" destOrd="0" presId="urn:microsoft.com/office/officeart/2009/3/layout/SnapshotPictureList"/>
    <dgm:cxn modelId="{156E48FA-0688-4540-936E-48FCDCE84CB4}" type="presParOf" srcId="{2EE7F4F8-3FDC-4852-BF91-5667C60CF27E}" destId="{3E8ED8BE-F59D-41B8-9807-ECA1CD7831D5}" srcOrd="2" destOrd="0" presId="urn:microsoft.com/office/officeart/2009/3/layout/SnapshotPictureList"/>
    <dgm:cxn modelId="{E751E9C2-D8C4-466A-A5CF-989661128519}" type="presParOf" srcId="{2EE7F4F8-3FDC-4852-BF91-5667C60CF27E}" destId="{5B729788-D7B8-4AF3-910F-9A40AF836A72}" srcOrd="3" destOrd="0" presId="urn:microsoft.com/office/officeart/2009/3/layout/SnapshotPictureList"/>
    <dgm:cxn modelId="{4962279F-695C-450B-A79B-73C5786E7813}" type="presParOf" srcId="{2EE7F4F8-3FDC-4852-BF91-5667C60CF27E}" destId="{7360E116-73A6-43CA-B311-CB4F542CD480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FD534F-A90A-4E18-8D38-D0653656B813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635F5D3-96AA-481E-A164-5C9E3258128C}">
      <dgm:prSet phldrT="[Text]"/>
      <dgm:spPr/>
      <dgm:t>
        <a:bodyPr/>
        <a:lstStyle/>
        <a:p>
          <a:r>
            <a:rPr lang="en-IN" dirty="0"/>
            <a:t>Footer</a:t>
          </a:r>
        </a:p>
      </dgm:t>
    </dgm:pt>
    <dgm:pt modelId="{04E1A296-D372-40BA-9797-B54989C19D11}" type="parTrans" cxnId="{D87F206D-DF4C-4538-9C4A-31F9A51A9952}">
      <dgm:prSet/>
      <dgm:spPr/>
      <dgm:t>
        <a:bodyPr/>
        <a:lstStyle/>
        <a:p>
          <a:endParaRPr lang="en-IN"/>
        </a:p>
      </dgm:t>
    </dgm:pt>
    <dgm:pt modelId="{C3BE0F7B-ADDF-417C-988F-59D29D3F2654}" type="sibTrans" cxnId="{D87F206D-DF4C-4538-9C4A-31F9A51A9952}">
      <dgm:prSet/>
      <dgm:spPr/>
      <dgm:t>
        <a:bodyPr/>
        <a:lstStyle/>
        <a:p>
          <a:endParaRPr lang="en-IN"/>
        </a:p>
      </dgm:t>
    </dgm:pt>
    <dgm:pt modelId="{6571EBF8-C9C3-4CA1-BDC4-81D483629EDD}" type="pres">
      <dgm:prSet presAssocID="{84FD534F-A90A-4E18-8D38-D0653656B813}" presName="diagram" presStyleCnt="0">
        <dgm:presLayoutVars>
          <dgm:dir/>
        </dgm:presLayoutVars>
      </dgm:prSet>
      <dgm:spPr/>
    </dgm:pt>
    <dgm:pt modelId="{5F98040B-3D16-4AF5-9C2E-8C92E60E46AC}" type="pres">
      <dgm:prSet presAssocID="{5635F5D3-96AA-481E-A164-5C9E3258128C}" presName="composite" presStyleCnt="0"/>
      <dgm:spPr/>
    </dgm:pt>
    <dgm:pt modelId="{1FFBC9D2-1030-4E05-96B3-E39B3D97F993}" type="pres">
      <dgm:prSet presAssocID="{5635F5D3-96AA-481E-A164-5C9E3258128C}" presName="Image" presStyleLbl="bgShp" presStyleIdx="0" presStyleCnt="1" custScaleX="85547" custScaleY="52514" custLinFactNeighborX="35897" custLinFactNeighborY="41475"/>
      <dgm:spPr>
        <a:blipFill rotWithShape="1">
          <a:blip xmlns:r="http://schemas.openxmlformats.org/officeDocument/2006/relationships" r:embed="rId1"/>
          <a:srcRect/>
          <a:stretch>
            <a:fillRect l="-174000" r="-174000"/>
          </a:stretch>
        </a:blipFill>
      </dgm:spPr>
    </dgm:pt>
    <dgm:pt modelId="{6A805993-FC0B-4073-AE6D-542B44D7E4D1}" type="pres">
      <dgm:prSet presAssocID="{5635F5D3-96AA-481E-A164-5C9E3258128C}" presName="Parent" presStyleLbl="node0" presStyleIdx="0" presStyleCnt="1" custScaleX="66634" custScaleY="39745" custLinFactNeighborX="-34578" custLinFactNeighborY="48407">
        <dgm:presLayoutVars>
          <dgm:bulletEnabled val="1"/>
        </dgm:presLayoutVars>
      </dgm:prSet>
      <dgm:spPr/>
    </dgm:pt>
  </dgm:ptLst>
  <dgm:cxnLst>
    <dgm:cxn modelId="{D87F206D-DF4C-4538-9C4A-31F9A51A9952}" srcId="{84FD534F-A90A-4E18-8D38-D0653656B813}" destId="{5635F5D3-96AA-481E-A164-5C9E3258128C}" srcOrd="0" destOrd="0" parTransId="{04E1A296-D372-40BA-9797-B54989C19D11}" sibTransId="{C3BE0F7B-ADDF-417C-988F-59D29D3F2654}"/>
    <dgm:cxn modelId="{DA7B2C6E-CC61-466A-88F4-99392B288AE3}" type="presOf" srcId="{84FD534F-A90A-4E18-8D38-D0653656B813}" destId="{6571EBF8-C9C3-4CA1-BDC4-81D483629EDD}" srcOrd="0" destOrd="0" presId="urn:microsoft.com/office/officeart/2008/layout/BendingPictureCaption"/>
    <dgm:cxn modelId="{478CA88D-B0A4-4605-9E71-8EFEEC5B6E09}" type="presOf" srcId="{5635F5D3-96AA-481E-A164-5C9E3258128C}" destId="{6A805993-FC0B-4073-AE6D-542B44D7E4D1}" srcOrd="0" destOrd="0" presId="urn:microsoft.com/office/officeart/2008/layout/BendingPictureCaption"/>
    <dgm:cxn modelId="{2058F852-EC68-4DDC-9EE9-51BFB78935C0}" type="presParOf" srcId="{6571EBF8-C9C3-4CA1-BDC4-81D483629EDD}" destId="{5F98040B-3D16-4AF5-9C2E-8C92E60E46AC}" srcOrd="0" destOrd="0" presId="urn:microsoft.com/office/officeart/2008/layout/BendingPictureCaption"/>
    <dgm:cxn modelId="{6D1ABCC3-3968-4A9C-BD9F-7199CDACAC59}" type="presParOf" srcId="{5F98040B-3D16-4AF5-9C2E-8C92E60E46AC}" destId="{1FFBC9D2-1030-4E05-96B3-E39B3D97F993}" srcOrd="0" destOrd="0" presId="urn:microsoft.com/office/officeart/2008/layout/BendingPictureCaption"/>
    <dgm:cxn modelId="{31DEFF99-C092-456A-830F-A6DB55BFF2A9}" type="presParOf" srcId="{5F98040B-3D16-4AF5-9C2E-8C92E60E46AC}" destId="{6A805993-FC0B-4073-AE6D-542B44D7E4D1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D0C15C-B5D5-4254-974F-B8E4203D3811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8F5785-B9B4-4A3E-BB41-35836CC77757}">
      <dgm:prSet phldrT="[Text]"/>
      <dgm:spPr/>
      <dgm:t>
        <a:bodyPr/>
        <a:lstStyle/>
        <a:p>
          <a:r>
            <a:rPr lang="en-IN" dirty="0"/>
            <a:t>Upcoming Events</a:t>
          </a:r>
        </a:p>
      </dgm:t>
    </dgm:pt>
    <dgm:pt modelId="{DCDEC19A-9748-40FA-8A18-7977340393AC}" type="parTrans" cxnId="{FB568BD5-6F9C-48CA-A1A7-6191A80B290F}">
      <dgm:prSet/>
      <dgm:spPr/>
      <dgm:t>
        <a:bodyPr/>
        <a:lstStyle/>
        <a:p>
          <a:endParaRPr lang="en-IN"/>
        </a:p>
      </dgm:t>
    </dgm:pt>
    <dgm:pt modelId="{1AC10D39-8343-457D-BF92-52481247EA67}" type="sibTrans" cxnId="{FB568BD5-6F9C-48CA-A1A7-6191A80B290F}">
      <dgm:prSet/>
      <dgm:spPr/>
      <dgm:t>
        <a:bodyPr/>
        <a:lstStyle/>
        <a:p>
          <a:endParaRPr lang="en-IN"/>
        </a:p>
      </dgm:t>
    </dgm:pt>
    <dgm:pt modelId="{C35B801C-41A4-4F21-8FA7-4C776D79AB76}">
      <dgm:prSet phldrT="[Text]"/>
      <dgm:spPr/>
      <dgm:t>
        <a:bodyPr/>
        <a:lstStyle/>
        <a:p>
          <a:r>
            <a:rPr lang="en-IN" dirty="0"/>
            <a:t>This page displays the upcoming events organised by the club.</a:t>
          </a:r>
        </a:p>
        <a:p>
          <a:r>
            <a:rPr lang="en-IN" dirty="0"/>
            <a:t>Elements used:</a:t>
          </a:r>
        </a:p>
        <a:p>
          <a:r>
            <a:rPr lang="en-IN" dirty="0"/>
            <a:t>&lt;button&gt;&lt;/button&gt;</a:t>
          </a:r>
        </a:p>
        <a:p>
          <a:r>
            <a:rPr lang="en-IN" b="0" dirty="0"/>
            <a:t>&lt;a </a:t>
          </a:r>
          <a:r>
            <a:rPr lang="en-IN" b="0" dirty="0" err="1"/>
            <a:t>href</a:t>
          </a:r>
          <a:r>
            <a:rPr lang="en-IN" b="0" dirty="0"/>
            <a:t>=""&gt;&lt;/a&gt;</a:t>
          </a:r>
        </a:p>
        <a:p>
          <a:r>
            <a:rPr lang="en-IN" b="0" dirty="0"/>
            <a:t>&lt;div&gt;&lt;/div&gt;</a:t>
          </a:r>
          <a:endParaRPr lang="en-IN" dirty="0"/>
        </a:p>
        <a:p>
          <a:endParaRPr lang="en-IN" dirty="0"/>
        </a:p>
      </dgm:t>
    </dgm:pt>
    <dgm:pt modelId="{2DF71012-8924-4DD8-9D3F-798A95E6226A}" type="parTrans" cxnId="{7FD2DDBB-688E-4E6C-BF49-137747D5DF8E}">
      <dgm:prSet/>
      <dgm:spPr/>
      <dgm:t>
        <a:bodyPr/>
        <a:lstStyle/>
        <a:p>
          <a:endParaRPr lang="en-IN"/>
        </a:p>
      </dgm:t>
    </dgm:pt>
    <dgm:pt modelId="{434584BD-01E6-49E6-9552-0DA341E57F21}" type="sibTrans" cxnId="{7FD2DDBB-688E-4E6C-BF49-137747D5DF8E}">
      <dgm:prSet/>
      <dgm:spPr/>
      <dgm:t>
        <a:bodyPr/>
        <a:lstStyle/>
        <a:p>
          <a:endParaRPr lang="en-IN"/>
        </a:p>
      </dgm:t>
    </dgm:pt>
    <dgm:pt modelId="{FE20DDB3-BFDC-4C8A-9D36-13144F621F22}" type="pres">
      <dgm:prSet presAssocID="{6FD0C15C-B5D5-4254-974F-B8E4203D3811}" presName="Name0" presStyleCnt="0">
        <dgm:presLayoutVars>
          <dgm:chMax/>
          <dgm:chPref/>
          <dgm:dir/>
          <dgm:animLvl val="lvl"/>
        </dgm:presLayoutVars>
      </dgm:prSet>
      <dgm:spPr/>
    </dgm:pt>
    <dgm:pt modelId="{A19574B5-E6F0-4F85-BF3E-7CF71244EEFA}" type="pres">
      <dgm:prSet presAssocID="{AE8F5785-B9B4-4A3E-BB41-35836CC77757}" presName="composite" presStyleCnt="0"/>
      <dgm:spPr/>
    </dgm:pt>
    <dgm:pt modelId="{51F1CBBE-636F-4A68-83BB-19B40E70D245}" type="pres">
      <dgm:prSet presAssocID="{AE8F5785-B9B4-4A3E-BB41-35836CC77757}" presName="ParentAccentShape" presStyleLbl="trBgShp" presStyleIdx="0" presStyleCnt="2"/>
      <dgm:spPr/>
    </dgm:pt>
    <dgm:pt modelId="{F4ADA1A2-3398-4258-BB74-5813243E7554}" type="pres">
      <dgm:prSet presAssocID="{AE8F5785-B9B4-4A3E-BB41-35836CC77757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874606BC-0C99-4D39-BD03-4108CE37A0B0}" type="pres">
      <dgm:prSet presAssocID="{AE8F5785-B9B4-4A3E-BB41-35836CC77757}" presName="ChildText" presStyleLbl="revTx" presStyleIdx="1" presStyleCnt="2">
        <dgm:presLayoutVars>
          <dgm:chMax val="0"/>
          <dgm:chPref val="0"/>
        </dgm:presLayoutVars>
      </dgm:prSet>
      <dgm:spPr/>
    </dgm:pt>
    <dgm:pt modelId="{1C4578DD-34BB-499A-B7F6-493FC19656B7}" type="pres">
      <dgm:prSet presAssocID="{AE8F5785-B9B4-4A3E-BB41-35836CC77757}" presName="ChildAccentShape" presStyleLbl="trBgShp" presStyleIdx="1" presStyleCnt="2"/>
      <dgm:spPr/>
    </dgm:pt>
    <dgm:pt modelId="{17A805AF-0C2B-45CB-AC4F-2F448CE8CCBE}" type="pres">
      <dgm:prSet presAssocID="{AE8F5785-B9B4-4A3E-BB41-35836CC77757}" presName="Image" presStyleLbl="alignImgPlace1" presStyleIdx="0" presStyleCnt="1"/>
      <dgm:spPr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</dgm:spPr>
    </dgm:pt>
  </dgm:ptLst>
  <dgm:cxnLst>
    <dgm:cxn modelId="{E55D1536-6E56-4114-90AD-206F627DF862}" type="presOf" srcId="{6FD0C15C-B5D5-4254-974F-B8E4203D3811}" destId="{FE20DDB3-BFDC-4C8A-9D36-13144F621F22}" srcOrd="0" destOrd="0" presId="urn:microsoft.com/office/officeart/2009/3/layout/SnapshotPictureList"/>
    <dgm:cxn modelId="{869A9852-9102-4A7F-BC9C-2AF240CED9F2}" type="presOf" srcId="{C35B801C-41A4-4F21-8FA7-4C776D79AB76}" destId="{874606BC-0C99-4D39-BD03-4108CE37A0B0}" srcOrd="0" destOrd="0" presId="urn:microsoft.com/office/officeart/2009/3/layout/SnapshotPictureList"/>
    <dgm:cxn modelId="{7FD2DDBB-688E-4E6C-BF49-137747D5DF8E}" srcId="{AE8F5785-B9B4-4A3E-BB41-35836CC77757}" destId="{C35B801C-41A4-4F21-8FA7-4C776D79AB76}" srcOrd="0" destOrd="0" parTransId="{2DF71012-8924-4DD8-9D3F-798A95E6226A}" sibTransId="{434584BD-01E6-49E6-9552-0DA341E57F21}"/>
    <dgm:cxn modelId="{FB568BD5-6F9C-48CA-A1A7-6191A80B290F}" srcId="{6FD0C15C-B5D5-4254-974F-B8E4203D3811}" destId="{AE8F5785-B9B4-4A3E-BB41-35836CC77757}" srcOrd="0" destOrd="0" parTransId="{DCDEC19A-9748-40FA-8A18-7977340393AC}" sibTransId="{1AC10D39-8343-457D-BF92-52481247EA67}"/>
    <dgm:cxn modelId="{37C2ADDA-F25D-44F2-878D-EC8A425250F0}" type="presOf" srcId="{AE8F5785-B9B4-4A3E-BB41-35836CC77757}" destId="{F4ADA1A2-3398-4258-BB74-5813243E7554}" srcOrd="0" destOrd="0" presId="urn:microsoft.com/office/officeart/2009/3/layout/SnapshotPictureList"/>
    <dgm:cxn modelId="{4C22981E-2F4B-4AC4-90D5-48FA3DCE18EE}" type="presParOf" srcId="{FE20DDB3-BFDC-4C8A-9D36-13144F621F22}" destId="{A19574B5-E6F0-4F85-BF3E-7CF71244EEFA}" srcOrd="0" destOrd="0" presId="urn:microsoft.com/office/officeart/2009/3/layout/SnapshotPictureList"/>
    <dgm:cxn modelId="{706E2F43-5525-47E3-B957-82C2DFE9235F}" type="presParOf" srcId="{A19574B5-E6F0-4F85-BF3E-7CF71244EEFA}" destId="{51F1CBBE-636F-4A68-83BB-19B40E70D245}" srcOrd="0" destOrd="0" presId="urn:microsoft.com/office/officeart/2009/3/layout/SnapshotPictureList"/>
    <dgm:cxn modelId="{964E3A93-FB2E-4E6F-BDBC-A7BA5F3411E8}" type="presParOf" srcId="{A19574B5-E6F0-4F85-BF3E-7CF71244EEFA}" destId="{F4ADA1A2-3398-4258-BB74-5813243E7554}" srcOrd="1" destOrd="0" presId="urn:microsoft.com/office/officeart/2009/3/layout/SnapshotPictureList"/>
    <dgm:cxn modelId="{B0B56B1C-13B3-4E0D-A2DF-7F1FAB379D1E}" type="presParOf" srcId="{A19574B5-E6F0-4F85-BF3E-7CF71244EEFA}" destId="{874606BC-0C99-4D39-BD03-4108CE37A0B0}" srcOrd="2" destOrd="0" presId="urn:microsoft.com/office/officeart/2009/3/layout/SnapshotPictureList"/>
    <dgm:cxn modelId="{0BAAF9B7-FD79-48FB-8EE4-8004EAC20D91}" type="presParOf" srcId="{A19574B5-E6F0-4F85-BF3E-7CF71244EEFA}" destId="{1C4578DD-34BB-499A-B7F6-493FC19656B7}" srcOrd="3" destOrd="0" presId="urn:microsoft.com/office/officeart/2009/3/layout/SnapshotPictureList"/>
    <dgm:cxn modelId="{CA9180C0-7068-44E6-8D8B-A1E29156EE26}" type="presParOf" srcId="{A19574B5-E6F0-4F85-BF3E-7CF71244EEFA}" destId="{17A805AF-0C2B-45CB-AC4F-2F448CE8CCBE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F9E3E1-02C1-40C1-9912-71D951C32B38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024F47-68EC-4363-B0B9-013ECC54A81F}">
      <dgm:prSet phldrT="[Text]"/>
      <dgm:spPr/>
      <dgm:t>
        <a:bodyPr/>
        <a:lstStyle/>
        <a:p>
          <a:r>
            <a:rPr lang="en-IN" dirty="0"/>
            <a:t>Photo Gallery</a:t>
          </a:r>
        </a:p>
      </dgm:t>
    </dgm:pt>
    <dgm:pt modelId="{53758FF3-4A4A-4BD5-B960-A18F710A990C}" type="parTrans" cxnId="{9646EDB3-16DD-446F-B0D2-5247C318945F}">
      <dgm:prSet/>
      <dgm:spPr/>
      <dgm:t>
        <a:bodyPr/>
        <a:lstStyle/>
        <a:p>
          <a:endParaRPr lang="en-IN"/>
        </a:p>
      </dgm:t>
    </dgm:pt>
    <dgm:pt modelId="{15C053DC-0F34-4609-9044-BC9E5EBE5BA2}" type="sibTrans" cxnId="{9646EDB3-16DD-446F-B0D2-5247C318945F}">
      <dgm:prSet/>
      <dgm:spPr/>
      <dgm:t>
        <a:bodyPr/>
        <a:lstStyle/>
        <a:p>
          <a:endParaRPr lang="en-IN"/>
        </a:p>
      </dgm:t>
    </dgm:pt>
    <dgm:pt modelId="{8662B3FA-1523-49E3-9991-DE83FEF06792}">
      <dgm:prSet phldrT="[Text]"/>
      <dgm:spPr/>
      <dgm:t>
        <a:bodyPr/>
        <a:lstStyle/>
        <a:p>
          <a:pPr>
            <a:buNone/>
          </a:pPr>
          <a:r>
            <a:rPr lang="en-IN" dirty="0"/>
            <a:t>Displays images of various activities conducted by the club.</a:t>
          </a:r>
        </a:p>
        <a:p>
          <a:pPr>
            <a:buNone/>
          </a:pPr>
          <a:r>
            <a:rPr lang="en-IN" dirty="0"/>
            <a:t> Elements used:</a:t>
          </a:r>
        </a:p>
        <a:p>
          <a:pPr>
            <a:buFont typeface="Arial" panose="020B0604020202020204" pitchFamily="34" charset="0"/>
            <a:buChar char="•"/>
          </a:pPr>
          <a:r>
            <a:rPr lang="en-IN" dirty="0"/>
            <a:t>&lt;</a:t>
          </a:r>
          <a:r>
            <a:rPr lang="en-IN" dirty="0" err="1"/>
            <a:t>img</a:t>
          </a:r>
          <a:r>
            <a:rPr lang="en-IN" dirty="0"/>
            <a:t> </a:t>
          </a:r>
          <a:r>
            <a:rPr lang="en-IN" dirty="0" err="1"/>
            <a:t>src</a:t>
          </a:r>
          <a:r>
            <a:rPr lang="en-IN" dirty="0"/>
            <a:t>=“”&gt;</a:t>
          </a:r>
        </a:p>
        <a:p>
          <a:pPr>
            <a:buFont typeface="Arial" panose="020B0604020202020204" pitchFamily="34" charset="0"/>
            <a:buChar char="•"/>
          </a:pPr>
          <a:r>
            <a:rPr lang="en-IN" dirty="0"/>
            <a:t>Width</a:t>
          </a:r>
        </a:p>
        <a:p>
          <a:pPr>
            <a:buFont typeface="Arial" panose="020B0604020202020204" pitchFamily="34" charset="0"/>
            <a:buChar char="•"/>
          </a:pPr>
          <a:r>
            <a:rPr lang="en-IN" dirty="0"/>
            <a:t>padding</a:t>
          </a:r>
        </a:p>
        <a:p>
          <a:pPr>
            <a:buFont typeface="Arial" panose="020B0604020202020204" pitchFamily="34" charset="0"/>
            <a:buChar char="•"/>
          </a:pPr>
          <a:r>
            <a:rPr lang="en-IN" dirty="0"/>
            <a:t>&lt;table&gt;&lt;/table&gt;</a:t>
          </a:r>
        </a:p>
        <a:p>
          <a:pPr>
            <a:buFont typeface="Arial" panose="020B0604020202020204" pitchFamily="34" charset="0"/>
            <a:buChar char="•"/>
          </a:pPr>
          <a:r>
            <a:rPr lang="en-IN" dirty="0"/>
            <a:t>&lt;tr&gt;&lt;/tr&gt;</a:t>
          </a:r>
        </a:p>
        <a:p>
          <a:pPr>
            <a:buFont typeface="Arial" panose="020B0604020202020204" pitchFamily="34" charset="0"/>
            <a:buChar char="•"/>
          </a:pPr>
          <a:r>
            <a:rPr lang="en-IN" dirty="0"/>
            <a:t>&lt;td&gt;&lt;/td&gt;</a:t>
          </a:r>
        </a:p>
        <a:p>
          <a:pPr>
            <a:buNone/>
          </a:pPr>
          <a:endParaRPr lang="en-IN" dirty="0"/>
        </a:p>
      </dgm:t>
    </dgm:pt>
    <dgm:pt modelId="{3AC65D2A-CBE0-4FED-ABA9-C8EFC996D79F}" type="parTrans" cxnId="{86B4D2F5-143F-4170-A37B-9B6323795A1D}">
      <dgm:prSet/>
      <dgm:spPr/>
      <dgm:t>
        <a:bodyPr/>
        <a:lstStyle/>
        <a:p>
          <a:endParaRPr lang="en-IN"/>
        </a:p>
      </dgm:t>
    </dgm:pt>
    <dgm:pt modelId="{7DA0F4C4-508E-4C34-908C-FE7B81B9AEB8}" type="sibTrans" cxnId="{86B4D2F5-143F-4170-A37B-9B6323795A1D}">
      <dgm:prSet/>
      <dgm:spPr/>
      <dgm:t>
        <a:bodyPr/>
        <a:lstStyle/>
        <a:p>
          <a:endParaRPr lang="en-IN"/>
        </a:p>
      </dgm:t>
    </dgm:pt>
    <dgm:pt modelId="{0D6D0122-E57E-4125-965D-B06631122C0D}" type="pres">
      <dgm:prSet presAssocID="{4FF9E3E1-02C1-40C1-9912-71D951C32B38}" presName="Name0" presStyleCnt="0">
        <dgm:presLayoutVars>
          <dgm:chMax/>
          <dgm:chPref/>
          <dgm:dir/>
          <dgm:animLvl val="lvl"/>
        </dgm:presLayoutVars>
      </dgm:prSet>
      <dgm:spPr/>
    </dgm:pt>
    <dgm:pt modelId="{8FA01E2A-27C4-4F18-9BD6-1BE61B9DBC40}" type="pres">
      <dgm:prSet presAssocID="{77024F47-68EC-4363-B0B9-013ECC54A81F}" presName="composite" presStyleCnt="0"/>
      <dgm:spPr/>
    </dgm:pt>
    <dgm:pt modelId="{6EC90679-5613-459E-9155-85C62F346CD9}" type="pres">
      <dgm:prSet presAssocID="{77024F47-68EC-4363-B0B9-013ECC54A81F}" presName="ParentAccentShape" presStyleLbl="trBgShp" presStyleIdx="0" presStyleCnt="2"/>
      <dgm:spPr/>
    </dgm:pt>
    <dgm:pt modelId="{EBC00CBA-8472-4DA7-9FB1-0A4FCECCFAEB}" type="pres">
      <dgm:prSet presAssocID="{77024F47-68EC-4363-B0B9-013ECC54A81F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375BC9E9-5C05-455A-8077-F7866B732F4F}" type="pres">
      <dgm:prSet presAssocID="{77024F47-68EC-4363-B0B9-013ECC54A81F}" presName="ChildText" presStyleLbl="revTx" presStyleIdx="1" presStyleCnt="2" custScaleX="123816" custLinFactNeighborX="6623" custLinFactNeighborY="1418">
        <dgm:presLayoutVars>
          <dgm:chMax val="0"/>
          <dgm:chPref val="0"/>
        </dgm:presLayoutVars>
      </dgm:prSet>
      <dgm:spPr/>
    </dgm:pt>
    <dgm:pt modelId="{1B7F9B1D-153B-4A3D-B8A9-8B8F8F249AC0}" type="pres">
      <dgm:prSet presAssocID="{77024F47-68EC-4363-B0B9-013ECC54A81F}" presName="ChildAccentShape" presStyleLbl="trBgShp" presStyleIdx="1" presStyleCnt="2" custLinFactX="36502" custLinFactNeighborX="100000" custLinFactNeighborY="851"/>
      <dgm:spPr/>
    </dgm:pt>
    <dgm:pt modelId="{146ED974-2840-46E4-B596-055299D962F5}" type="pres">
      <dgm:prSet presAssocID="{77024F47-68EC-4363-B0B9-013ECC54A81F}" presName="Image" presStyleLbl="alignImgPlace1" presStyleIdx="0" presStyleCnt="1"/>
      <dgm:spPr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</dgm:spPr>
    </dgm:pt>
  </dgm:ptLst>
  <dgm:cxnLst>
    <dgm:cxn modelId="{9745D927-AD49-4339-B03B-AF0D4B7A2DCF}" type="presOf" srcId="{77024F47-68EC-4363-B0B9-013ECC54A81F}" destId="{EBC00CBA-8472-4DA7-9FB1-0A4FCECCFAEB}" srcOrd="0" destOrd="0" presId="urn:microsoft.com/office/officeart/2009/3/layout/SnapshotPictureList"/>
    <dgm:cxn modelId="{9646EDB3-16DD-446F-B0D2-5247C318945F}" srcId="{4FF9E3E1-02C1-40C1-9912-71D951C32B38}" destId="{77024F47-68EC-4363-B0B9-013ECC54A81F}" srcOrd="0" destOrd="0" parTransId="{53758FF3-4A4A-4BD5-B960-A18F710A990C}" sibTransId="{15C053DC-0F34-4609-9044-BC9E5EBE5BA2}"/>
    <dgm:cxn modelId="{906A88CA-D2BA-4CD4-A29E-360C22CC0A2F}" type="presOf" srcId="{8662B3FA-1523-49E3-9991-DE83FEF06792}" destId="{375BC9E9-5C05-455A-8077-F7866B732F4F}" srcOrd="0" destOrd="0" presId="urn:microsoft.com/office/officeart/2009/3/layout/SnapshotPictureList"/>
    <dgm:cxn modelId="{A7BB10EB-5D0F-494B-8848-14875D00DA86}" type="presOf" srcId="{4FF9E3E1-02C1-40C1-9912-71D951C32B38}" destId="{0D6D0122-E57E-4125-965D-B06631122C0D}" srcOrd="0" destOrd="0" presId="urn:microsoft.com/office/officeart/2009/3/layout/SnapshotPictureList"/>
    <dgm:cxn modelId="{86B4D2F5-143F-4170-A37B-9B6323795A1D}" srcId="{77024F47-68EC-4363-B0B9-013ECC54A81F}" destId="{8662B3FA-1523-49E3-9991-DE83FEF06792}" srcOrd="0" destOrd="0" parTransId="{3AC65D2A-CBE0-4FED-ABA9-C8EFC996D79F}" sibTransId="{7DA0F4C4-508E-4C34-908C-FE7B81B9AEB8}"/>
    <dgm:cxn modelId="{AC2E275D-0B57-41DE-95AC-E882AE70274F}" type="presParOf" srcId="{0D6D0122-E57E-4125-965D-B06631122C0D}" destId="{8FA01E2A-27C4-4F18-9BD6-1BE61B9DBC40}" srcOrd="0" destOrd="0" presId="urn:microsoft.com/office/officeart/2009/3/layout/SnapshotPictureList"/>
    <dgm:cxn modelId="{F8803491-C90B-4DF3-AD37-81A53D5FF165}" type="presParOf" srcId="{8FA01E2A-27C4-4F18-9BD6-1BE61B9DBC40}" destId="{6EC90679-5613-459E-9155-85C62F346CD9}" srcOrd="0" destOrd="0" presId="urn:microsoft.com/office/officeart/2009/3/layout/SnapshotPictureList"/>
    <dgm:cxn modelId="{9E2360B0-D36A-4BD0-8058-1F86CD6D2099}" type="presParOf" srcId="{8FA01E2A-27C4-4F18-9BD6-1BE61B9DBC40}" destId="{EBC00CBA-8472-4DA7-9FB1-0A4FCECCFAEB}" srcOrd="1" destOrd="0" presId="urn:microsoft.com/office/officeart/2009/3/layout/SnapshotPictureList"/>
    <dgm:cxn modelId="{3A7CE8B2-A284-4823-BD33-DB64906B441B}" type="presParOf" srcId="{8FA01E2A-27C4-4F18-9BD6-1BE61B9DBC40}" destId="{375BC9E9-5C05-455A-8077-F7866B732F4F}" srcOrd="2" destOrd="0" presId="urn:microsoft.com/office/officeart/2009/3/layout/SnapshotPictureList"/>
    <dgm:cxn modelId="{2E66C13B-D865-4C40-87EE-08200783C031}" type="presParOf" srcId="{8FA01E2A-27C4-4F18-9BD6-1BE61B9DBC40}" destId="{1B7F9B1D-153B-4A3D-B8A9-8B8F8F249AC0}" srcOrd="3" destOrd="0" presId="urn:microsoft.com/office/officeart/2009/3/layout/SnapshotPictureList"/>
    <dgm:cxn modelId="{3721F206-8A44-42D6-9914-DEC60FC30FA0}" type="presParOf" srcId="{8FA01E2A-27C4-4F18-9BD6-1BE61B9DBC40}" destId="{146ED974-2840-46E4-B596-055299D962F5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DF6792-BD23-43A4-92CB-79D629D0E3D4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7D3358B-5CE9-4B2A-8DB2-30DFA945D7FF}">
      <dgm:prSet phldrT="[Text]"/>
      <dgm:spPr/>
      <dgm:t>
        <a:bodyPr/>
        <a:lstStyle/>
        <a:p>
          <a:r>
            <a:rPr lang="en-IN" dirty="0"/>
            <a:t>Contact Us</a:t>
          </a:r>
        </a:p>
      </dgm:t>
    </dgm:pt>
    <dgm:pt modelId="{6E11C446-11F2-409B-987D-99BC4C9AAF6B}" type="parTrans" cxnId="{872B6C9B-06B4-43F6-85E7-0200A710D953}">
      <dgm:prSet/>
      <dgm:spPr/>
      <dgm:t>
        <a:bodyPr/>
        <a:lstStyle/>
        <a:p>
          <a:endParaRPr lang="en-IN"/>
        </a:p>
      </dgm:t>
    </dgm:pt>
    <dgm:pt modelId="{14342134-B825-4471-B666-0188470438B9}" type="sibTrans" cxnId="{872B6C9B-06B4-43F6-85E7-0200A710D953}">
      <dgm:prSet/>
      <dgm:spPr/>
      <dgm:t>
        <a:bodyPr/>
        <a:lstStyle/>
        <a:p>
          <a:endParaRPr lang="en-IN"/>
        </a:p>
      </dgm:t>
    </dgm:pt>
    <dgm:pt modelId="{85DD9B35-EFD8-4344-86B4-D30A08DBEDA2}">
      <dgm:prSet phldrT="[Text]"/>
      <dgm:spPr/>
      <dgm:t>
        <a:bodyPr/>
        <a:lstStyle/>
        <a:p>
          <a:r>
            <a:rPr lang="en-IN" dirty="0"/>
            <a:t>This page displays the contact information of the club.</a:t>
          </a:r>
        </a:p>
        <a:p>
          <a:r>
            <a:rPr lang="en-IN" dirty="0"/>
            <a:t>Elements used:</a:t>
          </a:r>
        </a:p>
        <a:p>
          <a:r>
            <a:rPr lang="en-IN" dirty="0"/>
            <a:t>&lt;button&gt;&lt;/button&gt;</a:t>
          </a:r>
        </a:p>
      </dgm:t>
    </dgm:pt>
    <dgm:pt modelId="{5B10760D-58E8-499E-AAEC-C3DE7FCC2EF6}" type="parTrans" cxnId="{DFE09013-10E1-4F3A-B768-4337D98C4B08}">
      <dgm:prSet/>
      <dgm:spPr/>
      <dgm:t>
        <a:bodyPr/>
        <a:lstStyle/>
        <a:p>
          <a:endParaRPr lang="en-IN"/>
        </a:p>
      </dgm:t>
    </dgm:pt>
    <dgm:pt modelId="{1EDB653C-E0A2-4FD1-BCA5-D10A9DE8DF72}" type="sibTrans" cxnId="{DFE09013-10E1-4F3A-B768-4337D98C4B08}">
      <dgm:prSet/>
      <dgm:spPr/>
      <dgm:t>
        <a:bodyPr/>
        <a:lstStyle/>
        <a:p>
          <a:endParaRPr lang="en-IN"/>
        </a:p>
      </dgm:t>
    </dgm:pt>
    <dgm:pt modelId="{27EE0E4A-D936-42DE-88D5-4614B488F7F1}">
      <dgm:prSet/>
      <dgm:spPr/>
      <dgm:t>
        <a:bodyPr/>
        <a:lstStyle/>
        <a:p>
          <a:r>
            <a:rPr lang="en-IN" b="0" dirty="0"/>
            <a:t>&lt;a </a:t>
          </a:r>
          <a:r>
            <a:rPr lang="en-IN" b="0" dirty="0" err="1"/>
            <a:t>href</a:t>
          </a:r>
          <a:r>
            <a:rPr lang="en-IN" b="0" dirty="0"/>
            <a:t>=""&gt;&lt;/a&gt;</a:t>
          </a:r>
        </a:p>
        <a:p>
          <a:r>
            <a:rPr lang="en-IN" b="0" dirty="0"/>
            <a:t>&lt;p&gt;&lt;/p&gt;</a:t>
          </a:r>
        </a:p>
      </dgm:t>
    </dgm:pt>
    <dgm:pt modelId="{82254E96-EDD7-4C7D-A924-1A633A02B840}" type="parTrans" cxnId="{C58A2044-F405-4EF6-8BA1-2958E1F22E7E}">
      <dgm:prSet/>
      <dgm:spPr/>
      <dgm:t>
        <a:bodyPr/>
        <a:lstStyle/>
        <a:p>
          <a:endParaRPr lang="en-IN"/>
        </a:p>
      </dgm:t>
    </dgm:pt>
    <dgm:pt modelId="{98F9DC0E-CE75-4A91-A584-881BD4AF25E2}" type="sibTrans" cxnId="{C58A2044-F405-4EF6-8BA1-2958E1F22E7E}">
      <dgm:prSet/>
      <dgm:spPr/>
      <dgm:t>
        <a:bodyPr/>
        <a:lstStyle/>
        <a:p>
          <a:endParaRPr lang="en-IN"/>
        </a:p>
      </dgm:t>
    </dgm:pt>
    <dgm:pt modelId="{6306DE73-74A2-47A8-B85D-A9ECDD147168}" type="pres">
      <dgm:prSet presAssocID="{BADF6792-BD23-43A4-92CB-79D629D0E3D4}" presName="Name0" presStyleCnt="0">
        <dgm:presLayoutVars>
          <dgm:chMax/>
          <dgm:chPref/>
          <dgm:dir/>
          <dgm:animLvl val="lvl"/>
        </dgm:presLayoutVars>
      </dgm:prSet>
      <dgm:spPr/>
    </dgm:pt>
    <dgm:pt modelId="{4CB78BDD-BB5F-4073-948A-DDB51F3FC50A}" type="pres">
      <dgm:prSet presAssocID="{F7D3358B-5CE9-4B2A-8DB2-30DFA945D7FF}" presName="composite" presStyleCnt="0"/>
      <dgm:spPr/>
    </dgm:pt>
    <dgm:pt modelId="{5A2CFC15-C5BE-4A89-9AE8-111B73DEF6A0}" type="pres">
      <dgm:prSet presAssocID="{F7D3358B-5CE9-4B2A-8DB2-30DFA945D7FF}" presName="ParentAccentShape" presStyleLbl="trBgShp" presStyleIdx="0" presStyleCnt="2"/>
      <dgm:spPr/>
    </dgm:pt>
    <dgm:pt modelId="{BD6D8868-36A1-49B6-BCEB-8DA380A5DD1D}" type="pres">
      <dgm:prSet presAssocID="{F7D3358B-5CE9-4B2A-8DB2-30DFA945D7FF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4532D98C-8710-4C6E-B194-7CB02A0A73FA}" type="pres">
      <dgm:prSet presAssocID="{F7D3358B-5CE9-4B2A-8DB2-30DFA945D7FF}" presName="ChildText" presStyleLbl="revTx" presStyleIdx="1" presStyleCnt="2">
        <dgm:presLayoutVars>
          <dgm:chMax val="0"/>
          <dgm:chPref val="0"/>
        </dgm:presLayoutVars>
      </dgm:prSet>
      <dgm:spPr/>
    </dgm:pt>
    <dgm:pt modelId="{DE042EA2-C6FF-438F-BE0A-770DA1099C39}" type="pres">
      <dgm:prSet presAssocID="{F7D3358B-5CE9-4B2A-8DB2-30DFA945D7FF}" presName="ChildAccentShape" presStyleLbl="trBgShp" presStyleIdx="1" presStyleCnt="2"/>
      <dgm:spPr/>
    </dgm:pt>
    <dgm:pt modelId="{B76650B8-F089-4BFF-891A-267F5ED2E72D}" type="pres">
      <dgm:prSet presAssocID="{F7D3358B-5CE9-4B2A-8DB2-30DFA945D7FF}" presName="Image" presStyleLbl="alignImgPlace1" presStyleIdx="0" presStyleCnt="1"/>
      <dgm:spPr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</dgm:spPr>
    </dgm:pt>
  </dgm:ptLst>
  <dgm:cxnLst>
    <dgm:cxn modelId="{DFE09013-10E1-4F3A-B768-4337D98C4B08}" srcId="{F7D3358B-5CE9-4B2A-8DB2-30DFA945D7FF}" destId="{85DD9B35-EFD8-4344-86B4-D30A08DBEDA2}" srcOrd="0" destOrd="0" parTransId="{5B10760D-58E8-499E-AAEC-C3DE7FCC2EF6}" sibTransId="{1EDB653C-E0A2-4FD1-BCA5-D10A9DE8DF72}"/>
    <dgm:cxn modelId="{1BDF8326-AEA7-4C8B-BAA5-B4C9E64561DA}" type="presOf" srcId="{27EE0E4A-D936-42DE-88D5-4614B488F7F1}" destId="{4532D98C-8710-4C6E-B194-7CB02A0A73FA}" srcOrd="0" destOrd="1" presId="urn:microsoft.com/office/officeart/2009/3/layout/SnapshotPictureList"/>
    <dgm:cxn modelId="{C58A2044-F405-4EF6-8BA1-2958E1F22E7E}" srcId="{F7D3358B-5CE9-4B2A-8DB2-30DFA945D7FF}" destId="{27EE0E4A-D936-42DE-88D5-4614B488F7F1}" srcOrd="1" destOrd="0" parTransId="{82254E96-EDD7-4C7D-A924-1A633A02B840}" sibTransId="{98F9DC0E-CE75-4A91-A584-881BD4AF25E2}"/>
    <dgm:cxn modelId="{A6CF5588-2926-43E1-BBE8-CD06008CFA9B}" type="presOf" srcId="{BADF6792-BD23-43A4-92CB-79D629D0E3D4}" destId="{6306DE73-74A2-47A8-B85D-A9ECDD147168}" srcOrd="0" destOrd="0" presId="urn:microsoft.com/office/officeart/2009/3/layout/SnapshotPictureList"/>
    <dgm:cxn modelId="{872B6C9B-06B4-43F6-85E7-0200A710D953}" srcId="{BADF6792-BD23-43A4-92CB-79D629D0E3D4}" destId="{F7D3358B-5CE9-4B2A-8DB2-30DFA945D7FF}" srcOrd="0" destOrd="0" parTransId="{6E11C446-11F2-409B-987D-99BC4C9AAF6B}" sibTransId="{14342134-B825-4471-B666-0188470438B9}"/>
    <dgm:cxn modelId="{156BB5F2-3DA4-4A45-B727-83484DE8758F}" type="presOf" srcId="{F7D3358B-5CE9-4B2A-8DB2-30DFA945D7FF}" destId="{BD6D8868-36A1-49B6-BCEB-8DA380A5DD1D}" srcOrd="0" destOrd="0" presId="urn:microsoft.com/office/officeart/2009/3/layout/SnapshotPictureList"/>
    <dgm:cxn modelId="{7219CDFD-263C-46A4-9D44-CF1BCA2152E7}" type="presOf" srcId="{85DD9B35-EFD8-4344-86B4-D30A08DBEDA2}" destId="{4532D98C-8710-4C6E-B194-7CB02A0A73FA}" srcOrd="0" destOrd="0" presId="urn:microsoft.com/office/officeart/2009/3/layout/SnapshotPictureList"/>
    <dgm:cxn modelId="{79784CCB-D8F0-42E2-BBB8-5D1194EBF969}" type="presParOf" srcId="{6306DE73-74A2-47A8-B85D-A9ECDD147168}" destId="{4CB78BDD-BB5F-4073-948A-DDB51F3FC50A}" srcOrd="0" destOrd="0" presId="urn:microsoft.com/office/officeart/2009/3/layout/SnapshotPictureList"/>
    <dgm:cxn modelId="{BA892FEF-32EA-4B76-910E-3BF26CDFCFFC}" type="presParOf" srcId="{4CB78BDD-BB5F-4073-948A-DDB51F3FC50A}" destId="{5A2CFC15-C5BE-4A89-9AE8-111B73DEF6A0}" srcOrd="0" destOrd="0" presId="urn:microsoft.com/office/officeart/2009/3/layout/SnapshotPictureList"/>
    <dgm:cxn modelId="{92F63AC3-4881-4769-BABC-3477E5F3B27D}" type="presParOf" srcId="{4CB78BDD-BB5F-4073-948A-DDB51F3FC50A}" destId="{BD6D8868-36A1-49B6-BCEB-8DA380A5DD1D}" srcOrd="1" destOrd="0" presId="urn:microsoft.com/office/officeart/2009/3/layout/SnapshotPictureList"/>
    <dgm:cxn modelId="{ED9655B3-57C4-4676-A396-81020B453852}" type="presParOf" srcId="{4CB78BDD-BB5F-4073-948A-DDB51F3FC50A}" destId="{4532D98C-8710-4C6E-B194-7CB02A0A73FA}" srcOrd="2" destOrd="0" presId="urn:microsoft.com/office/officeart/2009/3/layout/SnapshotPictureList"/>
    <dgm:cxn modelId="{87D3FDBA-5BF7-4B60-8C8F-C7F9B6F301BD}" type="presParOf" srcId="{4CB78BDD-BB5F-4073-948A-DDB51F3FC50A}" destId="{DE042EA2-C6FF-438F-BE0A-770DA1099C39}" srcOrd="3" destOrd="0" presId="urn:microsoft.com/office/officeart/2009/3/layout/SnapshotPictureList"/>
    <dgm:cxn modelId="{E5FC8724-00B6-4426-9076-2172ECB78C45}" type="presParOf" srcId="{4CB78BDD-BB5F-4073-948A-DDB51F3FC50A}" destId="{B76650B8-F089-4BFF-891A-267F5ED2E72D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D0355-F844-4186-A96B-928BAE44B5F2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E459F-F5BB-47E2-89E5-8CAA00D80DB5}">
      <dsp:nvSpPr>
        <dsp:cNvPr id="0" name=""/>
        <dsp:cNvSpPr/>
      </dsp:nvSpPr>
      <dsp:spPr>
        <a:xfrm>
          <a:off x="439863" y="298404"/>
          <a:ext cx="6972164" cy="597120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Saiee </a:t>
          </a:r>
          <a:r>
            <a:rPr lang="en-IN" sz="3200" kern="1200" dirty="0" err="1"/>
            <a:t>Gulhane</a:t>
          </a:r>
          <a:endParaRPr lang="en-IN" sz="3200" kern="1200" dirty="0"/>
        </a:p>
      </dsp:txBody>
      <dsp:txXfrm>
        <a:off x="439863" y="298404"/>
        <a:ext cx="6972164" cy="597120"/>
      </dsp:txXfrm>
    </dsp:sp>
    <dsp:sp modelId="{63082305-3D73-45B5-925B-6661BEBD0E67}">
      <dsp:nvSpPr>
        <dsp:cNvPr id="0" name=""/>
        <dsp:cNvSpPr/>
      </dsp:nvSpPr>
      <dsp:spPr>
        <a:xfrm>
          <a:off x="66662" y="223764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0ED35-5814-45D6-B313-6A51A4F12F34}">
      <dsp:nvSpPr>
        <dsp:cNvPr id="0" name=""/>
        <dsp:cNvSpPr/>
      </dsp:nvSpPr>
      <dsp:spPr>
        <a:xfrm>
          <a:off x="782205" y="1194240"/>
          <a:ext cx="6629822" cy="597120"/>
        </a:xfrm>
        <a:prstGeom prst="rect">
          <a:avLst/>
        </a:prstGeom>
        <a:solidFill>
          <a:srgbClr val="6BE1F9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Divya Kadu</a:t>
          </a:r>
        </a:p>
      </dsp:txBody>
      <dsp:txXfrm>
        <a:off x="782205" y="1194240"/>
        <a:ext cx="6629822" cy="597120"/>
      </dsp:txXfrm>
    </dsp:sp>
    <dsp:sp modelId="{9E8D4387-75F1-4476-B627-2B7B15E2E849}">
      <dsp:nvSpPr>
        <dsp:cNvPr id="0" name=""/>
        <dsp:cNvSpPr/>
      </dsp:nvSpPr>
      <dsp:spPr>
        <a:xfrm>
          <a:off x="409005" y="1119600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6BE1F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56B91-5CA9-4C4D-B0AB-F514480802F8}">
      <dsp:nvSpPr>
        <dsp:cNvPr id="0" name=""/>
        <dsp:cNvSpPr/>
      </dsp:nvSpPr>
      <dsp:spPr>
        <a:xfrm>
          <a:off x="782205" y="2090076"/>
          <a:ext cx="6629822" cy="597120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Nishigandha</a:t>
          </a:r>
          <a:r>
            <a:rPr lang="en-IN" sz="3200" kern="1200" dirty="0"/>
            <a:t> </a:t>
          </a:r>
          <a:r>
            <a:rPr lang="en-IN" sz="3200" kern="1200" dirty="0" err="1"/>
            <a:t>Kumthekar</a:t>
          </a:r>
          <a:endParaRPr lang="en-IN" sz="3200" kern="1200" dirty="0"/>
        </a:p>
      </dsp:txBody>
      <dsp:txXfrm>
        <a:off x="782205" y="2090076"/>
        <a:ext cx="6629822" cy="597120"/>
      </dsp:txXfrm>
    </dsp:sp>
    <dsp:sp modelId="{B5866A14-7969-404A-A4A3-49C0DF06CE5D}">
      <dsp:nvSpPr>
        <dsp:cNvPr id="0" name=""/>
        <dsp:cNvSpPr/>
      </dsp:nvSpPr>
      <dsp:spPr>
        <a:xfrm>
          <a:off x="409005" y="2015436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52329-E83B-4C16-BBDC-7D9975C6C1EF}">
      <dsp:nvSpPr>
        <dsp:cNvPr id="0" name=""/>
        <dsp:cNvSpPr/>
      </dsp:nvSpPr>
      <dsp:spPr>
        <a:xfrm>
          <a:off x="439863" y="2985911"/>
          <a:ext cx="6972164" cy="59712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64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 err="1"/>
            <a:t>Krutika</a:t>
          </a:r>
          <a:r>
            <a:rPr lang="en-IN" sz="3200" kern="1200" dirty="0"/>
            <a:t> </a:t>
          </a:r>
          <a:r>
            <a:rPr lang="en-IN" sz="3200" kern="1200" dirty="0" err="1"/>
            <a:t>Jagdale</a:t>
          </a:r>
          <a:endParaRPr lang="en-IN" sz="3200" kern="1200" dirty="0"/>
        </a:p>
      </dsp:txBody>
      <dsp:txXfrm>
        <a:off x="439863" y="2985911"/>
        <a:ext cx="6972164" cy="597120"/>
      </dsp:txXfrm>
    </dsp:sp>
    <dsp:sp modelId="{5CEE5BB9-8A84-421F-A523-2CEB6102A01C}">
      <dsp:nvSpPr>
        <dsp:cNvPr id="0" name=""/>
        <dsp:cNvSpPr/>
      </dsp:nvSpPr>
      <dsp:spPr>
        <a:xfrm>
          <a:off x="66662" y="2911271"/>
          <a:ext cx="746400" cy="746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729788-D7B8-4AF3-910F-9A40AF836A72}">
      <dsp:nvSpPr>
        <dsp:cNvPr id="0" name=""/>
        <dsp:cNvSpPr/>
      </dsp:nvSpPr>
      <dsp:spPr>
        <a:xfrm>
          <a:off x="9502816" y="652161"/>
          <a:ext cx="231681" cy="4287923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E0984-2B1B-4D22-96AD-1945E31B9F40}">
      <dsp:nvSpPr>
        <dsp:cNvPr id="0" name=""/>
        <dsp:cNvSpPr/>
      </dsp:nvSpPr>
      <dsp:spPr>
        <a:xfrm>
          <a:off x="231681" y="652161"/>
          <a:ext cx="6025654" cy="4287923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0E116-73A6-43CA-B311-CB4F542CD480}">
      <dsp:nvSpPr>
        <dsp:cNvPr id="0" name=""/>
        <dsp:cNvSpPr/>
      </dsp:nvSpPr>
      <dsp:spPr>
        <a:xfrm>
          <a:off x="0" y="138379"/>
          <a:ext cx="5793973" cy="405600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32010-91F9-4FE0-A78A-6B59EA40DAC0}">
      <dsp:nvSpPr>
        <dsp:cNvPr id="0" name=""/>
        <dsp:cNvSpPr/>
      </dsp:nvSpPr>
      <dsp:spPr>
        <a:xfrm>
          <a:off x="467255" y="4195820"/>
          <a:ext cx="5558398" cy="50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91440" rIns="2438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Home Page</a:t>
          </a:r>
        </a:p>
      </dsp:txBody>
      <dsp:txXfrm>
        <a:off x="467255" y="4195820"/>
        <a:ext cx="5558398" cy="508980"/>
      </dsp:txXfrm>
    </dsp:sp>
    <dsp:sp modelId="{3E8ED8BE-F59D-41B8-9807-ECA1CD7831D5}">
      <dsp:nvSpPr>
        <dsp:cNvPr id="0" name=""/>
        <dsp:cNvSpPr/>
      </dsp:nvSpPr>
      <dsp:spPr>
        <a:xfrm>
          <a:off x="6502644" y="652161"/>
          <a:ext cx="2754862" cy="4287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This is where the website opens.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Elements used: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&lt;div&gt;&lt;/div&gt;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&lt;h1&gt;&lt;/h1&gt;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/>
            <a:t>&lt;a </a:t>
          </a:r>
          <a:r>
            <a:rPr lang="en-IN" sz="2400" b="0" kern="1200" dirty="0" err="1"/>
            <a:t>href</a:t>
          </a:r>
          <a:r>
            <a:rPr lang="en-IN" sz="2400" b="0" kern="1200" dirty="0"/>
            <a:t>=""&gt;&lt;/a&gt;</a:t>
          </a:r>
          <a:endParaRPr lang="en-I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&lt;table&gt;&lt;/table&gt;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&lt;button&gt;&lt;/button&gt;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>
        <a:off x="6502644" y="652161"/>
        <a:ext cx="2754862" cy="42879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BC9D2-1030-4E05-96B3-E39B3D97F993}">
      <dsp:nvSpPr>
        <dsp:cNvPr id="0" name=""/>
        <dsp:cNvSpPr/>
      </dsp:nvSpPr>
      <dsp:spPr>
        <a:xfrm>
          <a:off x="5076780" y="2951845"/>
          <a:ext cx="5955593" cy="2701702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74000" r="-174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05993-FC0B-4073-AE6D-542B44D7E4D1}">
      <dsp:nvSpPr>
        <dsp:cNvPr id="0" name=""/>
        <dsp:cNvSpPr/>
      </dsp:nvSpPr>
      <dsp:spPr>
        <a:xfrm>
          <a:off x="2408268" y="4950500"/>
          <a:ext cx="3997360" cy="5729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en-IN" sz="3300" kern="1200" dirty="0"/>
            <a:t>Footer</a:t>
          </a:r>
        </a:p>
      </dsp:txBody>
      <dsp:txXfrm>
        <a:off x="2408268" y="4950500"/>
        <a:ext cx="3997360" cy="572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578DD-34BB-499A-B7F6-493FC19656B7}">
      <dsp:nvSpPr>
        <dsp:cNvPr id="0" name=""/>
        <dsp:cNvSpPr/>
      </dsp:nvSpPr>
      <dsp:spPr>
        <a:xfrm>
          <a:off x="9416433" y="674231"/>
          <a:ext cx="229574" cy="424894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1CBBE-636F-4A68-83BB-19B40E70D245}">
      <dsp:nvSpPr>
        <dsp:cNvPr id="0" name=""/>
        <dsp:cNvSpPr/>
      </dsp:nvSpPr>
      <dsp:spPr>
        <a:xfrm>
          <a:off x="229574" y="674231"/>
          <a:ext cx="5970878" cy="4248944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805AF-0C2B-45CB-AC4F-2F448CE8CCBE}">
      <dsp:nvSpPr>
        <dsp:cNvPr id="0" name=""/>
        <dsp:cNvSpPr/>
      </dsp:nvSpPr>
      <dsp:spPr>
        <a:xfrm>
          <a:off x="0" y="165119"/>
          <a:ext cx="5741303" cy="401913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DA1A2-3398-4258-BB74-5813243E7554}">
      <dsp:nvSpPr>
        <dsp:cNvPr id="0" name=""/>
        <dsp:cNvSpPr/>
      </dsp:nvSpPr>
      <dsp:spPr>
        <a:xfrm>
          <a:off x="463008" y="4185677"/>
          <a:ext cx="5507870" cy="504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91440" rIns="2438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Upcoming Events</a:t>
          </a:r>
        </a:p>
      </dsp:txBody>
      <dsp:txXfrm>
        <a:off x="463008" y="4185677"/>
        <a:ext cx="5507870" cy="504353"/>
      </dsp:txXfrm>
    </dsp:sp>
    <dsp:sp modelId="{874606BC-0C99-4D39-BD03-4108CE37A0B0}">
      <dsp:nvSpPr>
        <dsp:cNvPr id="0" name=""/>
        <dsp:cNvSpPr/>
      </dsp:nvSpPr>
      <dsp:spPr>
        <a:xfrm>
          <a:off x="6443533" y="674231"/>
          <a:ext cx="2729820" cy="42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This page displays the upcoming events organised by the club.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Elements used: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&lt;button&gt;&lt;/button&gt;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/>
            <a:t>&lt;a </a:t>
          </a:r>
          <a:r>
            <a:rPr lang="en-IN" sz="2400" b="0" kern="1200" dirty="0" err="1"/>
            <a:t>href</a:t>
          </a:r>
          <a:r>
            <a:rPr lang="en-IN" sz="2400" b="0" kern="1200" dirty="0"/>
            <a:t>=""&gt;&lt;/a&gt;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/>
            <a:t>&lt;div&gt;&lt;/div&gt;</a:t>
          </a:r>
          <a:endParaRPr lang="en-IN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>
        <a:off x="6443533" y="674231"/>
        <a:ext cx="2729820" cy="42489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F9B1D-153B-4A3D-B8A9-8B8F8F249AC0}">
      <dsp:nvSpPr>
        <dsp:cNvPr id="0" name=""/>
        <dsp:cNvSpPr/>
      </dsp:nvSpPr>
      <dsp:spPr>
        <a:xfrm>
          <a:off x="9512415" y="622872"/>
          <a:ext cx="231915" cy="429225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90679-5613-459E-9155-85C62F346CD9}">
      <dsp:nvSpPr>
        <dsp:cNvPr id="0" name=""/>
        <dsp:cNvSpPr/>
      </dsp:nvSpPr>
      <dsp:spPr>
        <a:xfrm>
          <a:off x="231915" y="586345"/>
          <a:ext cx="6031740" cy="4292254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ED974-2840-46E4-B596-055299D962F5}">
      <dsp:nvSpPr>
        <dsp:cNvPr id="0" name=""/>
        <dsp:cNvSpPr/>
      </dsp:nvSpPr>
      <dsp:spPr>
        <a:xfrm>
          <a:off x="0" y="72043"/>
          <a:ext cx="5799825" cy="406009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00CBA-8472-4DA7-9FB1-0A4FCECCFAEB}">
      <dsp:nvSpPr>
        <dsp:cNvPr id="0" name=""/>
        <dsp:cNvSpPr/>
      </dsp:nvSpPr>
      <dsp:spPr>
        <a:xfrm>
          <a:off x="467727" y="4133583"/>
          <a:ext cx="5564013" cy="509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91440" rIns="2438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Photo Gallery</a:t>
          </a:r>
        </a:p>
      </dsp:txBody>
      <dsp:txXfrm>
        <a:off x="467727" y="4133583"/>
        <a:ext cx="5564013" cy="509494"/>
      </dsp:txXfrm>
    </dsp:sp>
    <dsp:sp modelId="{375BC9E9-5C05-455A-8077-F7866B732F4F}">
      <dsp:nvSpPr>
        <dsp:cNvPr id="0" name=""/>
        <dsp:cNvSpPr/>
      </dsp:nvSpPr>
      <dsp:spPr>
        <a:xfrm>
          <a:off x="6329924" y="647209"/>
          <a:ext cx="3414406" cy="4292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Displays images of various activities conducted by the club.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 Elements used: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200" kern="1200" dirty="0"/>
            <a:t>&lt;</a:t>
          </a:r>
          <a:r>
            <a:rPr lang="en-IN" sz="2200" kern="1200" dirty="0" err="1"/>
            <a:t>img</a:t>
          </a:r>
          <a:r>
            <a:rPr lang="en-IN" sz="2200" kern="1200" dirty="0"/>
            <a:t> </a:t>
          </a:r>
          <a:r>
            <a:rPr lang="en-IN" sz="2200" kern="1200" dirty="0" err="1"/>
            <a:t>src</a:t>
          </a:r>
          <a:r>
            <a:rPr lang="en-IN" sz="2200" kern="1200" dirty="0"/>
            <a:t>=“”&gt;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200" kern="1200" dirty="0"/>
            <a:t>Width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200" kern="1200" dirty="0"/>
            <a:t>padding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200" kern="1200" dirty="0"/>
            <a:t>&lt;table&gt;&lt;/table&gt;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200" kern="1200" dirty="0"/>
            <a:t>&lt;tr&gt;&lt;/tr&gt;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200" kern="1200" dirty="0"/>
            <a:t>&lt;td&gt;&lt;/td&gt;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>
        <a:off x="6329924" y="647209"/>
        <a:ext cx="3414406" cy="42922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42EA2-C6FF-438F-BE0A-770DA1099C39}">
      <dsp:nvSpPr>
        <dsp:cNvPr id="0" name=""/>
        <dsp:cNvSpPr/>
      </dsp:nvSpPr>
      <dsp:spPr>
        <a:xfrm>
          <a:off x="9512415" y="714164"/>
          <a:ext cx="231915" cy="429225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CFC15-C5BE-4A89-9AE8-111B73DEF6A0}">
      <dsp:nvSpPr>
        <dsp:cNvPr id="0" name=""/>
        <dsp:cNvSpPr/>
      </dsp:nvSpPr>
      <dsp:spPr>
        <a:xfrm>
          <a:off x="231915" y="714164"/>
          <a:ext cx="6031740" cy="4292254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650B8-F089-4BFF-891A-267F5ED2E72D}">
      <dsp:nvSpPr>
        <dsp:cNvPr id="0" name=""/>
        <dsp:cNvSpPr/>
      </dsp:nvSpPr>
      <dsp:spPr>
        <a:xfrm>
          <a:off x="0" y="199863"/>
          <a:ext cx="5799825" cy="406009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2000" r="-1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D8868-36A1-49B6-BCEB-8DA380A5DD1D}">
      <dsp:nvSpPr>
        <dsp:cNvPr id="0" name=""/>
        <dsp:cNvSpPr/>
      </dsp:nvSpPr>
      <dsp:spPr>
        <a:xfrm>
          <a:off x="467727" y="4261403"/>
          <a:ext cx="5564013" cy="5094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91440" rIns="2438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Contact Us</a:t>
          </a:r>
        </a:p>
      </dsp:txBody>
      <dsp:txXfrm>
        <a:off x="467727" y="4261403"/>
        <a:ext cx="5564013" cy="509494"/>
      </dsp:txXfrm>
    </dsp:sp>
    <dsp:sp modelId="{4532D98C-8710-4C6E-B194-7CB02A0A73FA}">
      <dsp:nvSpPr>
        <dsp:cNvPr id="0" name=""/>
        <dsp:cNvSpPr/>
      </dsp:nvSpPr>
      <dsp:spPr>
        <a:xfrm>
          <a:off x="6509213" y="714164"/>
          <a:ext cx="2757645" cy="4292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This page displays the contact information of the club.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Elements used: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&lt;button&gt;&lt;/button&gt;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/>
            <a:t>&lt;a </a:t>
          </a:r>
          <a:r>
            <a:rPr lang="en-IN" sz="2400" b="0" kern="1200" dirty="0" err="1"/>
            <a:t>href</a:t>
          </a:r>
          <a:r>
            <a:rPr lang="en-IN" sz="2400" b="0" kern="1200" dirty="0"/>
            <a:t>=""&gt;&lt;/a&gt;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/>
            <a:t>&lt;p&gt;&lt;/p&gt;</a:t>
          </a:r>
        </a:p>
      </dsp:txBody>
      <dsp:txXfrm>
        <a:off x="6509213" y="714164"/>
        <a:ext cx="2757645" cy="4292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80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98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58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31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108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28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40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96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0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1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6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B5AED-FBB9-4A95-A1FA-DC91BD85C567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2A09E7-8085-47E9-9B64-142BD752A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6BC0-4ABB-F02B-6A26-3732E72A9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719166"/>
            <a:ext cx="8010559" cy="1646299"/>
          </a:xfrm>
        </p:spPr>
        <p:txBody>
          <a:bodyPr/>
          <a:lstStyle/>
          <a:p>
            <a:r>
              <a:rPr lang="en-IN" sz="4800" dirty="0"/>
              <a:t>Cultural Club : </a:t>
            </a:r>
            <a:r>
              <a:rPr lang="en-IN" sz="4800" dirty="0" err="1"/>
              <a:t>Pravara</a:t>
            </a:r>
            <a:r>
              <a:rPr lang="en-IN" sz="4800" dirty="0"/>
              <a:t> Rural Engineering College, Loni</a:t>
            </a:r>
            <a:br>
              <a:rPr lang="en-IN" dirty="0"/>
            </a:br>
            <a:r>
              <a:rPr lang="en-IN" sz="3600" dirty="0"/>
              <a:t>Website Development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BA7D9-6848-D352-CEAA-3685BACB5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581775"/>
            <a:ext cx="7931901" cy="1818808"/>
          </a:xfrm>
        </p:spPr>
        <p:txBody>
          <a:bodyPr>
            <a:normAutofit/>
          </a:bodyPr>
          <a:lstStyle/>
          <a:p>
            <a:r>
              <a:rPr lang="en-IN" sz="2400" dirty="0"/>
              <a:t>Project Based Learning</a:t>
            </a:r>
          </a:p>
          <a:p>
            <a:r>
              <a:rPr lang="en-IN" sz="2000" dirty="0"/>
              <a:t>Guided by:  </a:t>
            </a:r>
          </a:p>
          <a:p>
            <a:r>
              <a:rPr lang="en-IN" sz="2000" dirty="0"/>
              <a:t>Prof. M. R. </a:t>
            </a:r>
            <a:r>
              <a:rPr lang="en-IN" sz="2000" dirty="0" err="1"/>
              <a:t>Kharde</a:t>
            </a:r>
            <a:r>
              <a:rPr lang="en-IN" sz="2000" dirty="0"/>
              <a:t>  </a:t>
            </a: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9F76BB1E-ECA5-903A-5794-3B778E0A213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79005" y="372098"/>
            <a:ext cx="5756120" cy="113724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3726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3687E3A-2319-A548-30F4-8C129E655E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479318"/>
              </p:ext>
            </p:extLst>
          </p:nvPr>
        </p:nvGraphicFramePr>
        <p:xfrm>
          <a:off x="677863" y="757084"/>
          <a:ext cx="11111014" cy="5653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8D4C60-CAF5-04A7-9A91-B545EF1F45EE}"/>
              </a:ext>
            </a:extLst>
          </p:cNvPr>
          <p:cNvSpPr txBox="1"/>
          <p:nvPr/>
        </p:nvSpPr>
        <p:spPr>
          <a:xfrm>
            <a:off x="481781" y="757084"/>
            <a:ext cx="94094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The HTML code is divided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Body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We write the CSS part in the &lt;head&gt;&lt;/head&gt; along with title of the page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JavaScript is written in &lt;body&gt;&lt;/body&gt; along with the rest of the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Body is divided in &lt;header&gt;&lt;/header&gt;, &lt;main&gt;&lt;/main&gt;, &lt;footer&gt;&lt;/footer&gt;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28849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62AF34-7FF5-4A06-0968-2189CB3D5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514508"/>
              </p:ext>
            </p:extLst>
          </p:nvPr>
        </p:nvGraphicFramePr>
        <p:xfrm>
          <a:off x="677863" y="953730"/>
          <a:ext cx="9646008" cy="508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09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F5C174-D491-B036-2589-FB31F4F3A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437595"/>
              </p:ext>
            </p:extLst>
          </p:nvPr>
        </p:nvGraphicFramePr>
        <p:xfrm>
          <a:off x="677862" y="1091382"/>
          <a:ext cx="9744331" cy="4950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73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37F6F2-3705-1721-54CC-5CAF1DFD6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168856"/>
              </p:ext>
            </p:extLst>
          </p:nvPr>
        </p:nvGraphicFramePr>
        <p:xfrm>
          <a:off x="677862" y="835742"/>
          <a:ext cx="9744331" cy="5206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00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38B6-6118-814E-6EF9-79F160F8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87FB-BD69-7A72-D1B7-B0164AC6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Website development is a complex and dynamic field.</a:t>
            </a:r>
          </a:p>
          <a:p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HTML provides the structure, CSS enhances the design, and JavaScript adds interactivity.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Mastering these technologies is essential for creating modern and engaging websites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280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659B-ACAC-304B-8CF6-0FBDF075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5C4C-9C95-A6F6-14C3-829632497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W3Schools (</a:t>
            </a:r>
            <a:r>
              <a:rPr lang="en-US" sz="2400" b="0" i="0" u="sng" dirty="0">
                <a:solidFill>
                  <a:schemeClr val="accent1"/>
                </a:solidFill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www.w3schools.com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): Provides tutorials and references for HTML, CSS, and JavaScript.</a:t>
            </a:r>
          </a:p>
          <a:p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MDN Web Docs (</a:t>
            </a:r>
            <a:r>
              <a:rPr lang="en-IN" sz="2400" b="0" i="0" dirty="0">
                <a:solidFill>
                  <a:schemeClr val="accent1"/>
                </a:solidFill>
                <a:effectLst/>
                <a:latin typeface="Söhne"/>
              </a:rPr>
              <a:t>developer.mozilla.org</a:t>
            </a:r>
            <a:r>
              <a:rPr lang="en-IN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): Offers comprehensive documentation on web technologies.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36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3688F0-7B6A-A972-F950-7662B3B7AFA0}"/>
              </a:ext>
            </a:extLst>
          </p:cNvPr>
          <p:cNvSpPr/>
          <p:nvPr/>
        </p:nvSpPr>
        <p:spPr>
          <a:xfrm>
            <a:off x="2137471" y="2967335"/>
            <a:ext cx="59249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408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DE5E-A728-24FB-57EC-EBFE0E98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C4D8BD8-E0FB-EDC8-DFF7-B2891F4D2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722219"/>
              </p:ext>
            </p:extLst>
          </p:nvPr>
        </p:nvGraphicFramePr>
        <p:xfrm>
          <a:off x="677863" y="2160588"/>
          <a:ext cx="7464331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6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28CB-65FF-2723-A4D7-130F7424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70A5-81D4-6809-A400-CB137B88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Website Development</a:t>
            </a:r>
          </a:p>
          <a:p>
            <a:pPr algn="just"/>
            <a:r>
              <a:rPr lang="en-IN" sz="2400" dirty="0"/>
              <a:t>HTML (Hypertext Markup Language)</a:t>
            </a:r>
          </a:p>
          <a:p>
            <a:pPr algn="just"/>
            <a:r>
              <a:rPr lang="en-IN" sz="2400" dirty="0"/>
              <a:t>CSS (Cascading Style Sheets)</a:t>
            </a:r>
          </a:p>
          <a:p>
            <a:pPr algn="just"/>
            <a:r>
              <a:rPr lang="en-IN" sz="2400" dirty="0"/>
              <a:t>JavaScript</a:t>
            </a:r>
          </a:p>
          <a:p>
            <a:pPr algn="just"/>
            <a:r>
              <a:rPr lang="en-IN" sz="2400" dirty="0"/>
              <a:t>Our Website: Cultural Club</a:t>
            </a:r>
          </a:p>
          <a:p>
            <a:pPr algn="just"/>
            <a:r>
              <a:rPr lang="en-IN" sz="2400" dirty="0"/>
              <a:t>Conclusion</a:t>
            </a:r>
          </a:p>
          <a:p>
            <a:pPr algn="just"/>
            <a:r>
              <a:rPr lang="en-IN" sz="24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3245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3AD9-F75C-8787-8A00-A3971CB7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53C1-E7BD-F2A0-B4D1-A91D9FBF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What is Website Development</a:t>
            </a:r>
          </a:p>
          <a:p>
            <a:pPr algn="just"/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Website development refers to the process of creating and maintaining websites.</a:t>
            </a:r>
          </a:p>
          <a:p>
            <a:pPr algn="just"/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It involves various technologies and skills to design, build, and optimize websites.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just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Various languages like HTML, CSS, JavaScript are used in order to make an attractive and interactive website.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6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08FC-B543-9ED9-8CAF-F00CF6AE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(Hypertext Markup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32C6-4CD8-DE97-640D-ADDE1A5F2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Building the Structure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HTML is the foundation of web development.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It defines the structure and content of a web page.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HTML uses tags to mark elements such as headings, paragraphs, images, links, etc.</a:t>
            </a:r>
          </a:p>
          <a:p>
            <a:pPr marL="0" indent="0">
              <a:buNone/>
            </a:pPr>
            <a:endParaRPr lang="en-IN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37995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3527-B0C6-76F5-138F-BDBD94FC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(Cascading Style Sheets)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1941-D14F-8D6E-9F23-7BDA5358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Enhancing the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CSS is used to style and format HTML elements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It controls the visual appearance of a web page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CSS allows you to change colors, fonts, layouts, and add animations to enhance the user experience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40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F36C-0FA4-D6C0-344D-ACB8F727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CEA9-43A1-3857-4717-58864527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</a:rPr>
              <a:t>Adding Interactivity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JavaScript is a programming language that adds interactivity to web pages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It enables dynamic content, form validation, and interaction with users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JavaScript can be used to create interactive elements, handle events, and manipulate website content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49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C903-8792-62CF-7520-1A2F6499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Website: Cultural Club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10F7-A576-EDEA-9827-5F395E016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600" dirty="0"/>
              <a:t>Our website is built by using HTML, CSS and JavaScript</a:t>
            </a:r>
          </a:p>
          <a:p>
            <a:pPr algn="just"/>
            <a:r>
              <a:rPr lang="en-IN" sz="2600" dirty="0"/>
              <a:t>The data is inserted and displayed with HTML</a:t>
            </a:r>
          </a:p>
          <a:p>
            <a:pPr algn="just"/>
            <a:r>
              <a:rPr lang="en-IN" sz="2600" dirty="0"/>
              <a:t>Various HTML tags like table, div, a, p button are used</a:t>
            </a:r>
          </a:p>
          <a:p>
            <a:pPr algn="just"/>
            <a:r>
              <a:rPr lang="en-IN" sz="2600" dirty="0"/>
              <a:t>The styling of the website is done by CSS and its various properties such as padding, margin, text </a:t>
            </a:r>
            <a:r>
              <a:rPr lang="en-IN" sz="2600" dirty="0" err="1"/>
              <a:t>color</a:t>
            </a:r>
            <a:r>
              <a:rPr lang="en-IN" sz="2600" dirty="0"/>
              <a:t>, align etc</a:t>
            </a:r>
          </a:p>
          <a:p>
            <a:pPr algn="just"/>
            <a:r>
              <a:rPr lang="en-IN" sz="2600" dirty="0"/>
              <a:t>It has various pages included with the help of JavaScript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37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CE0151-C69F-084D-DBE1-BF9531D45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875037"/>
              </p:ext>
            </p:extLst>
          </p:nvPr>
        </p:nvGraphicFramePr>
        <p:xfrm>
          <a:off x="677863" y="963562"/>
          <a:ext cx="9734498" cy="5078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8575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596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Söhne</vt:lpstr>
      <vt:lpstr>Trebuchet MS</vt:lpstr>
      <vt:lpstr>Wingdings</vt:lpstr>
      <vt:lpstr>Wingdings 3</vt:lpstr>
      <vt:lpstr>Facet</vt:lpstr>
      <vt:lpstr>Cultural Club : Pravara Rural Engineering College, Loni Website Development</vt:lpstr>
      <vt:lpstr>Team Members</vt:lpstr>
      <vt:lpstr>Contents</vt:lpstr>
      <vt:lpstr>Website Development</vt:lpstr>
      <vt:lpstr>HTML (Hypertext Markup Language)</vt:lpstr>
      <vt:lpstr>CSS (Cascading Style Sheets)</vt:lpstr>
      <vt:lpstr>JavaScript</vt:lpstr>
      <vt:lpstr>Our Website: Cultural Club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Cultural Club : Pravara Rural Engineering College, Loni Website Development</dc:title>
  <dc:creator>SAIEE GULHANE</dc:creator>
  <cp:lastModifiedBy>SAIEE GULHANE</cp:lastModifiedBy>
  <cp:revision>2</cp:revision>
  <dcterms:created xsi:type="dcterms:W3CDTF">2023-05-29T05:52:09Z</dcterms:created>
  <dcterms:modified xsi:type="dcterms:W3CDTF">2023-05-29T07:28:30Z</dcterms:modified>
</cp:coreProperties>
</file>