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0" r:id="rId4"/>
    <p:sldId id="257" r:id="rId5"/>
    <p:sldId id="258" r:id="rId6"/>
    <p:sldId id="261" r:id="rId7"/>
    <p:sldId id="278" r:id="rId8"/>
    <p:sldId id="279" r:id="rId9"/>
    <p:sldId id="256"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3A1A4"/>
    <a:srgbClr val="4B7778"/>
    <a:srgbClr val="3B5998"/>
    <a:srgbClr val="EF3078"/>
    <a:srgbClr val="2192C8"/>
    <a:srgbClr val="385723"/>
    <a:srgbClr val="8B8788"/>
    <a:srgbClr val="E6E7E9"/>
    <a:srgbClr val="EE9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9" autoAdjust="0"/>
    <p:restoredTop sz="94660"/>
  </p:normalViewPr>
  <p:slideViewPr>
    <p:cSldViewPr snapToGrid="0">
      <p:cViewPr varScale="1">
        <p:scale>
          <a:sx n="97" d="100"/>
          <a:sy n="97" d="100"/>
        </p:scale>
        <p:origin x="96" y="3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t>1/31/2019</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t>1/31/2019</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t>‹#›</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553078" y="188007"/>
            <a:ext cx="8631252" cy="2308324"/>
          </a:xfrm>
          <a:prstGeom prst="rect">
            <a:avLst/>
          </a:prstGeom>
          <a:noFill/>
        </p:spPr>
        <p:txBody>
          <a:bodyPr wrap="square" rtlCol="0">
            <a:spAutoFit/>
          </a:bodyPr>
          <a:lstStyle/>
          <a:p>
            <a:pPr algn="ctr"/>
            <a:r>
              <a:rPr lang="fr-FR" sz="7200" dirty="0">
                <a:solidFill>
                  <a:srgbClr val="EF3078"/>
                </a:solidFill>
                <a:latin typeface="Tw Cen MT" panose="020B0602020104020603" pitchFamily="34" charset="0"/>
              </a:rPr>
              <a:t>UNIVERSITY</a:t>
            </a:r>
          </a:p>
          <a:p>
            <a:pPr algn="ctr"/>
            <a:r>
              <a:rPr lang="fr-FR" sz="7200" dirty="0">
                <a:solidFill>
                  <a:srgbClr val="EF3078"/>
                </a:solidFill>
                <a:latin typeface="Tw Cen MT" panose="020B0602020104020603" pitchFamily="34" charset="0"/>
              </a:rPr>
              <a:t>Project</a:t>
            </a:r>
            <a:endParaRPr lang="en-US" sz="7200" dirty="0">
              <a:solidFill>
                <a:srgbClr val="EF3078"/>
              </a:solidFill>
              <a:latin typeface="Tw Cen MT" panose="020B0602020104020603" pitchFamily="34" charset="0"/>
            </a:endParaRP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4253015" y="6156606"/>
            <a:ext cx="3402294" cy="451824"/>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B8583709-595F-4CE2-B8B0-C47733F186E5}"/>
              </a:ext>
            </a:extLst>
          </p:cNvPr>
          <p:cNvSpPr txBox="1"/>
          <p:nvPr/>
        </p:nvSpPr>
        <p:spPr>
          <a:xfrm>
            <a:off x="1845429" y="2591946"/>
            <a:ext cx="8510947" cy="5124480"/>
          </a:xfrm>
          <a:prstGeom prst="rect">
            <a:avLst/>
          </a:prstGeom>
          <a:noFill/>
        </p:spPr>
        <p:txBody>
          <a:bodyPr wrap="square" rtlCol="0">
            <a:spAutoFit/>
          </a:bodyPr>
          <a:lstStyle/>
          <a:p>
            <a:endParaRPr lang="fr-FR" sz="3600" dirty="0">
              <a:solidFill>
                <a:srgbClr val="03A1A4"/>
              </a:solidFill>
              <a:latin typeface="Tw Cen MT" panose="020B0602020104020603" pitchFamily="34" charset="0"/>
            </a:endParaRPr>
          </a:p>
          <a:p>
            <a:endParaRPr lang="en-US" sz="3600" dirty="0">
              <a:solidFill>
                <a:srgbClr val="03A1A4"/>
              </a:solidFill>
              <a:latin typeface="Tw Cen MT" panose="020B0602020104020603" pitchFamily="34" charset="0"/>
            </a:endParaRPr>
          </a:p>
          <a:p>
            <a:r>
              <a:rPr lang="fr-FR" sz="3600" dirty="0">
                <a:solidFill>
                  <a:srgbClr val="03A1A4"/>
                </a:solidFill>
                <a:latin typeface="Tw Cen MT" panose="020B0602020104020603" pitchFamily="34" charset="0"/>
              </a:rPr>
              <a:t>Hatem </a:t>
            </a:r>
            <a:r>
              <a:rPr lang="fr-FR" sz="3600" dirty="0" err="1">
                <a:solidFill>
                  <a:srgbClr val="03A1A4"/>
                </a:solidFill>
                <a:latin typeface="Tw Cen MT" panose="020B0602020104020603" pitchFamily="34" charset="0"/>
              </a:rPr>
              <a:t>Arrar</a:t>
            </a:r>
            <a:r>
              <a:rPr lang="fr-FR" sz="3600" dirty="0">
                <a:solidFill>
                  <a:srgbClr val="03A1A4"/>
                </a:solidFill>
                <a:latin typeface="Tw Cen MT" panose="020B0602020104020603" pitchFamily="34" charset="0"/>
              </a:rPr>
              <a:t> &amp; Saief Eddine </a:t>
            </a:r>
            <a:r>
              <a:rPr lang="fr-FR" sz="3600" dirty="0" err="1">
                <a:solidFill>
                  <a:srgbClr val="03A1A4"/>
                </a:solidFill>
                <a:latin typeface="Tw Cen MT" panose="020B0602020104020603" pitchFamily="34" charset="0"/>
              </a:rPr>
              <a:t>EZaier</a:t>
            </a:r>
            <a:r>
              <a:rPr lang="fr-FR" sz="3600" dirty="0">
                <a:solidFill>
                  <a:srgbClr val="03A1A4"/>
                </a:solidFill>
                <a:latin typeface="Tw Cen MT" panose="020B0602020104020603" pitchFamily="34" charset="0"/>
              </a:rPr>
              <a:t> &amp; Rached </a:t>
            </a:r>
            <a:r>
              <a:rPr lang="fr-FR" sz="3600" dirty="0" err="1">
                <a:solidFill>
                  <a:srgbClr val="03A1A4"/>
                </a:solidFill>
                <a:latin typeface="Tw Cen MT" panose="020B0602020104020603" pitchFamily="34" charset="0"/>
              </a:rPr>
              <a:t>Fares</a:t>
            </a:r>
            <a:endParaRPr lang="en-US" sz="3600" dirty="0">
              <a:solidFill>
                <a:srgbClr val="03A1A4"/>
              </a:solidFill>
              <a:latin typeface="Tw Cen MT" panose="020B0602020104020603" pitchFamily="34" charset="0"/>
            </a:endParaRPr>
          </a:p>
          <a:p>
            <a:endParaRPr lang="fr-FR" sz="3600" dirty="0">
              <a:solidFill>
                <a:srgbClr val="03A1A4"/>
              </a:solidFill>
              <a:latin typeface="Tw Cen MT" panose="020B0602020104020603" pitchFamily="34" charset="0"/>
            </a:endParaRPr>
          </a:p>
          <a:p>
            <a:endParaRPr lang="fr-FR" sz="3600" dirty="0">
              <a:solidFill>
                <a:srgbClr val="03A1A4"/>
              </a:solidFill>
              <a:latin typeface="Tw Cen MT" panose="020B0602020104020603" pitchFamily="34" charset="0"/>
            </a:endParaRPr>
          </a:p>
          <a:p>
            <a:endParaRPr lang="fr-FR" sz="3600" dirty="0">
              <a:solidFill>
                <a:srgbClr val="03A1A4"/>
              </a:solidFill>
              <a:latin typeface="Tw Cen MT" panose="020B0602020104020603" pitchFamily="34" charset="0"/>
            </a:endParaRPr>
          </a:p>
          <a:p>
            <a:endParaRPr lang="fr-FR" sz="3600" dirty="0">
              <a:solidFill>
                <a:srgbClr val="03A1A4"/>
              </a:solidFill>
              <a:latin typeface="Tw Cen MT" panose="020B0602020104020603" pitchFamily="34" charset="0"/>
            </a:endParaRPr>
          </a:p>
          <a:p>
            <a:pPr algn="ctr"/>
            <a:endParaRPr lang="en-US" sz="3900" dirty="0">
              <a:solidFill>
                <a:srgbClr val="03A1A4"/>
              </a:solidFill>
              <a:latin typeface="Tw Cen MT" panose="020B0602020104020603" pitchFamily="34" charset="0"/>
            </a:endParaRPr>
          </a:p>
        </p:txBody>
      </p:sp>
    </p:spTree>
    <p:extLst>
      <p:ext uri="{BB962C8B-B14F-4D97-AF65-F5344CB8AC3E}">
        <p14:creationId xmlns:p14="http://schemas.microsoft.com/office/powerpoint/2010/main" val="6696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750" fill="hold"/>
                                        <p:tgtEl>
                                          <p:spTgt spid="28"/>
                                        </p:tgtEl>
                                        <p:attrNameLst>
                                          <p:attrName>ppt_x</p:attrName>
                                        </p:attrNameLst>
                                      </p:cBhvr>
                                      <p:tavLst>
                                        <p:tav tm="0">
                                          <p:val>
                                            <p:strVal val="1+#ppt_w/2"/>
                                          </p:val>
                                        </p:tav>
                                        <p:tav tm="100000">
                                          <p:val>
                                            <p:strVal val="#ppt_x"/>
                                          </p:val>
                                        </p:tav>
                                      </p:tavLst>
                                    </p:anim>
                                    <p:anim calcmode="lin" valueType="num">
                                      <p:cBhvr additive="base">
                                        <p:cTn id="12" dur="75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750" fill="hold"/>
                                        <p:tgtEl>
                                          <p:spTgt spid="15"/>
                                        </p:tgtEl>
                                        <p:attrNameLst>
                                          <p:attrName>ppt_w</p:attrName>
                                        </p:attrNameLst>
                                      </p:cBhvr>
                                      <p:tavLst>
                                        <p:tav tm="0">
                                          <p:val>
                                            <p:fltVal val="0"/>
                                          </p:val>
                                        </p:tav>
                                        <p:tav tm="100000">
                                          <p:val>
                                            <p:strVal val="#ppt_w"/>
                                          </p:val>
                                        </p:tav>
                                      </p:tavLst>
                                    </p:anim>
                                    <p:anim calcmode="lin" valueType="num">
                                      <p:cBhvr>
                                        <p:cTn id="17" dur="750" fill="hold"/>
                                        <p:tgtEl>
                                          <p:spTgt spid="15"/>
                                        </p:tgtEl>
                                        <p:attrNameLst>
                                          <p:attrName>ppt_h</p:attrName>
                                        </p:attrNameLst>
                                      </p:cBhvr>
                                      <p:tavLst>
                                        <p:tav tm="0">
                                          <p:val>
                                            <p:fltVal val="0"/>
                                          </p:val>
                                        </p:tav>
                                        <p:tav tm="100000">
                                          <p:val>
                                            <p:strVal val="#ppt_h"/>
                                          </p:val>
                                        </p:tav>
                                      </p:tavLst>
                                    </p:anim>
                                    <p:animEffect transition="in" filter="fade">
                                      <p:cBhvr>
                                        <p:cTn id="18"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599687" y="2659559"/>
            <a:ext cx="8992508" cy="769441"/>
          </a:xfrm>
          <a:prstGeom prst="rect">
            <a:avLst/>
          </a:prstGeom>
          <a:noFill/>
        </p:spPr>
        <p:txBody>
          <a:bodyPr wrap="square" rtlCol="0">
            <a:spAutoFit/>
          </a:bodyPr>
          <a:lstStyle/>
          <a:p>
            <a:pPr algn="ctr"/>
            <a:r>
              <a:rPr lang="en-US" sz="4400" b="1" dirty="0">
                <a:solidFill>
                  <a:schemeClr val="bg1">
                    <a:lumMod val="65000"/>
                  </a:schemeClr>
                </a:solidFill>
                <a:latin typeface="Tw Cen MT" panose="020B0602020104020603" pitchFamily="34" charset="0"/>
              </a:rPr>
              <a:t>Thank you for your attention </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614507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0AD5817-10C9-4E0E-A247-63D6F743F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8755" y="1203543"/>
            <a:ext cx="1244104" cy="1244104"/>
          </a:xfrm>
          <a:prstGeom prst="rect">
            <a:avLst/>
          </a:prstGeom>
        </p:spPr>
      </p:pic>
    </p:spTree>
    <p:extLst>
      <p:ext uri="{BB962C8B-B14F-4D97-AF65-F5344CB8AC3E}">
        <p14:creationId xmlns:p14="http://schemas.microsoft.com/office/powerpoint/2010/main" val="2338468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endParaRPr lang="en-US" sz="4000" dirty="0">
              <a:solidFill>
                <a:schemeClr val="bg1">
                  <a:lumMod val="65000"/>
                </a:schemeClr>
              </a:solidFill>
              <a:latin typeface="Tw Cen MT" panose="020B0602020104020603" pitchFamily="34" charset="0"/>
            </a:endParaRP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242024" y="485755"/>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232" y="839698"/>
            <a:ext cx="2336529" cy="2253930"/>
          </a:xfrm>
          <a:prstGeom prst="flowChartConnector">
            <a:avLst/>
          </a:prstGeom>
        </p:spPr>
      </p:pic>
      <p:sp>
        <p:nvSpPr>
          <p:cNvPr id="10" name="TextBox 9">
            <a:extLst>
              <a:ext uri="{FF2B5EF4-FFF2-40B4-BE49-F238E27FC236}">
                <a16:creationId xmlns:a16="http://schemas.microsoft.com/office/drawing/2014/main" id="{B8583709-595F-4CE2-B8B0-C47733F186E5}"/>
              </a:ext>
            </a:extLst>
          </p:cNvPr>
          <p:cNvSpPr txBox="1"/>
          <p:nvPr/>
        </p:nvSpPr>
        <p:spPr>
          <a:xfrm>
            <a:off x="2101174" y="2654143"/>
            <a:ext cx="7730505" cy="3462486"/>
          </a:xfrm>
          <a:prstGeom prst="rect">
            <a:avLst/>
          </a:prstGeom>
          <a:noFill/>
        </p:spPr>
        <p:txBody>
          <a:bodyPr wrap="square" rtlCol="0">
            <a:spAutoFit/>
          </a:bodyPr>
          <a:lstStyle/>
          <a:p>
            <a:endParaRPr lang="en-US" sz="3600" dirty="0">
              <a:solidFill>
                <a:srgbClr val="03A1A4"/>
              </a:solidFill>
              <a:latin typeface="Tw Cen MT" panose="020B0602020104020603" pitchFamily="34" charset="0"/>
            </a:endParaRPr>
          </a:p>
          <a:p>
            <a:r>
              <a:rPr lang="fr-FR" sz="3600" dirty="0"/>
              <a:t>   For </a:t>
            </a:r>
            <a:r>
              <a:rPr lang="fr-FR" sz="3600" dirty="0" err="1"/>
              <a:t>what</a:t>
            </a:r>
            <a:r>
              <a:rPr lang="fr-FR" sz="3600" dirty="0"/>
              <a:t> </a:t>
            </a:r>
            <a:r>
              <a:rPr lang="fr-FR" sz="3600" dirty="0" err="1"/>
              <a:t>this</a:t>
            </a:r>
            <a:r>
              <a:rPr lang="fr-FR" sz="3600" dirty="0"/>
              <a:t> </a:t>
            </a:r>
            <a:r>
              <a:rPr lang="fr-FR" sz="3600" dirty="0" err="1"/>
              <a:t>project</a:t>
            </a:r>
            <a:r>
              <a:rPr lang="fr-FR" sz="3600" dirty="0"/>
              <a:t> </a:t>
            </a:r>
            <a:r>
              <a:rPr lang="fr-FR" sz="3600" dirty="0" err="1"/>
              <a:t>can</a:t>
            </a:r>
            <a:r>
              <a:rPr lang="fr-FR" sz="3600" dirty="0"/>
              <a:t> </a:t>
            </a:r>
            <a:r>
              <a:rPr lang="fr-FR" sz="3600" dirty="0" err="1"/>
              <a:t>be</a:t>
            </a:r>
            <a:r>
              <a:rPr lang="fr-FR" sz="3600" dirty="0"/>
              <a:t> </a:t>
            </a:r>
            <a:r>
              <a:rPr lang="fr-FR" sz="3600" dirty="0" err="1"/>
              <a:t>used</a:t>
            </a:r>
            <a:r>
              <a:rPr lang="fr-FR" sz="3600" dirty="0"/>
              <a:t> for ?</a:t>
            </a:r>
            <a:endParaRPr lang="fr-FR" sz="3600" dirty="0">
              <a:solidFill>
                <a:srgbClr val="03A1A4"/>
              </a:solidFill>
              <a:latin typeface="Tw Cen MT" panose="020B0602020104020603" pitchFamily="34" charset="0"/>
            </a:endParaRPr>
          </a:p>
          <a:p>
            <a:endParaRPr lang="fr-FR" sz="3600" dirty="0">
              <a:solidFill>
                <a:srgbClr val="03A1A4"/>
              </a:solidFill>
              <a:latin typeface="Tw Cen MT" panose="020B0602020104020603" pitchFamily="34" charset="0"/>
            </a:endParaRPr>
          </a:p>
          <a:p>
            <a:endParaRPr lang="fr-FR" sz="3600" dirty="0">
              <a:solidFill>
                <a:srgbClr val="03A1A4"/>
              </a:solidFill>
              <a:latin typeface="Tw Cen MT" panose="020B0602020104020603" pitchFamily="34" charset="0"/>
            </a:endParaRPr>
          </a:p>
          <a:p>
            <a:endParaRPr lang="fr-FR" sz="3600" dirty="0">
              <a:solidFill>
                <a:srgbClr val="03A1A4"/>
              </a:solidFill>
              <a:latin typeface="Tw Cen MT" panose="020B0602020104020603" pitchFamily="34" charset="0"/>
            </a:endParaRPr>
          </a:p>
          <a:p>
            <a:pPr algn="ctr"/>
            <a:r>
              <a:rPr lang="fr-FR" sz="3900" dirty="0">
                <a:solidFill>
                  <a:srgbClr val="03A1A4"/>
                </a:solidFill>
                <a:latin typeface="Tw Cen MT" panose="020B0602020104020603" pitchFamily="34" charset="0"/>
              </a:rPr>
              <a:t> </a:t>
            </a:r>
            <a:endParaRPr lang="en-US" sz="3900" dirty="0">
              <a:solidFill>
                <a:srgbClr val="03A1A4"/>
              </a:solidFill>
              <a:latin typeface="Tw Cen MT" panose="020B0602020104020603" pitchFamily="34" charset="0"/>
            </a:endParaRPr>
          </a:p>
        </p:txBody>
      </p:sp>
      <p:sp>
        <p:nvSpPr>
          <p:cNvPr id="5" name="Rectangle 4"/>
          <p:cNvSpPr/>
          <p:nvPr/>
        </p:nvSpPr>
        <p:spPr>
          <a:xfrm>
            <a:off x="1799617" y="4250987"/>
            <a:ext cx="6478621" cy="1031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056667"/>
            <a:ext cx="12192000" cy="2801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as  IT TBS students have noticed that the administration in TBS doesn’t use a database for extracting student/teacher information and for the scheduling of time tables and exams weeks. </a:t>
            </a:r>
          </a:p>
          <a:p>
            <a:endParaRPr lang="en-US" dirty="0">
              <a:solidFill>
                <a:schemeClr val="tx1"/>
              </a:solidFill>
            </a:endParaRPr>
          </a:p>
          <a:p>
            <a:r>
              <a:rPr lang="en-US" dirty="0">
                <a:solidFill>
                  <a:schemeClr val="tx1"/>
                </a:solidFill>
              </a:rPr>
              <a:t>That is why we thought about creating a Database Management System that is easy to use for a non IT user (Administrator ) to enter student and teacher information and to </a:t>
            </a:r>
            <a:r>
              <a:rPr lang="en-US" dirty="0" err="1">
                <a:solidFill>
                  <a:schemeClr val="tx1"/>
                </a:solidFill>
              </a:rPr>
              <a:t>dispaly</a:t>
            </a:r>
            <a:r>
              <a:rPr lang="en-US" dirty="0">
                <a:solidFill>
                  <a:schemeClr val="tx1"/>
                </a:solidFill>
              </a:rPr>
              <a:t> some important information.</a:t>
            </a:r>
          </a:p>
          <a:p>
            <a:endParaRPr lang="en-US" dirty="0">
              <a:solidFill>
                <a:schemeClr val="tx1"/>
              </a:solidFill>
            </a:endParaRPr>
          </a:p>
          <a:p>
            <a:r>
              <a:rPr lang="en-US" dirty="0">
                <a:solidFill>
                  <a:schemeClr val="tx1"/>
                </a:solidFill>
              </a:rPr>
              <a:t> Of course this project is not a complete project  but we believe that is a first step toward updating the system </a:t>
            </a:r>
          </a:p>
        </p:txBody>
      </p:sp>
    </p:spTree>
    <p:extLst>
      <p:ext uri="{BB962C8B-B14F-4D97-AF65-F5344CB8AC3E}">
        <p14:creationId xmlns:p14="http://schemas.microsoft.com/office/powerpoint/2010/main" val="130616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2" fill="hold" grpId="0" nodeType="withEffect">
                                  <p:stCondLst>
                                    <p:cond delay="25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1+#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Summary</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5BF5B7B4-845C-44D3-BFB2-349033654D72}"/>
              </a:ext>
            </a:extLst>
          </p:cNvPr>
          <p:cNvGrpSpPr/>
          <p:nvPr/>
        </p:nvGrpSpPr>
        <p:grpSpPr>
          <a:xfrm>
            <a:off x="4253833" y="2037467"/>
            <a:ext cx="3578202" cy="3578202"/>
            <a:chOff x="4253833" y="2037467"/>
            <a:chExt cx="3578202" cy="3578202"/>
          </a:xfrm>
        </p:grpSpPr>
        <p:sp>
          <p:nvSpPr>
            <p:cNvPr id="16" name="Oval 15">
              <a:extLst>
                <a:ext uri="{FF2B5EF4-FFF2-40B4-BE49-F238E27FC236}">
                  <a16:creationId xmlns:a16="http://schemas.microsoft.com/office/drawing/2014/main" id="{4FD16315-FEAF-46FC-9675-CB642BB1A557}"/>
                </a:ext>
              </a:extLst>
            </p:cNvPr>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31D742C-D4A8-4DCA-8C7C-29720BB3ABB7}"/>
                </a:ext>
              </a:extLst>
            </p:cNvPr>
            <p:cNvGrpSpPr/>
            <p:nvPr/>
          </p:nvGrpSpPr>
          <p:grpSpPr>
            <a:xfrm>
              <a:off x="4689541" y="2084242"/>
              <a:ext cx="2756452" cy="3170099"/>
              <a:chOff x="4742549" y="2243266"/>
              <a:chExt cx="2756452" cy="3170099"/>
            </a:xfrm>
          </p:grpSpPr>
          <p:sp>
            <p:nvSpPr>
              <p:cNvPr id="25" name="TextBox 24">
                <a:extLst>
                  <a:ext uri="{FF2B5EF4-FFF2-40B4-BE49-F238E27FC236}">
                    <a16:creationId xmlns:a16="http://schemas.microsoft.com/office/drawing/2014/main" id="{332E8BCD-C04C-4D02-BF30-D147FB439819}"/>
                  </a:ext>
                </a:extLst>
              </p:cNvPr>
              <p:cNvSpPr txBox="1"/>
              <p:nvPr/>
            </p:nvSpPr>
            <p:spPr>
              <a:xfrm>
                <a:off x="4742549" y="2535258"/>
                <a:ext cx="2756452" cy="1862048"/>
              </a:xfrm>
              <a:prstGeom prst="rect">
                <a:avLst/>
              </a:prstGeom>
              <a:noFill/>
            </p:spPr>
            <p:txBody>
              <a:bodyPr wrap="square" rtlCol="0">
                <a:spAutoFit/>
              </a:bodyPr>
              <a:lstStyle/>
              <a:p>
                <a:pPr algn="ctr"/>
                <a:endParaRPr lang="en-US" sz="11500" b="1" dirty="0">
                  <a:solidFill>
                    <a:srgbClr val="E6E7E9"/>
                  </a:solidFill>
                  <a:latin typeface="Tw Cen MT" panose="020B0602020104020603" pitchFamily="34" charset="0"/>
                </a:endParaRPr>
              </a:p>
            </p:txBody>
          </p:sp>
          <p:sp>
            <p:nvSpPr>
              <p:cNvPr id="26" name="TextBox 25">
                <a:extLst>
                  <a:ext uri="{FF2B5EF4-FFF2-40B4-BE49-F238E27FC236}">
                    <a16:creationId xmlns:a16="http://schemas.microsoft.com/office/drawing/2014/main" id="{852039DE-9574-4646-B9B7-80C5A08E5B31}"/>
                  </a:ext>
                </a:extLst>
              </p:cNvPr>
              <p:cNvSpPr txBox="1"/>
              <p:nvPr/>
            </p:nvSpPr>
            <p:spPr>
              <a:xfrm>
                <a:off x="4815450" y="2243266"/>
                <a:ext cx="2667000" cy="3170099"/>
              </a:xfrm>
              <a:prstGeom prst="rect">
                <a:avLst/>
              </a:prstGeom>
              <a:noFill/>
            </p:spPr>
            <p:txBody>
              <a:bodyPr wrap="square" rtlCol="0">
                <a:spAutoFit/>
              </a:bodyPr>
              <a:lstStyle/>
              <a:p>
                <a:pPr algn="ctr"/>
                <a:r>
                  <a:rPr lang="fr-FR" sz="4000" b="1" dirty="0" err="1">
                    <a:solidFill>
                      <a:srgbClr val="E6E7E9"/>
                    </a:solidFill>
                    <a:latin typeface="Tw Cen MT" panose="020B0602020104020603" pitchFamily="34" charset="0"/>
                  </a:rPr>
                  <a:t>Extract</a:t>
                </a:r>
                <a:endParaRPr lang="fr-FR" sz="4000" b="1" dirty="0">
                  <a:solidFill>
                    <a:srgbClr val="E6E7E9"/>
                  </a:solidFill>
                  <a:latin typeface="Tw Cen MT" panose="020B0602020104020603" pitchFamily="34" charset="0"/>
                </a:endParaRPr>
              </a:p>
              <a:p>
                <a:pPr algn="ctr"/>
                <a:r>
                  <a:rPr lang="fr-FR" sz="4000" b="1" dirty="0">
                    <a:solidFill>
                      <a:srgbClr val="E6E7E9"/>
                    </a:solidFill>
                    <a:latin typeface="Tw Cen MT" panose="020B0602020104020603" pitchFamily="34" charset="0"/>
                  </a:rPr>
                  <a:t>&amp; Insert</a:t>
                </a:r>
              </a:p>
              <a:p>
                <a:pPr algn="ctr"/>
                <a:r>
                  <a:rPr lang="fr-FR" sz="4000" b="1" dirty="0" err="1">
                    <a:solidFill>
                      <a:srgbClr val="E6E7E9"/>
                    </a:solidFill>
                    <a:latin typeface="Tw Cen MT" panose="020B0602020104020603" pitchFamily="34" charset="0"/>
                  </a:rPr>
                  <a:t>Student</a:t>
                </a:r>
                <a:r>
                  <a:rPr lang="fr-FR" sz="4000" b="1" dirty="0">
                    <a:solidFill>
                      <a:srgbClr val="E6E7E9"/>
                    </a:solidFill>
                    <a:latin typeface="Tw Cen MT" panose="020B0602020104020603" pitchFamily="34" charset="0"/>
                  </a:rPr>
                  <a:t> /</a:t>
                </a:r>
              </a:p>
              <a:p>
                <a:pPr algn="ctr"/>
                <a:r>
                  <a:rPr lang="fr-FR" sz="4000" b="1" dirty="0" err="1">
                    <a:solidFill>
                      <a:srgbClr val="E6E7E9"/>
                    </a:solidFill>
                    <a:latin typeface="Tw Cen MT" panose="020B0602020104020603" pitchFamily="34" charset="0"/>
                  </a:rPr>
                  <a:t>Teacher</a:t>
                </a:r>
                <a:r>
                  <a:rPr lang="fr-FR" sz="4000" b="1" dirty="0">
                    <a:solidFill>
                      <a:srgbClr val="E6E7E9"/>
                    </a:solidFill>
                    <a:latin typeface="Tw Cen MT" panose="020B0602020104020603" pitchFamily="34" charset="0"/>
                  </a:rPr>
                  <a:t> information</a:t>
                </a:r>
                <a:endParaRPr lang="en-US" sz="4000" b="1" dirty="0">
                  <a:solidFill>
                    <a:srgbClr val="E6E7E9"/>
                  </a:solidFill>
                  <a:latin typeface="Tw Cen MT" panose="020B0602020104020603" pitchFamily="34" charset="0"/>
                </a:endParaRPr>
              </a:p>
            </p:txBody>
          </p:sp>
          <p:sp>
            <p:nvSpPr>
              <p:cNvPr id="28" name="TextBox 27">
                <a:extLst>
                  <a:ext uri="{FF2B5EF4-FFF2-40B4-BE49-F238E27FC236}">
                    <a16:creationId xmlns:a16="http://schemas.microsoft.com/office/drawing/2014/main" id="{D43FF143-C59B-4B35-8118-BA624EED669B}"/>
                  </a:ext>
                </a:extLst>
              </p:cNvPr>
              <p:cNvSpPr txBox="1"/>
              <p:nvPr/>
            </p:nvSpPr>
            <p:spPr>
              <a:xfrm>
                <a:off x="4819585" y="4499025"/>
                <a:ext cx="2552714" cy="369332"/>
              </a:xfrm>
              <a:prstGeom prst="rect">
                <a:avLst/>
              </a:prstGeom>
              <a:noFill/>
            </p:spPr>
            <p:txBody>
              <a:bodyPr wrap="square" rtlCol="0">
                <a:spAutoFit/>
              </a:bodyPr>
              <a:lstStyle/>
              <a:p>
                <a:pPr algn="ctr"/>
                <a:endParaRPr lang="en-US" b="1" dirty="0">
                  <a:solidFill>
                    <a:srgbClr val="E6E7E9"/>
                  </a:solidFill>
                  <a:latin typeface="Tw Cen MT" panose="020B0602020104020603" pitchFamily="34" charset="0"/>
                </a:endParaRPr>
              </a:p>
            </p:txBody>
          </p:sp>
        </p:grpSp>
      </p:grpSp>
      <p:grpSp>
        <p:nvGrpSpPr>
          <p:cNvPr id="59" name="Group 58">
            <a:extLst>
              <a:ext uri="{FF2B5EF4-FFF2-40B4-BE49-F238E27FC236}">
                <a16:creationId xmlns:a16="http://schemas.microsoft.com/office/drawing/2014/main" id="{ECC510C9-281D-45CD-8907-71C6C646CF97}"/>
              </a:ext>
            </a:extLst>
          </p:cNvPr>
          <p:cNvGrpSpPr/>
          <p:nvPr/>
        </p:nvGrpSpPr>
        <p:grpSpPr>
          <a:xfrm>
            <a:off x="1733971" y="1629656"/>
            <a:ext cx="2133820" cy="2133820"/>
            <a:chOff x="1733971" y="1629656"/>
            <a:chExt cx="2133820" cy="2133820"/>
          </a:xfrm>
        </p:grpSpPr>
        <p:sp>
          <p:nvSpPr>
            <p:cNvPr id="22" name="Oval 21">
              <a:extLst>
                <a:ext uri="{FF2B5EF4-FFF2-40B4-BE49-F238E27FC236}">
                  <a16:creationId xmlns:a16="http://schemas.microsoft.com/office/drawing/2014/main" id="{C3CE9B52-F8C0-4C0F-A36C-A519F49591BD}"/>
                </a:ext>
              </a:extLst>
            </p:cNvPr>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913B4F1-0711-4F3D-94C3-109C7FECF599}"/>
                </a:ext>
              </a:extLst>
            </p:cNvPr>
            <p:cNvGrpSpPr/>
            <p:nvPr/>
          </p:nvGrpSpPr>
          <p:grpSpPr>
            <a:xfrm>
              <a:off x="1810895" y="2147437"/>
              <a:ext cx="1961685" cy="954862"/>
              <a:chOff x="1863903" y="2306461"/>
              <a:chExt cx="1961685" cy="954862"/>
            </a:xfrm>
          </p:grpSpPr>
          <p:sp>
            <p:nvSpPr>
              <p:cNvPr id="30" name="TextBox 29">
                <a:extLst>
                  <a:ext uri="{FF2B5EF4-FFF2-40B4-BE49-F238E27FC236}">
                    <a16:creationId xmlns:a16="http://schemas.microsoft.com/office/drawing/2014/main" id="{924A6141-42CC-4107-99BF-4373E4A590AF}"/>
                  </a:ext>
                </a:extLst>
              </p:cNvPr>
              <p:cNvSpPr txBox="1"/>
              <p:nvPr/>
            </p:nvSpPr>
            <p:spPr>
              <a:xfrm>
                <a:off x="1863903" y="2306461"/>
                <a:ext cx="1943398" cy="923330"/>
              </a:xfrm>
              <a:prstGeom prst="rect">
                <a:avLst/>
              </a:prstGeom>
              <a:noFill/>
            </p:spPr>
            <p:txBody>
              <a:bodyPr wrap="square" rtlCol="0">
                <a:spAutoFit/>
              </a:bodyPr>
              <a:lstStyle/>
              <a:p>
                <a:pPr algn="ctr"/>
                <a:r>
                  <a:rPr lang="fr-FR" sz="5400" b="1" dirty="0">
                    <a:solidFill>
                      <a:srgbClr val="E6E7E9"/>
                    </a:solidFill>
                    <a:latin typeface="Tw Cen MT" panose="020B0602020104020603" pitchFamily="34" charset="0"/>
                  </a:rPr>
                  <a:t>GPA</a:t>
                </a:r>
                <a:endParaRPr lang="en-US" sz="5400" b="1" dirty="0">
                  <a:solidFill>
                    <a:srgbClr val="E6E7E9"/>
                  </a:solidFill>
                  <a:latin typeface="Tw Cen MT" panose="020B0602020104020603" pitchFamily="34" charset="0"/>
                </a:endParaRPr>
              </a:p>
            </p:txBody>
          </p:sp>
          <p:sp>
            <p:nvSpPr>
              <p:cNvPr id="31" name="TextBox 30">
                <a:extLst>
                  <a:ext uri="{FF2B5EF4-FFF2-40B4-BE49-F238E27FC236}">
                    <a16:creationId xmlns:a16="http://schemas.microsoft.com/office/drawing/2014/main" id="{80B7DE05-4BB1-4A50-9B3B-031628755D68}"/>
                  </a:ext>
                </a:extLst>
              </p:cNvPr>
              <p:cNvSpPr txBox="1"/>
              <p:nvPr/>
            </p:nvSpPr>
            <p:spPr>
              <a:xfrm>
                <a:off x="1882190" y="2891991"/>
                <a:ext cx="1943398" cy="369332"/>
              </a:xfrm>
              <a:prstGeom prst="rect">
                <a:avLst/>
              </a:prstGeom>
              <a:noFill/>
            </p:spPr>
            <p:txBody>
              <a:bodyPr wrap="square" rtlCol="0">
                <a:spAutoFit/>
              </a:bodyPr>
              <a:lstStyle/>
              <a:p>
                <a:pPr algn="ctr"/>
                <a:endParaRPr lang="en-US" b="1" dirty="0">
                  <a:solidFill>
                    <a:srgbClr val="E6E7E9"/>
                  </a:solidFill>
                  <a:latin typeface="Tw Cen MT" panose="020B0602020104020603" pitchFamily="34" charset="0"/>
                </a:endParaRPr>
              </a:p>
            </p:txBody>
          </p:sp>
        </p:grpSp>
      </p:grpSp>
      <p:grpSp>
        <p:nvGrpSpPr>
          <p:cNvPr id="60" name="Group 59">
            <a:extLst>
              <a:ext uri="{FF2B5EF4-FFF2-40B4-BE49-F238E27FC236}">
                <a16:creationId xmlns:a16="http://schemas.microsoft.com/office/drawing/2014/main" id="{56E2F234-7399-4F08-997B-76646A4772C2}"/>
              </a:ext>
            </a:extLst>
          </p:cNvPr>
          <p:cNvGrpSpPr/>
          <p:nvPr/>
        </p:nvGrpSpPr>
        <p:grpSpPr>
          <a:xfrm>
            <a:off x="1722390" y="4238282"/>
            <a:ext cx="2145401" cy="2133820"/>
            <a:chOff x="1722390" y="4238282"/>
            <a:chExt cx="2145401" cy="2133820"/>
          </a:xfrm>
        </p:grpSpPr>
        <p:sp>
          <p:nvSpPr>
            <p:cNvPr id="33" name="Oval 32">
              <a:extLst>
                <a:ext uri="{FF2B5EF4-FFF2-40B4-BE49-F238E27FC236}">
                  <a16:creationId xmlns:a16="http://schemas.microsoft.com/office/drawing/2014/main" id="{810E513B-A9B7-4228-9391-28CE821FB658}"/>
                </a:ext>
              </a:extLst>
            </p:cNvPr>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6506E16-4976-491D-872E-469294527B01}"/>
                </a:ext>
              </a:extLst>
            </p:cNvPr>
            <p:cNvGrpSpPr/>
            <p:nvPr/>
          </p:nvGrpSpPr>
          <p:grpSpPr>
            <a:xfrm>
              <a:off x="1722390" y="4838843"/>
              <a:ext cx="2145401" cy="832326"/>
              <a:chOff x="1775398" y="2389241"/>
              <a:chExt cx="2145401" cy="832326"/>
            </a:xfrm>
          </p:grpSpPr>
          <p:sp>
            <p:nvSpPr>
              <p:cNvPr id="35" name="TextBox 34">
                <a:extLst>
                  <a:ext uri="{FF2B5EF4-FFF2-40B4-BE49-F238E27FC236}">
                    <a16:creationId xmlns:a16="http://schemas.microsoft.com/office/drawing/2014/main" id="{479A66B0-42FC-4535-9518-E6319730B5CC}"/>
                  </a:ext>
                </a:extLst>
              </p:cNvPr>
              <p:cNvSpPr txBox="1"/>
              <p:nvPr/>
            </p:nvSpPr>
            <p:spPr>
              <a:xfrm>
                <a:off x="1882190" y="2389241"/>
                <a:ext cx="1943398" cy="830997"/>
              </a:xfrm>
              <a:prstGeom prst="rect">
                <a:avLst/>
              </a:prstGeom>
              <a:noFill/>
            </p:spPr>
            <p:txBody>
              <a:bodyPr wrap="square" rtlCol="0">
                <a:spAutoFit/>
              </a:bodyPr>
              <a:lstStyle/>
              <a:p>
                <a:pPr algn="ctr"/>
                <a:r>
                  <a:rPr lang="fr-FR" sz="4800" b="1" dirty="0">
                    <a:solidFill>
                      <a:srgbClr val="E6E7E9"/>
                    </a:solidFill>
                    <a:latin typeface="Tw Cen MT" panose="020B0602020104020603" pitchFamily="34" charset="0"/>
                  </a:rPr>
                  <a:t>Clubs</a:t>
                </a:r>
                <a:endParaRPr lang="en-US" sz="4800" b="1" dirty="0">
                  <a:solidFill>
                    <a:srgbClr val="E6E7E9"/>
                  </a:solidFill>
                  <a:latin typeface="Tw Cen MT" panose="020B0602020104020603" pitchFamily="34" charset="0"/>
                </a:endParaRPr>
              </a:p>
            </p:txBody>
          </p:sp>
          <p:sp>
            <p:nvSpPr>
              <p:cNvPr id="36" name="TextBox 35">
                <a:extLst>
                  <a:ext uri="{FF2B5EF4-FFF2-40B4-BE49-F238E27FC236}">
                    <a16:creationId xmlns:a16="http://schemas.microsoft.com/office/drawing/2014/main" id="{A0C8D843-8BF8-4452-8990-422F6F5FDBC8}"/>
                  </a:ext>
                </a:extLst>
              </p:cNvPr>
              <p:cNvSpPr txBox="1"/>
              <p:nvPr/>
            </p:nvSpPr>
            <p:spPr>
              <a:xfrm>
                <a:off x="1775398" y="2852235"/>
                <a:ext cx="2145401" cy="369332"/>
              </a:xfrm>
              <a:prstGeom prst="rect">
                <a:avLst/>
              </a:prstGeom>
              <a:noFill/>
            </p:spPr>
            <p:txBody>
              <a:bodyPr wrap="square" rtlCol="0">
                <a:spAutoFit/>
              </a:bodyPr>
              <a:lstStyle/>
              <a:p>
                <a:pPr algn="ctr"/>
                <a:endParaRPr lang="en-US" b="1" u="sng" dirty="0">
                  <a:solidFill>
                    <a:srgbClr val="E6E7E9"/>
                  </a:solidFill>
                  <a:latin typeface="Tw Cen MT" panose="020B0602020104020603" pitchFamily="34" charset="0"/>
                </a:endParaRPr>
              </a:p>
            </p:txBody>
          </p:sp>
        </p:grpSp>
      </p:grpSp>
      <p:grpSp>
        <p:nvGrpSpPr>
          <p:cNvPr id="61" name="Group 60">
            <a:extLst>
              <a:ext uri="{FF2B5EF4-FFF2-40B4-BE49-F238E27FC236}">
                <a16:creationId xmlns:a16="http://schemas.microsoft.com/office/drawing/2014/main" id="{2D88FA7E-2272-481F-A031-9A85AD5D1682}"/>
              </a:ext>
            </a:extLst>
          </p:cNvPr>
          <p:cNvGrpSpPr/>
          <p:nvPr/>
        </p:nvGrpSpPr>
        <p:grpSpPr>
          <a:xfrm>
            <a:off x="69823" y="3320011"/>
            <a:ext cx="1943398" cy="1361736"/>
            <a:chOff x="69823" y="3320011"/>
            <a:chExt cx="1943398" cy="1361736"/>
          </a:xfrm>
        </p:grpSpPr>
        <p:sp>
          <p:nvSpPr>
            <p:cNvPr id="38" name="Oval 37">
              <a:extLst>
                <a:ext uri="{FF2B5EF4-FFF2-40B4-BE49-F238E27FC236}">
                  <a16:creationId xmlns:a16="http://schemas.microsoft.com/office/drawing/2014/main" id="{FB6491C5-3F58-4875-9A18-45DAF1B057B3}"/>
                </a:ext>
              </a:extLst>
            </p:cNvPr>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7709BF56-06D6-4CBB-99CD-B21DA139461F}"/>
                </a:ext>
              </a:extLst>
            </p:cNvPr>
            <p:cNvGrpSpPr/>
            <p:nvPr/>
          </p:nvGrpSpPr>
          <p:grpSpPr>
            <a:xfrm>
              <a:off x="69823" y="3538756"/>
              <a:ext cx="1943398" cy="954107"/>
              <a:chOff x="1870609" y="2393467"/>
              <a:chExt cx="1943398" cy="954107"/>
            </a:xfrm>
          </p:grpSpPr>
          <p:sp>
            <p:nvSpPr>
              <p:cNvPr id="40" name="TextBox 39">
                <a:extLst>
                  <a:ext uri="{FF2B5EF4-FFF2-40B4-BE49-F238E27FC236}">
                    <a16:creationId xmlns:a16="http://schemas.microsoft.com/office/drawing/2014/main" id="{9A1AC8D0-5485-4139-9B1F-F55366CE68D6}"/>
                  </a:ext>
                </a:extLst>
              </p:cNvPr>
              <p:cNvSpPr txBox="1"/>
              <p:nvPr/>
            </p:nvSpPr>
            <p:spPr>
              <a:xfrm>
                <a:off x="1870609" y="2393467"/>
                <a:ext cx="1943398" cy="954107"/>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Honor</a:t>
                </a:r>
              </a:p>
              <a:p>
                <a:pPr algn="ctr"/>
                <a:r>
                  <a:rPr lang="fr-FR" sz="2800" b="1" dirty="0" err="1">
                    <a:solidFill>
                      <a:srgbClr val="E6E7E9"/>
                    </a:solidFill>
                    <a:latin typeface="Tw Cen MT" panose="020B0602020104020603" pitchFamily="34" charset="0"/>
                  </a:rPr>
                  <a:t>student</a:t>
                </a:r>
                <a:endParaRPr lang="en-US" sz="2800" b="1" dirty="0">
                  <a:solidFill>
                    <a:srgbClr val="E6E7E9"/>
                  </a:solidFill>
                  <a:latin typeface="Tw Cen MT" panose="020B0602020104020603" pitchFamily="34" charset="0"/>
                </a:endParaRPr>
              </a:p>
            </p:txBody>
          </p:sp>
          <p:sp>
            <p:nvSpPr>
              <p:cNvPr id="41" name="TextBox 40">
                <a:extLst>
                  <a:ext uri="{FF2B5EF4-FFF2-40B4-BE49-F238E27FC236}">
                    <a16:creationId xmlns:a16="http://schemas.microsoft.com/office/drawing/2014/main" id="{D2F97D46-4CA3-4B09-9BF6-6CEEE7C7B2A2}"/>
                  </a:ext>
                </a:extLst>
              </p:cNvPr>
              <p:cNvSpPr txBox="1"/>
              <p:nvPr/>
            </p:nvSpPr>
            <p:spPr>
              <a:xfrm>
                <a:off x="2163777" y="2812266"/>
                <a:ext cx="1361736" cy="276999"/>
              </a:xfrm>
              <a:prstGeom prst="rect">
                <a:avLst/>
              </a:prstGeom>
              <a:noFill/>
            </p:spPr>
            <p:txBody>
              <a:bodyPr wrap="square" rtlCol="0">
                <a:spAutoFit/>
              </a:bodyPr>
              <a:lstStyle/>
              <a:p>
                <a:pPr algn="ctr"/>
                <a:endParaRPr lang="en-US" sz="1200" b="1" dirty="0">
                  <a:solidFill>
                    <a:srgbClr val="E6E7E9"/>
                  </a:solidFill>
                  <a:latin typeface="Tw Cen MT" panose="020B0602020104020603" pitchFamily="34" charset="0"/>
                </a:endParaRPr>
              </a:p>
            </p:txBody>
          </p:sp>
        </p:grpSp>
      </p:grpSp>
      <p:grpSp>
        <p:nvGrpSpPr>
          <p:cNvPr id="65" name="Group 64">
            <a:extLst>
              <a:ext uri="{FF2B5EF4-FFF2-40B4-BE49-F238E27FC236}">
                <a16:creationId xmlns:a16="http://schemas.microsoft.com/office/drawing/2014/main" id="{FB90B379-7D01-4994-B486-01ECD5DDDA6C}"/>
              </a:ext>
            </a:extLst>
          </p:cNvPr>
          <p:cNvGrpSpPr/>
          <p:nvPr/>
        </p:nvGrpSpPr>
        <p:grpSpPr>
          <a:xfrm>
            <a:off x="9188820" y="1588909"/>
            <a:ext cx="2556712" cy="703755"/>
            <a:chOff x="9188820" y="1588909"/>
            <a:chExt cx="2556712" cy="703755"/>
          </a:xfrm>
        </p:grpSpPr>
        <p:sp>
          <p:nvSpPr>
            <p:cNvPr id="42" name="TextBox 41">
              <a:extLst>
                <a:ext uri="{FF2B5EF4-FFF2-40B4-BE49-F238E27FC236}">
                  <a16:creationId xmlns:a16="http://schemas.microsoft.com/office/drawing/2014/main" id="{25E23A45-0798-4770-821D-672E4AE16918}"/>
                </a:ext>
              </a:extLst>
            </p:cNvPr>
            <p:cNvSpPr txBox="1"/>
            <p:nvPr/>
          </p:nvSpPr>
          <p:spPr>
            <a:xfrm>
              <a:off x="9188820" y="1588909"/>
              <a:ext cx="2093073" cy="461665"/>
            </a:xfrm>
            <a:prstGeom prst="rect">
              <a:avLst/>
            </a:prstGeom>
            <a:noFill/>
          </p:spPr>
          <p:txBody>
            <a:bodyPr wrap="square" rtlCol="0">
              <a:spAutoFit/>
            </a:bodyPr>
            <a:lstStyle/>
            <a:p>
              <a:r>
                <a:rPr lang="fr-FR" sz="2400" b="1" dirty="0">
                  <a:solidFill>
                    <a:srgbClr val="00B0F0"/>
                  </a:solidFill>
                  <a:latin typeface="Tw Cen MT" panose="020B0602020104020603" pitchFamily="34" charset="0"/>
                </a:rPr>
                <a:t>Time </a:t>
              </a:r>
              <a:r>
                <a:rPr lang="fr-FR" sz="2400" b="1" dirty="0" err="1">
                  <a:solidFill>
                    <a:srgbClr val="00B0F0"/>
                  </a:solidFill>
                  <a:latin typeface="Tw Cen MT" panose="020B0602020104020603" pitchFamily="34" charset="0"/>
                </a:rPr>
                <a:t>saving</a:t>
              </a:r>
              <a:endParaRPr lang="en-US" sz="2400" b="1" dirty="0">
                <a:solidFill>
                  <a:srgbClr val="00B0F0"/>
                </a:solidFill>
                <a:latin typeface="Tw Cen MT" panose="020B0602020104020603" pitchFamily="34" charset="0"/>
              </a:endParaRPr>
            </a:p>
          </p:txBody>
        </p:sp>
        <p:sp>
          <p:nvSpPr>
            <p:cNvPr id="43" name="TextBox 42">
              <a:extLst>
                <a:ext uri="{FF2B5EF4-FFF2-40B4-BE49-F238E27FC236}">
                  <a16:creationId xmlns:a16="http://schemas.microsoft.com/office/drawing/2014/main" id="{D9139624-BD62-40CF-9363-3B955653003A}"/>
                </a:ext>
              </a:extLst>
            </p:cNvPr>
            <p:cNvSpPr txBox="1"/>
            <p:nvPr/>
          </p:nvSpPr>
          <p:spPr>
            <a:xfrm>
              <a:off x="9188820" y="1954110"/>
              <a:ext cx="2556712" cy="338554"/>
            </a:xfrm>
            <a:prstGeom prst="rect">
              <a:avLst/>
            </a:prstGeom>
            <a:noFill/>
          </p:spPr>
          <p:txBody>
            <a:bodyPr wrap="square" rtlCol="0">
              <a:spAutoFit/>
            </a:bodyPr>
            <a:lstStyle/>
            <a:p>
              <a:endParaRPr lang="en-US" sz="1600" b="1" dirty="0">
                <a:solidFill>
                  <a:srgbClr val="A6A6A6"/>
                </a:solidFill>
                <a:latin typeface="Tw Cen MT" panose="020B0602020104020603" pitchFamily="34" charset="0"/>
              </a:endParaRPr>
            </a:p>
          </p:txBody>
        </p:sp>
      </p:grpSp>
      <p:grpSp>
        <p:nvGrpSpPr>
          <p:cNvPr id="66" name="Group 65">
            <a:extLst>
              <a:ext uri="{FF2B5EF4-FFF2-40B4-BE49-F238E27FC236}">
                <a16:creationId xmlns:a16="http://schemas.microsoft.com/office/drawing/2014/main" id="{DF1DCAD0-F1ED-4D16-91B2-64B6CB692D03}"/>
              </a:ext>
            </a:extLst>
          </p:cNvPr>
          <p:cNvGrpSpPr/>
          <p:nvPr/>
        </p:nvGrpSpPr>
        <p:grpSpPr>
          <a:xfrm>
            <a:off x="9256064" y="5334724"/>
            <a:ext cx="3019228" cy="800219"/>
            <a:chOff x="9719701" y="3325619"/>
            <a:chExt cx="3019228" cy="800219"/>
          </a:xfrm>
        </p:grpSpPr>
        <p:sp>
          <p:nvSpPr>
            <p:cNvPr id="44" name="TextBox 43">
              <a:extLst>
                <a:ext uri="{FF2B5EF4-FFF2-40B4-BE49-F238E27FC236}">
                  <a16:creationId xmlns:a16="http://schemas.microsoft.com/office/drawing/2014/main" id="{5CFCE95A-F863-4CD1-8199-35E399BCEE43}"/>
                </a:ext>
              </a:extLst>
            </p:cNvPr>
            <p:cNvSpPr txBox="1"/>
            <p:nvPr/>
          </p:nvSpPr>
          <p:spPr>
            <a:xfrm>
              <a:off x="9719701" y="3325619"/>
              <a:ext cx="2764972" cy="461665"/>
            </a:xfrm>
            <a:prstGeom prst="rect">
              <a:avLst/>
            </a:prstGeom>
            <a:noFill/>
          </p:spPr>
          <p:txBody>
            <a:bodyPr wrap="square" rtlCol="0">
              <a:spAutoFit/>
            </a:bodyPr>
            <a:lstStyle/>
            <a:p>
              <a:r>
                <a:rPr lang="fr-FR" sz="2400" b="1">
                  <a:solidFill>
                    <a:schemeClr val="accent2"/>
                  </a:solidFill>
                  <a:latin typeface="Tw Cen MT" panose="020B0602020104020603" pitchFamily="34" charset="0"/>
                </a:rPr>
                <a:t>Students </a:t>
              </a:r>
              <a:r>
                <a:rPr lang="en-US" sz="2400" b="1">
                  <a:solidFill>
                    <a:schemeClr val="accent2"/>
                  </a:solidFill>
                  <a:latin typeface="Tw Cen MT" panose="020B0602020104020603" pitchFamily="34" charset="0"/>
                </a:rPr>
                <a:t>&amp; Teachers</a:t>
              </a:r>
              <a:endParaRPr lang="fr-FR" sz="2400" b="1" dirty="0">
                <a:solidFill>
                  <a:schemeClr val="accent2"/>
                </a:solidFill>
                <a:latin typeface="Tw Cen MT" panose="020B0602020104020603" pitchFamily="34" charset="0"/>
              </a:endParaRPr>
            </a:p>
          </p:txBody>
        </p:sp>
        <p:sp>
          <p:nvSpPr>
            <p:cNvPr id="45" name="TextBox 44">
              <a:extLst>
                <a:ext uri="{FF2B5EF4-FFF2-40B4-BE49-F238E27FC236}">
                  <a16:creationId xmlns:a16="http://schemas.microsoft.com/office/drawing/2014/main" id="{ED322A51-37BB-4C47-BFE8-80B2F91F015D}"/>
                </a:ext>
              </a:extLst>
            </p:cNvPr>
            <p:cNvSpPr txBox="1"/>
            <p:nvPr/>
          </p:nvSpPr>
          <p:spPr>
            <a:xfrm>
              <a:off x="10328626" y="3787284"/>
              <a:ext cx="2410303" cy="338554"/>
            </a:xfrm>
            <a:prstGeom prst="rect">
              <a:avLst/>
            </a:prstGeom>
            <a:noFill/>
          </p:spPr>
          <p:txBody>
            <a:bodyPr wrap="square" rtlCol="0">
              <a:spAutoFit/>
            </a:bodyPr>
            <a:lstStyle/>
            <a:p>
              <a:r>
                <a:rPr lang="fr-FR" sz="1600" b="1" dirty="0">
                  <a:solidFill>
                    <a:schemeClr val="accent2"/>
                  </a:solidFill>
                  <a:latin typeface="Tw Cen MT" panose="020B0602020104020603" pitchFamily="34" charset="0"/>
                </a:rPr>
                <a:t>Satisfaction</a:t>
              </a:r>
              <a:endParaRPr lang="en-US" sz="1600" b="1" dirty="0">
                <a:solidFill>
                  <a:schemeClr val="accent2"/>
                </a:solidFill>
                <a:latin typeface="Tw Cen MT" panose="020B0602020104020603" pitchFamily="34" charset="0"/>
              </a:endParaRPr>
            </a:p>
          </p:txBody>
        </p:sp>
      </p:grpSp>
      <p:grpSp>
        <p:nvGrpSpPr>
          <p:cNvPr id="12" name="Groupe 11"/>
          <p:cNvGrpSpPr/>
          <p:nvPr/>
        </p:nvGrpSpPr>
        <p:grpSpPr>
          <a:xfrm>
            <a:off x="8056792" y="5262567"/>
            <a:ext cx="1146212" cy="1146212"/>
            <a:chOff x="8520429" y="3253462"/>
            <a:chExt cx="1146212" cy="1146212"/>
          </a:xfrm>
        </p:grpSpPr>
        <p:sp>
          <p:nvSpPr>
            <p:cNvPr id="20" name="Oval 19">
              <a:extLst>
                <a:ext uri="{FF2B5EF4-FFF2-40B4-BE49-F238E27FC236}">
                  <a16:creationId xmlns:a16="http://schemas.microsoft.com/office/drawing/2014/main" id="{757F1890-8D64-4551-B6C7-EB88B15E44A5}"/>
                </a:ext>
              </a:extLst>
            </p:cNvPr>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Imag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3596" y="3447703"/>
              <a:ext cx="700695" cy="700695"/>
            </a:xfrm>
            <a:prstGeom prst="rect">
              <a:avLst/>
            </a:prstGeom>
          </p:spPr>
        </p:pic>
      </p:grpSp>
      <p:sp>
        <p:nvSpPr>
          <p:cNvPr id="47" name="Oval 46">
            <a:extLst>
              <a:ext uri="{FF2B5EF4-FFF2-40B4-BE49-F238E27FC236}">
                <a16:creationId xmlns:a16="http://schemas.microsoft.com/office/drawing/2014/main" id="{757F1890-8D64-4551-B6C7-EB88B15E44A5}"/>
              </a:ext>
            </a:extLst>
          </p:cNvPr>
          <p:cNvSpPr/>
          <p:nvPr/>
        </p:nvSpPr>
        <p:spPr>
          <a:xfrm>
            <a:off x="8047200" y="1351449"/>
            <a:ext cx="1146212" cy="1146212"/>
          </a:xfrm>
          <a:prstGeom prst="ellipse">
            <a:avLst/>
          </a:prstGeom>
          <a:solidFill>
            <a:srgbClr val="219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0931" y="1570350"/>
            <a:ext cx="591613" cy="591613"/>
          </a:xfrm>
          <a:prstGeom prst="rect">
            <a:avLst/>
          </a:prstGeom>
        </p:spPr>
      </p:pic>
    </p:spTree>
    <p:extLst>
      <p:ext uri="{BB962C8B-B14F-4D97-AF65-F5344CB8AC3E}">
        <p14:creationId xmlns:p14="http://schemas.microsoft.com/office/powerpoint/2010/main" val="3448080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750" fill="hold"/>
                                        <p:tgtEl>
                                          <p:spTgt spid="58"/>
                                        </p:tgtEl>
                                        <p:attrNameLst>
                                          <p:attrName>ppt_w</p:attrName>
                                        </p:attrNameLst>
                                      </p:cBhvr>
                                      <p:tavLst>
                                        <p:tav tm="0">
                                          <p:val>
                                            <p:fltVal val="0"/>
                                          </p:val>
                                        </p:tav>
                                        <p:tav tm="100000">
                                          <p:val>
                                            <p:strVal val="#ppt_w"/>
                                          </p:val>
                                        </p:tav>
                                      </p:tavLst>
                                    </p:anim>
                                    <p:anim calcmode="lin" valueType="num">
                                      <p:cBhvr>
                                        <p:cTn id="8" dur="750" fill="hold"/>
                                        <p:tgtEl>
                                          <p:spTgt spid="58"/>
                                        </p:tgtEl>
                                        <p:attrNameLst>
                                          <p:attrName>ppt_h</p:attrName>
                                        </p:attrNameLst>
                                      </p:cBhvr>
                                      <p:tavLst>
                                        <p:tav tm="0">
                                          <p:val>
                                            <p:fltVal val="0"/>
                                          </p:val>
                                        </p:tav>
                                        <p:tav tm="100000">
                                          <p:val>
                                            <p:strVal val="#ppt_h"/>
                                          </p:val>
                                        </p:tav>
                                      </p:tavLst>
                                    </p:anim>
                                    <p:animEffect transition="in" filter="fade">
                                      <p:cBhvr>
                                        <p:cTn id="9" dur="750"/>
                                        <p:tgtEl>
                                          <p:spTgt spid="5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p:cTn id="14" dur="1250" fill="hold"/>
                                        <p:tgtEl>
                                          <p:spTgt spid="59"/>
                                        </p:tgtEl>
                                        <p:attrNameLst>
                                          <p:attrName>ppt_w</p:attrName>
                                        </p:attrNameLst>
                                      </p:cBhvr>
                                      <p:tavLst>
                                        <p:tav tm="0">
                                          <p:val>
                                            <p:fltVal val="0"/>
                                          </p:val>
                                        </p:tav>
                                        <p:tav tm="100000">
                                          <p:val>
                                            <p:strVal val="#ppt_w"/>
                                          </p:val>
                                        </p:tav>
                                      </p:tavLst>
                                    </p:anim>
                                    <p:anim calcmode="lin" valueType="num">
                                      <p:cBhvr>
                                        <p:cTn id="15" dur="1250" fill="hold"/>
                                        <p:tgtEl>
                                          <p:spTgt spid="59"/>
                                        </p:tgtEl>
                                        <p:attrNameLst>
                                          <p:attrName>ppt_h</p:attrName>
                                        </p:attrNameLst>
                                      </p:cBhvr>
                                      <p:tavLst>
                                        <p:tav tm="0">
                                          <p:val>
                                            <p:fltVal val="0"/>
                                          </p:val>
                                        </p:tav>
                                        <p:tav tm="100000">
                                          <p:val>
                                            <p:strVal val="#ppt_h"/>
                                          </p:val>
                                        </p:tav>
                                      </p:tavLst>
                                    </p:anim>
                                    <p:animEffect transition="in" filter="fade">
                                      <p:cBhvr>
                                        <p:cTn id="16" dur="125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p:cTn id="21" dur="1250" fill="hold"/>
                                        <p:tgtEl>
                                          <p:spTgt spid="60"/>
                                        </p:tgtEl>
                                        <p:attrNameLst>
                                          <p:attrName>ppt_w</p:attrName>
                                        </p:attrNameLst>
                                      </p:cBhvr>
                                      <p:tavLst>
                                        <p:tav tm="0">
                                          <p:val>
                                            <p:fltVal val="0"/>
                                          </p:val>
                                        </p:tav>
                                        <p:tav tm="100000">
                                          <p:val>
                                            <p:strVal val="#ppt_w"/>
                                          </p:val>
                                        </p:tav>
                                      </p:tavLst>
                                    </p:anim>
                                    <p:anim calcmode="lin" valueType="num">
                                      <p:cBhvr>
                                        <p:cTn id="22" dur="1250" fill="hold"/>
                                        <p:tgtEl>
                                          <p:spTgt spid="60"/>
                                        </p:tgtEl>
                                        <p:attrNameLst>
                                          <p:attrName>ppt_h</p:attrName>
                                        </p:attrNameLst>
                                      </p:cBhvr>
                                      <p:tavLst>
                                        <p:tav tm="0">
                                          <p:val>
                                            <p:fltVal val="0"/>
                                          </p:val>
                                        </p:tav>
                                        <p:tav tm="100000">
                                          <p:val>
                                            <p:strVal val="#ppt_h"/>
                                          </p:val>
                                        </p:tav>
                                      </p:tavLst>
                                    </p:anim>
                                    <p:animEffect transition="in" filter="fade">
                                      <p:cBhvr>
                                        <p:cTn id="23" dur="125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 calcmode="lin" valueType="num">
                                      <p:cBhvr>
                                        <p:cTn id="28" dur="1250" fill="hold"/>
                                        <p:tgtEl>
                                          <p:spTgt spid="61"/>
                                        </p:tgtEl>
                                        <p:attrNameLst>
                                          <p:attrName>ppt_w</p:attrName>
                                        </p:attrNameLst>
                                      </p:cBhvr>
                                      <p:tavLst>
                                        <p:tav tm="0">
                                          <p:val>
                                            <p:fltVal val="0"/>
                                          </p:val>
                                        </p:tav>
                                        <p:tav tm="100000">
                                          <p:val>
                                            <p:strVal val="#ppt_w"/>
                                          </p:val>
                                        </p:tav>
                                      </p:tavLst>
                                    </p:anim>
                                    <p:anim calcmode="lin" valueType="num">
                                      <p:cBhvr>
                                        <p:cTn id="29" dur="1250" fill="hold"/>
                                        <p:tgtEl>
                                          <p:spTgt spid="61"/>
                                        </p:tgtEl>
                                        <p:attrNameLst>
                                          <p:attrName>ppt_h</p:attrName>
                                        </p:attrNameLst>
                                      </p:cBhvr>
                                      <p:tavLst>
                                        <p:tav tm="0">
                                          <p:val>
                                            <p:fltVal val="0"/>
                                          </p:val>
                                        </p:tav>
                                        <p:tav tm="100000">
                                          <p:val>
                                            <p:strVal val="#ppt_h"/>
                                          </p:val>
                                        </p:tav>
                                      </p:tavLst>
                                    </p:anim>
                                    <p:animEffect transition="in" filter="fade">
                                      <p:cBhvr>
                                        <p:cTn id="30" dur="1250"/>
                                        <p:tgtEl>
                                          <p:spTgt spid="61"/>
                                        </p:tgtEl>
                                      </p:cBhvr>
                                    </p:animEffect>
                                  </p:childTnLst>
                                </p:cTn>
                              </p:par>
                              <p:par>
                                <p:cTn id="31" presetID="2" presetClass="entr" presetSubtype="2" fill="hold" nodeType="withEffect">
                                  <p:stCondLst>
                                    <p:cond delay="250"/>
                                  </p:stCondLst>
                                  <p:childTnLst>
                                    <p:set>
                                      <p:cBhvr>
                                        <p:cTn id="32" dur="1" fill="hold">
                                          <p:stCondLst>
                                            <p:cond delay="0"/>
                                          </p:stCondLst>
                                        </p:cTn>
                                        <p:tgtEl>
                                          <p:spTgt spid="65"/>
                                        </p:tgtEl>
                                        <p:attrNameLst>
                                          <p:attrName>style.visibility</p:attrName>
                                        </p:attrNameLst>
                                      </p:cBhvr>
                                      <p:to>
                                        <p:strVal val="visible"/>
                                      </p:to>
                                    </p:set>
                                    <p:anim calcmode="lin" valueType="num">
                                      <p:cBhvr additive="base">
                                        <p:cTn id="33" dur="500" fill="hold"/>
                                        <p:tgtEl>
                                          <p:spTgt spid="65"/>
                                        </p:tgtEl>
                                        <p:attrNameLst>
                                          <p:attrName>ppt_x</p:attrName>
                                        </p:attrNameLst>
                                      </p:cBhvr>
                                      <p:tavLst>
                                        <p:tav tm="0">
                                          <p:val>
                                            <p:strVal val="1+#ppt_w/2"/>
                                          </p:val>
                                        </p:tav>
                                        <p:tav tm="100000">
                                          <p:val>
                                            <p:strVal val="#ppt_x"/>
                                          </p:val>
                                        </p:tav>
                                      </p:tavLst>
                                    </p:anim>
                                    <p:anim calcmode="lin" valueType="num">
                                      <p:cBhvr additive="base">
                                        <p:cTn id="34"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250" fill="hold"/>
                                        <p:tgtEl>
                                          <p:spTgt spid="12"/>
                                        </p:tgtEl>
                                        <p:attrNameLst>
                                          <p:attrName>ppt_w</p:attrName>
                                        </p:attrNameLst>
                                      </p:cBhvr>
                                      <p:tavLst>
                                        <p:tav tm="0">
                                          <p:val>
                                            <p:fltVal val="0"/>
                                          </p:val>
                                        </p:tav>
                                        <p:tav tm="100000">
                                          <p:val>
                                            <p:strVal val="#ppt_w"/>
                                          </p:val>
                                        </p:tav>
                                      </p:tavLst>
                                    </p:anim>
                                    <p:anim calcmode="lin" valueType="num">
                                      <p:cBhvr>
                                        <p:cTn id="40" dur="1250" fill="hold"/>
                                        <p:tgtEl>
                                          <p:spTgt spid="12"/>
                                        </p:tgtEl>
                                        <p:attrNameLst>
                                          <p:attrName>ppt_h</p:attrName>
                                        </p:attrNameLst>
                                      </p:cBhvr>
                                      <p:tavLst>
                                        <p:tav tm="0">
                                          <p:val>
                                            <p:fltVal val="0"/>
                                          </p:val>
                                        </p:tav>
                                        <p:tav tm="100000">
                                          <p:val>
                                            <p:strVal val="#ppt_h"/>
                                          </p:val>
                                        </p:tav>
                                      </p:tavLst>
                                    </p:anim>
                                    <p:animEffect transition="in" filter="fade">
                                      <p:cBhvr>
                                        <p:cTn id="41" dur="1250"/>
                                        <p:tgtEl>
                                          <p:spTgt spid="12"/>
                                        </p:tgtEl>
                                      </p:cBhvr>
                                    </p:animEffect>
                                  </p:childTnLst>
                                </p:cTn>
                              </p:par>
                              <p:par>
                                <p:cTn id="42" presetID="2" presetClass="entr" presetSubtype="2" fill="hold" nodeType="withEffect">
                                  <p:stCondLst>
                                    <p:cond delay="250"/>
                                  </p:stCondLst>
                                  <p:childTnLst>
                                    <p:set>
                                      <p:cBhvr>
                                        <p:cTn id="43" dur="1" fill="hold">
                                          <p:stCondLst>
                                            <p:cond delay="0"/>
                                          </p:stCondLst>
                                        </p:cTn>
                                        <p:tgtEl>
                                          <p:spTgt spid="66"/>
                                        </p:tgtEl>
                                        <p:attrNameLst>
                                          <p:attrName>style.visibility</p:attrName>
                                        </p:attrNameLst>
                                      </p:cBhvr>
                                      <p:to>
                                        <p:strVal val="visible"/>
                                      </p:to>
                                    </p:set>
                                    <p:anim calcmode="lin" valueType="num">
                                      <p:cBhvr additive="base">
                                        <p:cTn id="44" dur="500" fill="hold"/>
                                        <p:tgtEl>
                                          <p:spTgt spid="66"/>
                                        </p:tgtEl>
                                        <p:attrNameLst>
                                          <p:attrName>ppt_x</p:attrName>
                                        </p:attrNameLst>
                                      </p:cBhvr>
                                      <p:tavLst>
                                        <p:tav tm="0">
                                          <p:val>
                                            <p:strVal val="1+#ppt_w/2"/>
                                          </p:val>
                                        </p:tav>
                                        <p:tav tm="100000">
                                          <p:val>
                                            <p:strVal val="#ppt_x"/>
                                          </p:val>
                                        </p:tav>
                                      </p:tavLst>
                                    </p:anim>
                                    <p:anim calcmode="lin" valueType="num">
                                      <p:cBhvr additive="base">
                                        <p:cTn id="45"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6175088"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413015"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665885"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91133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657906"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AF54DAFC-72BF-4C18-B451-30110FC8EBCC}"/>
              </a:ext>
            </a:extLst>
          </p:cNvPr>
          <p:cNvSpPr/>
          <p:nvPr/>
        </p:nvSpPr>
        <p:spPr>
          <a:xfrm>
            <a:off x="115059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1514928" y="390006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868629C6-9D56-44C4-A90C-D16F2E7AA94B}"/>
              </a:ext>
            </a:extLst>
          </p:cNvPr>
          <p:cNvSpPr/>
          <p:nvPr/>
        </p:nvSpPr>
        <p:spPr>
          <a:xfrm>
            <a:off x="1395865" y="3781006"/>
            <a:ext cx="428626" cy="428626"/>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26299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610179" y="4342505"/>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548058" y="5350759"/>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959B938-7387-4E6C-B81C-CA1B61488588}"/>
              </a:ext>
            </a:extLst>
          </p:cNvPr>
          <p:cNvSpPr txBox="1"/>
          <p:nvPr/>
        </p:nvSpPr>
        <p:spPr>
          <a:xfrm>
            <a:off x="455024" y="2983398"/>
            <a:ext cx="2474472"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Add student</a:t>
            </a:r>
          </a:p>
        </p:txBody>
      </p:sp>
      <p:sp>
        <p:nvSpPr>
          <p:cNvPr id="17" name="TextBox 16">
            <a:extLst>
              <a:ext uri="{FF2B5EF4-FFF2-40B4-BE49-F238E27FC236}">
                <a16:creationId xmlns:a16="http://schemas.microsoft.com/office/drawing/2014/main" id="{E623F98E-5FFF-4701-A99F-87B202C66033}"/>
              </a:ext>
            </a:extLst>
          </p:cNvPr>
          <p:cNvSpPr txBox="1"/>
          <p:nvPr/>
        </p:nvSpPr>
        <p:spPr>
          <a:xfrm>
            <a:off x="174036" y="5602985"/>
            <a:ext cx="3455752" cy="553998"/>
          </a:xfrm>
          <a:prstGeom prst="rect">
            <a:avLst/>
          </a:prstGeom>
          <a:noFill/>
        </p:spPr>
        <p:txBody>
          <a:bodyPr wrap="square" rtlCol="0">
            <a:spAutoFit/>
          </a:bodyPr>
          <a:lstStyle/>
          <a:p>
            <a:r>
              <a:rPr lang="fr-FR" sz="1500" dirty="0" err="1">
                <a:solidFill>
                  <a:schemeClr val="bg2">
                    <a:lumMod val="50000"/>
                  </a:schemeClr>
                </a:solidFill>
                <a:latin typeface="Tw Cen MT" panose="020B0602020104020603" pitchFamily="34" charset="0"/>
              </a:rPr>
              <a:t>When</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Student</a:t>
            </a:r>
            <a:r>
              <a:rPr lang="fr-FR" sz="1500" dirty="0">
                <a:solidFill>
                  <a:schemeClr val="bg2">
                    <a:lumMod val="50000"/>
                  </a:schemeClr>
                </a:solidFill>
                <a:latin typeface="Tw Cen MT" panose="020B0602020104020603" pitchFamily="34" charset="0"/>
              </a:rPr>
              <a:t> came to TBS </a:t>
            </a:r>
            <a:r>
              <a:rPr lang="fr-FR" sz="1500" dirty="0" err="1">
                <a:solidFill>
                  <a:schemeClr val="bg2">
                    <a:lumMod val="50000"/>
                  </a:schemeClr>
                </a:solidFill>
                <a:latin typeface="Tw Cen MT" panose="020B0602020104020603" pitchFamily="34" charset="0"/>
              </a:rPr>
              <a:t>they</a:t>
            </a:r>
            <a:r>
              <a:rPr lang="fr-FR" sz="1500" dirty="0">
                <a:solidFill>
                  <a:schemeClr val="bg2">
                    <a:lumMod val="50000"/>
                  </a:schemeClr>
                </a:solidFill>
                <a:latin typeface="Tw Cen MT" panose="020B0602020104020603" pitchFamily="34" charset="0"/>
              </a:rPr>
              <a:t> must </a:t>
            </a:r>
            <a:r>
              <a:rPr lang="fr-FR" sz="1500" dirty="0" err="1">
                <a:solidFill>
                  <a:schemeClr val="bg2">
                    <a:lumMod val="50000"/>
                  </a:schemeClr>
                </a:solidFill>
                <a:latin typeface="Tw Cen MT" panose="020B0602020104020603" pitchFamily="34" charset="0"/>
              </a:rPr>
              <a:t>be</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registred</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using</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this</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function</a:t>
            </a:r>
            <a:endParaRPr lang="en-US" sz="1500" dirty="0">
              <a:solidFill>
                <a:schemeClr val="bg2">
                  <a:lumMod val="50000"/>
                </a:schemeClr>
              </a:solidFill>
              <a:latin typeface="Tw Cen MT" panose="020B0602020104020603" pitchFamily="34" charset="0"/>
            </a:endParaRPr>
          </a:p>
        </p:txBody>
      </p:sp>
      <p:sp>
        <p:nvSpPr>
          <p:cNvPr id="18" name="Arc 17">
            <a:extLst>
              <a:ext uri="{FF2B5EF4-FFF2-40B4-BE49-F238E27FC236}">
                <a16:creationId xmlns:a16="http://schemas.microsoft.com/office/drawing/2014/main" id="{B54B9C7B-4DA7-40E1-B723-68758EB971FE}"/>
              </a:ext>
            </a:extLst>
          </p:cNvPr>
          <p:cNvSpPr/>
          <p:nvPr/>
        </p:nvSpPr>
        <p:spPr>
          <a:xfrm rot="5400000">
            <a:off x="3389075"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037A3CB3-AA60-41C6-B92B-B84EC0A87E61}"/>
              </a:ext>
            </a:extLst>
          </p:cNvPr>
          <p:cNvSpPr/>
          <p:nvPr/>
        </p:nvSpPr>
        <p:spPr>
          <a:xfrm>
            <a:off x="3753406" y="3900069"/>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5AB77009-91CD-4089-A339-205E1FD860BA}"/>
              </a:ext>
            </a:extLst>
          </p:cNvPr>
          <p:cNvSpPr/>
          <p:nvPr/>
        </p:nvSpPr>
        <p:spPr>
          <a:xfrm>
            <a:off x="3634343" y="3781006"/>
            <a:ext cx="428626" cy="428626"/>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501471"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848657" y="2614747"/>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786536" y="2568391"/>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297ECE7-7E0E-48D0-9C27-6FB0E3DB79DD}"/>
              </a:ext>
            </a:extLst>
          </p:cNvPr>
          <p:cNvSpPr txBox="1"/>
          <p:nvPr/>
        </p:nvSpPr>
        <p:spPr>
          <a:xfrm>
            <a:off x="2886588" y="4359177"/>
            <a:ext cx="1990474" cy="1077218"/>
          </a:xfrm>
          <a:prstGeom prst="rect">
            <a:avLst/>
          </a:prstGeom>
          <a:noFill/>
        </p:spPr>
        <p:txBody>
          <a:bodyPr wrap="square" rtlCol="0">
            <a:spAutoFit/>
          </a:bodyPr>
          <a:lstStyle/>
          <a:p>
            <a:pPr algn="ctr"/>
            <a:r>
              <a:rPr lang="en-US" sz="3200" dirty="0">
                <a:solidFill>
                  <a:srgbClr val="EE9524"/>
                </a:solidFill>
                <a:latin typeface="Tw Cen MT" panose="020B0602020104020603" pitchFamily="34" charset="0"/>
              </a:rPr>
              <a:t>Delete student</a:t>
            </a:r>
          </a:p>
        </p:txBody>
      </p:sp>
      <p:sp>
        <p:nvSpPr>
          <p:cNvPr id="26" name="TextBox 25">
            <a:extLst>
              <a:ext uri="{FF2B5EF4-FFF2-40B4-BE49-F238E27FC236}">
                <a16:creationId xmlns:a16="http://schemas.microsoft.com/office/drawing/2014/main" id="{7DEA27D8-0CF3-496D-AD7D-2076231DE52C}"/>
              </a:ext>
            </a:extLst>
          </p:cNvPr>
          <p:cNvSpPr txBox="1"/>
          <p:nvPr/>
        </p:nvSpPr>
        <p:spPr>
          <a:xfrm>
            <a:off x="2700522" y="1926108"/>
            <a:ext cx="3201043" cy="553998"/>
          </a:xfrm>
          <a:prstGeom prst="rect">
            <a:avLst/>
          </a:prstGeom>
          <a:noFill/>
        </p:spPr>
        <p:txBody>
          <a:bodyPr wrap="square" rtlCol="0">
            <a:spAutoFit/>
          </a:bodyPr>
          <a:lstStyle/>
          <a:p>
            <a:r>
              <a:rPr lang="en-US" sz="1500" dirty="0">
                <a:solidFill>
                  <a:schemeClr val="bg2">
                    <a:lumMod val="50000"/>
                  </a:schemeClr>
                </a:solidFill>
                <a:latin typeface="Tw Cen MT" panose="020B0602020104020603" pitchFamily="34" charset="0"/>
              </a:rPr>
              <a:t>Student who leave the school for many reasons</a:t>
            </a:r>
            <a:endParaRPr lang="en-US" sz="1500" dirty="0">
              <a:solidFill>
                <a:srgbClr val="8B8788"/>
              </a:solidFill>
              <a:latin typeface="Tw Cen MT" panose="020B0602020104020603" pitchFamily="34" charset="0"/>
            </a:endParaRPr>
          </a:p>
        </p:txBody>
      </p:sp>
      <p:sp>
        <p:nvSpPr>
          <p:cNvPr id="27" name="Arc 26">
            <a:extLst>
              <a:ext uri="{FF2B5EF4-FFF2-40B4-BE49-F238E27FC236}">
                <a16:creationId xmlns:a16="http://schemas.microsoft.com/office/drawing/2014/main" id="{A2636062-43D3-463C-B6BD-741D547DE965}"/>
              </a:ext>
            </a:extLst>
          </p:cNvPr>
          <p:cNvSpPr/>
          <p:nvPr/>
        </p:nvSpPr>
        <p:spPr>
          <a:xfrm>
            <a:off x="5642508"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a:extLst>
              <a:ext uri="{FF2B5EF4-FFF2-40B4-BE49-F238E27FC236}">
                <a16:creationId xmlns:a16="http://schemas.microsoft.com/office/drawing/2014/main" id="{CDCB9A2B-6699-4804-99AE-7A924FDA4340}"/>
              </a:ext>
            </a:extLst>
          </p:cNvPr>
          <p:cNvSpPr/>
          <p:nvPr/>
        </p:nvSpPr>
        <p:spPr>
          <a:xfrm>
            <a:off x="6006839" y="390006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3A6CDF07-EF0B-4379-8FBF-3718BD896047}"/>
              </a:ext>
            </a:extLst>
          </p:cNvPr>
          <p:cNvSpPr/>
          <p:nvPr/>
        </p:nvSpPr>
        <p:spPr>
          <a:xfrm>
            <a:off x="5887776" y="3781006"/>
            <a:ext cx="428626" cy="428626"/>
          </a:xfrm>
          <a:prstGeom prst="donut">
            <a:avLst>
              <a:gd name="adj" fmla="val 5281"/>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754904"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6102090" y="4342505"/>
            <a:ext cx="0" cy="1033387"/>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6039969" y="5350759"/>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BE7D141-E60D-4B00-AA4B-1F588212DCAD}"/>
              </a:ext>
            </a:extLst>
          </p:cNvPr>
          <p:cNvSpPr txBox="1"/>
          <p:nvPr/>
        </p:nvSpPr>
        <p:spPr>
          <a:xfrm>
            <a:off x="4786083" y="2975282"/>
            <a:ext cx="2778010" cy="584775"/>
          </a:xfrm>
          <a:prstGeom prst="rect">
            <a:avLst/>
          </a:prstGeom>
          <a:noFill/>
        </p:spPr>
        <p:txBody>
          <a:bodyPr wrap="square" rtlCol="0">
            <a:spAutoFit/>
          </a:bodyPr>
          <a:lstStyle/>
          <a:p>
            <a:pPr algn="ctr"/>
            <a:r>
              <a:rPr lang="en-US" sz="3200" dirty="0">
                <a:solidFill>
                  <a:srgbClr val="EF3078"/>
                </a:solidFill>
                <a:latin typeface="Tw Cen MT" panose="020B0602020104020603" pitchFamily="34" charset="0"/>
              </a:rPr>
              <a:t>Honor students</a:t>
            </a:r>
          </a:p>
        </p:txBody>
      </p:sp>
      <p:sp>
        <p:nvSpPr>
          <p:cNvPr id="35" name="TextBox 34">
            <a:extLst>
              <a:ext uri="{FF2B5EF4-FFF2-40B4-BE49-F238E27FC236}">
                <a16:creationId xmlns:a16="http://schemas.microsoft.com/office/drawing/2014/main" id="{0A5C5A36-EC92-462F-BB70-6A797D63B1DD}"/>
              </a:ext>
            </a:extLst>
          </p:cNvPr>
          <p:cNvSpPr txBox="1"/>
          <p:nvPr/>
        </p:nvSpPr>
        <p:spPr>
          <a:xfrm>
            <a:off x="4789833" y="5602985"/>
            <a:ext cx="3483514" cy="553998"/>
          </a:xfrm>
          <a:prstGeom prst="rect">
            <a:avLst/>
          </a:prstGeom>
          <a:noFill/>
        </p:spPr>
        <p:txBody>
          <a:bodyPr wrap="square" rtlCol="0">
            <a:spAutoFit/>
          </a:bodyPr>
          <a:lstStyle/>
          <a:p>
            <a:r>
              <a:rPr lang="fr-FR" sz="1500" dirty="0">
                <a:solidFill>
                  <a:schemeClr val="bg2">
                    <a:lumMod val="50000"/>
                  </a:schemeClr>
                </a:solidFill>
                <a:latin typeface="Tw Cen MT" panose="020B0602020104020603" pitchFamily="34" charset="0"/>
              </a:rPr>
              <a:t>In </a:t>
            </a:r>
            <a:r>
              <a:rPr lang="fr-FR" sz="1500" dirty="0" err="1">
                <a:solidFill>
                  <a:schemeClr val="bg2">
                    <a:lumMod val="50000"/>
                  </a:schemeClr>
                </a:solidFill>
                <a:latin typeface="Tw Cen MT" panose="020B0602020104020603" pitchFamily="34" charset="0"/>
              </a:rPr>
              <a:t>order</a:t>
            </a:r>
            <a:r>
              <a:rPr lang="fr-FR" sz="1500" dirty="0">
                <a:solidFill>
                  <a:schemeClr val="bg2">
                    <a:lumMod val="50000"/>
                  </a:schemeClr>
                </a:solidFill>
                <a:latin typeface="Tw Cen MT" panose="020B0602020104020603" pitchFamily="34" charset="0"/>
              </a:rPr>
              <a:t> to </a:t>
            </a:r>
            <a:r>
              <a:rPr lang="fr-FR" sz="1500" dirty="0" err="1">
                <a:solidFill>
                  <a:schemeClr val="bg2">
                    <a:lumMod val="50000"/>
                  </a:schemeClr>
                </a:solidFill>
                <a:latin typeface="Tw Cen MT" panose="020B0602020104020603" pitchFamily="34" charset="0"/>
              </a:rPr>
              <a:t>honor</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them</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at</a:t>
            </a:r>
            <a:r>
              <a:rPr lang="fr-FR" sz="1500" dirty="0">
                <a:solidFill>
                  <a:schemeClr val="bg2">
                    <a:lumMod val="50000"/>
                  </a:schemeClr>
                </a:solidFill>
                <a:latin typeface="Tw Cen MT" panose="020B0602020104020603" pitchFamily="34" charset="0"/>
              </a:rPr>
              <a:t> the end of the </a:t>
            </a:r>
            <a:r>
              <a:rPr lang="fr-FR" sz="1500" dirty="0" err="1">
                <a:solidFill>
                  <a:schemeClr val="bg2">
                    <a:lumMod val="50000"/>
                  </a:schemeClr>
                </a:solidFill>
                <a:latin typeface="Tw Cen MT" panose="020B0602020104020603" pitchFamily="34" charset="0"/>
              </a:rPr>
              <a:t>year</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Honor</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students</a:t>
            </a:r>
            <a:r>
              <a:rPr lang="fr-FR" sz="1500" dirty="0">
                <a:solidFill>
                  <a:schemeClr val="bg2">
                    <a:lumMod val="50000"/>
                  </a:schemeClr>
                </a:solidFill>
                <a:latin typeface="Tw Cen MT" panose="020B0602020104020603" pitchFamily="34" charset="0"/>
              </a:rPr>
              <a:t> must </a:t>
            </a:r>
            <a:r>
              <a:rPr lang="fr-FR" sz="1500" dirty="0" err="1">
                <a:solidFill>
                  <a:schemeClr val="bg2">
                    <a:lumMod val="50000"/>
                  </a:schemeClr>
                </a:solidFill>
                <a:latin typeface="Tw Cen MT" panose="020B0602020104020603" pitchFamily="34" charset="0"/>
              </a:rPr>
              <a:t>be</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known</a:t>
            </a:r>
            <a:endParaRPr lang="en-US" sz="1500" dirty="0">
              <a:solidFill>
                <a:schemeClr val="bg2">
                  <a:lumMod val="50000"/>
                </a:schemeClr>
              </a:solidFill>
              <a:latin typeface="Tw Cen MT" panose="020B0602020104020603" pitchFamily="34" charset="0"/>
            </a:endParaRPr>
          </a:p>
        </p:txBody>
      </p:sp>
      <p:sp>
        <p:nvSpPr>
          <p:cNvPr id="45" name="Arc 44">
            <a:extLst>
              <a:ext uri="{FF2B5EF4-FFF2-40B4-BE49-F238E27FC236}">
                <a16:creationId xmlns:a16="http://schemas.microsoft.com/office/drawing/2014/main" id="{E3730103-7F8D-4792-83EE-5FFC4A5D2274}"/>
              </a:ext>
            </a:extLst>
          </p:cNvPr>
          <p:cNvSpPr/>
          <p:nvPr/>
        </p:nvSpPr>
        <p:spPr>
          <a:xfrm rot="5400000">
            <a:off x="790625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Oval 45">
            <a:extLst>
              <a:ext uri="{FF2B5EF4-FFF2-40B4-BE49-F238E27FC236}">
                <a16:creationId xmlns:a16="http://schemas.microsoft.com/office/drawing/2014/main" id="{86694F26-80D5-467D-94C4-C9C860517F5F}"/>
              </a:ext>
            </a:extLst>
          </p:cNvPr>
          <p:cNvSpPr/>
          <p:nvPr/>
        </p:nvSpPr>
        <p:spPr>
          <a:xfrm>
            <a:off x="8270588" y="3900069"/>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le: Hollow 46">
            <a:extLst>
              <a:ext uri="{FF2B5EF4-FFF2-40B4-BE49-F238E27FC236}">
                <a16:creationId xmlns:a16="http://schemas.microsoft.com/office/drawing/2014/main" id="{B0789B4A-0620-4211-9109-6DBE9A07FE51}"/>
              </a:ext>
            </a:extLst>
          </p:cNvPr>
          <p:cNvSpPr/>
          <p:nvPr/>
        </p:nvSpPr>
        <p:spPr>
          <a:xfrm>
            <a:off x="8151525" y="3781006"/>
            <a:ext cx="428626" cy="428626"/>
          </a:xfrm>
          <a:prstGeom prst="donut">
            <a:avLst>
              <a:gd name="adj" fmla="val 5281"/>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801865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365839" y="2614747"/>
            <a:ext cx="0" cy="1033387"/>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303718" y="2568391"/>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5F62DC2-C651-4B22-B4CB-1846861868F6}"/>
              </a:ext>
            </a:extLst>
          </p:cNvPr>
          <p:cNvSpPr txBox="1"/>
          <p:nvPr/>
        </p:nvSpPr>
        <p:spPr>
          <a:xfrm>
            <a:off x="7217704" y="4381570"/>
            <a:ext cx="2460115" cy="584775"/>
          </a:xfrm>
          <a:prstGeom prst="rect">
            <a:avLst/>
          </a:prstGeom>
          <a:noFill/>
        </p:spPr>
        <p:txBody>
          <a:bodyPr wrap="square" rtlCol="0">
            <a:spAutoFit/>
          </a:bodyPr>
          <a:lstStyle/>
          <a:p>
            <a:pPr algn="ctr"/>
            <a:r>
              <a:rPr lang="fr-FR" sz="3200" dirty="0">
                <a:solidFill>
                  <a:srgbClr val="1C7CBB"/>
                </a:solidFill>
                <a:latin typeface="Tw Cen MT" panose="020B0602020104020603" pitchFamily="34" charset="0"/>
              </a:rPr>
              <a:t>Clubs leaders</a:t>
            </a:r>
            <a:endParaRPr lang="en-US" sz="3200" dirty="0">
              <a:solidFill>
                <a:srgbClr val="1C7CBB"/>
              </a:solidFill>
              <a:latin typeface="Tw Cen MT" panose="020B0602020104020603" pitchFamily="34" charset="0"/>
            </a:endParaRPr>
          </a:p>
        </p:txBody>
      </p:sp>
      <p:sp>
        <p:nvSpPr>
          <p:cNvPr id="52" name="TextBox 51">
            <a:extLst>
              <a:ext uri="{FF2B5EF4-FFF2-40B4-BE49-F238E27FC236}">
                <a16:creationId xmlns:a16="http://schemas.microsoft.com/office/drawing/2014/main" id="{44337E62-7F21-4CD3-9B0D-507A64DF7728}"/>
              </a:ext>
            </a:extLst>
          </p:cNvPr>
          <p:cNvSpPr txBox="1"/>
          <p:nvPr/>
        </p:nvSpPr>
        <p:spPr>
          <a:xfrm>
            <a:off x="6877294" y="1868190"/>
            <a:ext cx="3671457" cy="784830"/>
          </a:xfrm>
          <a:prstGeom prst="rect">
            <a:avLst/>
          </a:prstGeom>
          <a:noFill/>
        </p:spPr>
        <p:txBody>
          <a:bodyPr wrap="square" rtlCol="0">
            <a:spAutoFit/>
          </a:bodyPr>
          <a:lstStyle/>
          <a:p>
            <a:r>
              <a:rPr lang="en-US" sz="1500" dirty="0">
                <a:solidFill>
                  <a:schemeClr val="bg2">
                    <a:lumMod val="50000"/>
                  </a:schemeClr>
                </a:solidFill>
                <a:latin typeface="Tw Cen MT" panose="020B0602020104020603" pitchFamily="34" charset="0"/>
              </a:rPr>
              <a:t>To facilitate the communication with student’s club leaders </a:t>
            </a:r>
            <a:r>
              <a:rPr lang="en-US" sz="1500" dirty="0" err="1">
                <a:solidFill>
                  <a:schemeClr val="bg2">
                    <a:lumMod val="50000"/>
                  </a:schemeClr>
                </a:solidFill>
                <a:latin typeface="Tw Cen MT" panose="020B0602020104020603" pitchFamily="34" charset="0"/>
              </a:rPr>
              <a:t>Mr</a:t>
            </a:r>
            <a:r>
              <a:rPr lang="en-US" sz="1500" dirty="0">
                <a:solidFill>
                  <a:schemeClr val="bg2">
                    <a:lumMod val="50000"/>
                  </a:schemeClr>
                </a:solidFill>
                <a:latin typeface="Tw Cen MT" panose="020B0602020104020603" pitchFamily="34" charset="0"/>
              </a:rPr>
              <a:t> Pedro can extract the information of each club leader</a:t>
            </a:r>
          </a:p>
        </p:txBody>
      </p:sp>
      <p:sp>
        <p:nvSpPr>
          <p:cNvPr id="53" name="Arc 52">
            <a:extLst>
              <a:ext uri="{FF2B5EF4-FFF2-40B4-BE49-F238E27FC236}">
                <a16:creationId xmlns:a16="http://schemas.microsoft.com/office/drawing/2014/main" id="{FC85B459-7BA2-4C61-9178-E1CE5EFAEC56}"/>
              </a:ext>
            </a:extLst>
          </p:cNvPr>
          <p:cNvSpPr/>
          <p:nvPr/>
        </p:nvSpPr>
        <p:spPr>
          <a:xfrm>
            <a:off x="10144184"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4A6EEA54-5314-432F-B5DF-B223248AB8AA}"/>
              </a:ext>
            </a:extLst>
          </p:cNvPr>
          <p:cNvSpPr/>
          <p:nvPr/>
        </p:nvSpPr>
        <p:spPr>
          <a:xfrm>
            <a:off x="10508515" y="390006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ircle: Hollow 55">
            <a:extLst>
              <a:ext uri="{FF2B5EF4-FFF2-40B4-BE49-F238E27FC236}">
                <a16:creationId xmlns:a16="http://schemas.microsoft.com/office/drawing/2014/main" id="{0C983C23-7914-456E-AA37-90FEEBD851C0}"/>
              </a:ext>
            </a:extLst>
          </p:cNvPr>
          <p:cNvSpPr/>
          <p:nvPr/>
        </p:nvSpPr>
        <p:spPr>
          <a:xfrm>
            <a:off x="10389452" y="3781006"/>
            <a:ext cx="428626" cy="428626"/>
          </a:xfrm>
          <a:prstGeom prst="donut">
            <a:avLst>
              <a:gd name="adj" fmla="val 5281"/>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256580"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603766" y="4342505"/>
            <a:ext cx="0" cy="1033387"/>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541645" y="5350759"/>
            <a:ext cx="124240" cy="12424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93BBA26-6FB6-4EDA-AE7C-332D388F6619}"/>
              </a:ext>
            </a:extLst>
          </p:cNvPr>
          <p:cNvSpPr txBox="1"/>
          <p:nvPr/>
        </p:nvSpPr>
        <p:spPr>
          <a:xfrm>
            <a:off x="8930840" y="3024294"/>
            <a:ext cx="3221610" cy="584775"/>
          </a:xfrm>
          <a:prstGeom prst="rect">
            <a:avLst/>
          </a:prstGeom>
          <a:noFill/>
        </p:spPr>
        <p:txBody>
          <a:bodyPr wrap="square" rtlCol="0">
            <a:spAutoFit/>
          </a:bodyPr>
          <a:lstStyle/>
          <a:p>
            <a:pPr algn="ctr"/>
            <a:r>
              <a:rPr lang="en-US" sz="3200" dirty="0" err="1">
                <a:solidFill>
                  <a:schemeClr val="accent6">
                    <a:lumMod val="50000"/>
                  </a:schemeClr>
                </a:solidFill>
                <a:latin typeface="Tw Cen MT" panose="020B0602020104020603" pitchFamily="34" charset="0"/>
              </a:rPr>
              <a:t>Porfessors</a:t>
            </a:r>
            <a:endParaRPr lang="en-US" sz="3200" dirty="0">
              <a:solidFill>
                <a:schemeClr val="accent6">
                  <a:lumMod val="50000"/>
                </a:schemeClr>
              </a:solidFill>
              <a:latin typeface="Tw Cen MT" panose="020B0602020104020603" pitchFamily="34" charset="0"/>
            </a:endParaRPr>
          </a:p>
        </p:txBody>
      </p:sp>
      <p:sp>
        <p:nvSpPr>
          <p:cNvPr id="61" name="TextBox 60">
            <a:extLst>
              <a:ext uri="{FF2B5EF4-FFF2-40B4-BE49-F238E27FC236}">
                <a16:creationId xmlns:a16="http://schemas.microsoft.com/office/drawing/2014/main" id="{8710CEB2-4E11-44C6-A201-5DCB3EA9A265}"/>
              </a:ext>
            </a:extLst>
          </p:cNvPr>
          <p:cNvSpPr txBox="1"/>
          <p:nvPr/>
        </p:nvSpPr>
        <p:spPr>
          <a:xfrm>
            <a:off x="8825420" y="5602985"/>
            <a:ext cx="3593180" cy="584775"/>
          </a:xfrm>
          <a:prstGeom prst="rect">
            <a:avLst/>
          </a:prstGeom>
          <a:noFill/>
        </p:spPr>
        <p:txBody>
          <a:bodyPr wrap="square" rtlCol="0">
            <a:spAutoFit/>
          </a:bodyPr>
          <a:lstStyle/>
          <a:p>
            <a:pPr lvl="1"/>
            <a:r>
              <a:rPr lang="fr-FR" sz="1600" dirty="0">
                <a:solidFill>
                  <a:schemeClr val="bg2">
                    <a:lumMod val="50000"/>
                  </a:schemeClr>
                </a:solidFill>
                <a:latin typeface="Tw Cen MT" panose="020B0602020104020603" pitchFamily="34" charset="0"/>
              </a:rPr>
              <a:t>-</a:t>
            </a:r>
            <a:r>
              <a:rPr lang="fr-FR" sz="1600" dirty="0" err="1">
                <a:solidFill>
                  <a:schemeClr val="bg2">
                    <a:lumMod val="50000"/>
                  </a:schemeClr>
                </a:solidFill>
                <a:latin typeface="Tw Cen MT" panose="020B0602020104020603" pitchFamily="34" charset="0"/>
              </a:rPr>
              <a:t>Modify</a:t>
            </a:r>
            <a:r>
              <a:rPr lang="fr-FR" sz="1600" dirty="0">
                <a:solidFill>
                  <a:schemeClr val="bg2">
                    <a:lumMod val="50000"/>
                  </a:schemeClr>
                </a:solidFill>
                <a:latin typeface="Tw Cen MT" panose="020B0602020104020603" pitchFamily="34" charset="0"/>
              </a:rPr>
              <a:t> </a:t>
            </a:r>
            <a:r>
              <a:rPr lang="fr-FR" sz="1600" dirty="0" err="1">
                <a:solidFill>
                  <a:schemeClr val="bg2">
                    <a:lumMod val="50000"/>
                  </a:schemeClr>
                </a:solidFill>
                <a:latin typeface="Tw Cen MT" panose="020B0602020104020603" pitchFamily="34" charset="0"/>
              </a:rPr>
              <a:t>their</a:t>
            </a:r>
            <a:r>
              <a:rPr lang="fr-FR" sz="1600" dirty="0">
                <a:solidFill>
                  <a:schemeClr val="bg2">
                    <a:lumMod val="50000"/>
                  </a:schemeClr>
                </a:solidFill>
                <a:latin typeface="Tw Cen MT" panose="020B0602020104020603" pitchFamily="34" charset="0"/>
              </a:rPr>
              <a:t> </a:t>
            </a:r>
            <a:r>
              <a:rPr lang="fr-FR" sz="1600" dirty="0" err="1">
                <a:solidFill>
                  <a:schemeClr val="bg2">
                    <a:lumMod val="50000"/>
                  </a:schemeClr>
                </a:solidFill>
                <a:latin typeface="Tw Cen MT" panose="020B0602020104020603" pitchFamily="34" charset="0"/>
              </a:rPr>
              <a:t>departments</a:t>
            </a:r>
            <a:r>
              <a:rPr lang="fr-FR" sz="1600" dirty="0">
                <a:solidFill>
                  <a:schemeClr val="bg2">
                    <a:lumMod val="50000"/>
                  </a:schemeClr>
                </a:solidFill>
                <a:latin typeface="Tw Cen MT" panose="020B0602020104020603" pitchFamily="34" charset="0"/>
              </a:rPr>
              <a:t> </a:t>
            </a:r>
          </a:p>
          <a:p>
            <a:pPr lvl="1"/>
            <a:r>
              <a:rPr lang="fr-FR" sz="1600" dirty="0">
                <a:solidFill>
                  <a:schemeClr val="bg2">
                    <a:lumMod val="50000"/>
                  </a:schemeClr>
                </a:solidFill>
                <a:latin typeface="Tw Cen MT" panose="020B0602020104020603" pitchFamily="34" charset="0"/>
              </a:rPr>
              <a:t>-display </a:t>
            </a:r>
            <a:r>
              <a:rPr lang="fr-FR" sz="1600" dirty="0" err="1">
                <a:solidFill>
                  <a:schemeClr val="bg2">
                    <a:lumMod val="50000"/>
                  </a:schemeClr>
                </a:solidFill>
                <a:latin typeface="Tw Cen MT" panose="020B0602020104020603" pitchFamily="34" charset="0"/>
              </a:rPr>
              <a:t>them</a:t>
            </a:r>
            <a:r>
              <a:rPr lang="fr-FR" sz="1600" dirty="0">
                <a:solidFill>
                  <a:schemeClr val="bg2">
                    <a:lumMod val="50000"/>
                  </a:schemeClr>
                </a:solidFill>
                <a:latin typeface="Tw Cen MT" panose="020B0602020104020603" pitchFamily="34" charset="0"/>
              </a:rPr>
              <a:t> by </a:t>
            </a:r>
            <a:r>
              <a:rPr lang="fr-FR" sz="1600" dirty="0" err="1">
                <a:solidFill>
                  <a:schemeClr val="bg2">
                    <a:lumMod val="50000"/>
                  </a:schemeClr>
                </a:solidFill>
                <a:latin typeface="Tw Cen MT" panose="020B0602020104020603" pitchFamily="34" charset="0"/>
              </a:rPr>
              <a:t>adress</a:t>
            </a:r>
            <a:endParaRPr lang="en-US" sz="1600" dirty="0">
              <a:solidFill>
                <a:schemeClr val="bg2">
                  <a:lumMod val="50000"/>
                </a:schemeClr>
              </a:solidFill>
              <a:latin typeface="Tw Cen MT" panose="020B0602020104020603" pitchFamily="34" charset="0"/>
            </a:endParaRPr>
          </a:p>
        </p:txBody>
      </p:sp>
      <p:cxnSp>
        <p:nvCxnSpPr>
          <p:cNvPr id="64" name="Straight Connector 63">
            <a:extLst>
              <a:ext uri="{FF2B5EF4-FFF2-40B4-BE49-F238E27FC236}">
                <a16:creationId xmlns:a16="http://schemas.microsoft.com/office/drawing/2014/main" id="{5CE23E97-80CA-4DCE-905B-0371552128FB}"/>
              </a:ext>
            </a:extLst>
          </p:cNvPr>
          <p:cNvCxnSpPr>
            <a:cxnSpLocks/>
          </p:cNvCxnSpPr>
          <p:nvPr/>
        </p:nvCxnSpPr>
        <p:spPr>
          <a:xfrm>
            <a:off x="680995" y="6187760"/>
            <a:ext cx="2048865"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131605" y="6212376"/>
            <a:ext cx="2048865"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655100" y="6212376"/>
            <a:ext cx="2048865"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807969" y="1835312"/>
            <a:ext cx="2048865"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328027" y="1835312"/>
            <a:ext cx="2048865"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C17817C-AF36-4468-94FC-44DCFF825290}"/>
              </a:ext>
            </a:extLst>
          </p:cNvPr>
          <p:cNvSpPr txBox="1"/>
          <p:nvPr/>
        </p:nvSpPr>
        <p:spPr>
          <a:xfrm>
            <a:off x="2456543" y="131812"/>
            <a:ext cx="7278915" cy="707886"/>
          </a:xfrm>
          <a:prstGeom prst="rect">
            <a:avLst/>
          </a:prstGeom>
          <a:noFill/>
        </p:spPr>
        <p:txBody>
          <a:bodyPr wrap="square" rtlCol="0">
            <a:spAutoFit/>
          </a:bodyPr>
          <a:lstStyle/>
          <a:p>
            <a:pPr algn="ctr"/>
            <a:r>
              <a:rPr lang="en-US" sz="4000" spc="300" dirty="0">
                <a:solidFill>
                  <a:schemeClr val="bg1">
                    <a:lumMod val="65000"/>
                  </a:schemeClr>
                </a:solidFill>
                <a:latin typeface="Tw Cen MT" panose="020B0602020104020603" pitchFamily="34" charset="0"/>
              </a:rPr>
              <a:t>Procedures</a:t>
            </a:r>
          </a:p>
        </p:txBody>
      </p:sp>
      <p:grpSp>
        <p:nvGrpSpPr>
          <p:cNvPr id="79" name="Group 78">
            <a:extLst>
              <a:ext uri="{FF2B5EF4-FFF2-40B4-BE49-F238E27FC236}">
                <a16:creationId xmlns:a16="http://schemas.microsoft.com/office/drawing/2014/main" id="{B347FCAE-CD51-47C1-A0E5-7FE287A79E42}"/>
              </a:ext>
            </a:extLst>
          </p:cNvPr>
          <p:cNvGrpSpPr/>
          <p:nvPr/>
        </p:nvGrpSpPr>
        <p:grpSpPr>
          <a:xfrm>
            <a:off x="5378756" y="878988"/>
            <a:ext cx="1434489" cy="190500"/>
            <a:chOff x="4679586" y="878988"/>
            <a:chExt cx="1434489" cy="190500"/>
          </a:xfrm>
        </p:grpSpPr>
        <p:sp>
          <p:nvSpPr>
            <p:cNvPr id="71" name="Oval 70">
              <a:extLst>
                <a:ext uri="{FF2B5EF4-FFF2-40B4-BE49-F238E27FC236}">
                  <a16:creationId xmlns:a16="http://schemas.microsoft.com/office/drawing/2014/main" id="{957F6F33-D335-4F37-A9F5-23DE49CB0B4A}"/>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D3A95DB-0E0C-40A8-88F7-9DAC67B156F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D1EA8C3-D35D-4FB7-8D6B-858B4EE0825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D4B96A9-29AD-4507-B1E8-D12C03BAD2C2}"/>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0AFA104-D1BD-427D-90C1-6CE47F2C7A56}"/>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5435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par>
                          <p:cTn id="56" fill="hold">
                            <p:stCondLst>
                              <p:cond delay="4000"/>
                            </p:stCondLst>
                            <p:childTnLst>
                              <p:par>
                                <p:cTn id="57" presetID="2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fltVal val="0"/>
                                          </p:val>
                                        </p:tav>
                                        <p:tav tm="100000">
                                          <p:val>
                                            <p:strVal val="#ppt_w"/>
                                          </p:val>
                                        </p:tav>
                                      </p:tavLst>
                                    </p:anim>
                                    <p:anim calcmode="lin" valueType="num">
                                      <p:cBhvr>
                                        <p:cTn id="70" dur="500" fill="hold"/>
                                        <p:tgtEl>
                                          <p:spTgt spid="21"/>
                                        </p:tgtEl>
                                        <p:attrNameLst>
                                          <p:attrName>ppt_h</p:attrName>
                                        </p:attrNameLst>
                                      </p:cBhvr>
                                      <p:tavLst>
                                        <p:tav tm="0">
                                          <p:val>
                                            <p:fltVal val="0"/>
                                          </p:val>
                                        </p:tav>
                                        <p:tav tm="100000">
                                          <p:val>
                                            <p:strVal val="#ppt_h"/>
                                          </p:val>
                                        </p:tav>
                                      </p:tavLst>
                                    </p:anim>
                                    <p:animEffect transition="in" filter="fade">
                                      <p:cBhvr>
                                        <p:cTn id="71" dur="500"/>
                                        <p:tgtEl>
                                          <p:spTgt spid="21"/>
                                        </p:tgtEl>
                                      </p:cBhvr>
                                    </p:animEffect>
                                  </p:childTnLst>
                                </p:cTn>
                              </p:par>
                            </p:childTnLst>
                          </p:cTn>
                        </p:par>
                        <p:par>
                          <p:cTn id="72" fill="hold">
                            <p:stCondLst>
                              <p:cond delay="5500"/>
                            </p:stCondLst>
                            <p:childTnLst>
                              <p:par>
                                <p:cTn id="73" presetID="53" presetClass="entr" presetSubtype="16"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500" fill="hold"/>
                                        <p:tgtEl>
                                          <p:spTgt spid="22"/>
                                        </p:tgtEl>
                                        <p:attrNameLst>
                                          <p:attrName>ppt_w</p:attrName>
                                        </p:attrNameLst>
                                      </p:cBhvr>
                                      <p:tavLst>
                                        <p:tav tm="0">
                                          <p:val>
                                            <p:fltVal val="0"/>
                                          </p:val>
                                        </p:tav>
                                        <p:tav tm="100000">
                                          <p:val>
                                            <p:strVal val="#ppt_w"/>
                                          </p:val>
                                        </p:tav>
                                      </p:tavLst>
                                    </p:anim>
                                    <p:anim calcmode="lin" valueType="num">
                                      <p:cBhvr>
                                        <p:cTn id="76" dur="500" fill="hold"/>
                                        <p:tgtEl>
                                          <p:spTgt spid="22"/>
                                        </p:tgtEl>
                                        <p:attrNameLst>
                                          <p:attrName>ppt_h</p:attrName>
                                        </p:attrNameLst>
                                      </p:cBhvr>
                                      <p:tavLst>
                                        <p:tav tm="0">
                                          <p:val>
                                            <p:fltVal val="0"/>
                                          </p:val>
                                        </p:tav>
                                        <p:tav tm="100000">
                                          <p:val>
                                            <p:strVal val="#ppt_h"/>
                                          </p:val>
                                        </p:tav>
                                      </p:tavLst>
                                    </p:anim>
                                    <p:animEffect transition="in" filter="fade">
                                      <p:cBhvr>
                                        <p:cTn id="77" dur="500"/>
                                        <p:tgtEl>
                                          <p:spTgt spid="22"/>
                                        </p:tgtEl>
                                      </p:cBhvr>
                                    </p:animEffect>
                                  </p:childTnLst>
                                </p:cTn>
                              </p:par>
                            </p:childTnLst>
                          </p:cTn>
                        </p:par>
                        <p:par>
                          <p:cTn id="78" fill="hold">
                            <p:stCondLst>
                              <p:cond delay="6000"/>
                            </p:stCondLst>
                            <p:childTnLst>
                              <p:par>
                                <p:cTn id="79" presetID="22" presetClass="entr" presetSubtype="4" fill="hold"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down)">
                                      <p:cBhvr>
                                        <p:cTn id="81" dur="500"/>
                                        <p:tgtEl>
                                          <p:spTgt spid="2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p:cTn id="85" dur="500" fill="hold"/>
                                        <p:tgtEl>
                                          <p:spTgt spid="24"/>
                                        </p:tgtEl>
                                        <p:attrNameLst>
                                          <p:attrName>ppt_w</p:attrName>
                                        </p:attrNameLst>
                                      </p:cBhvr>
                                      <p:tavLst>
                                        <p:tav tm="0">
                                          <p:val>
                                            <p:fltVal val="0"/>
                                          </p:val>
                                        </p:tav>
                                        <p:tav tm="100000">
                                          <p:val>
                                            <p:strVal val="#ppt_w"/>
                                          </p:val>
                                        </p:tav>
                                      </p:tavLst>
                                    </p:anim>
                                    <p:anim calcmode="lin" valueType="num">
                                      <p:cBhvr>
                                        <p:cTn id="86" dur="500" fill="hold"/>
                                        <p:tgtEl>
                                          <p:spTgt spid="24"/>
                                        </p:tgtEl>
                                        <p:attrNameLst>
                                          <p:attrName>ppt_h</p:attrName>
                                        </p:attrNameLst>
                                      </p:cBhvr>
                                      <p:tavLst>
                                        <p:tav tm="0">
                                          <p:val>
                                            <p:fltVal val="0"/>
                                          </p:val>
                                        </p:tav>
                                        <p:tav tm="100000">
                                          <p:val>
                                            <p:strVal val="#ppt_h"/>
                                          </p:val>
                                        </p:tav>
                                      </p:tavLst>
                                    </p:anim>
                                    <p:animEffect transition="in" filter="fade">
                                      <p:cBhvr>
                                        <p:cTn id="87" dur="500"/>
                                        <p:tgtEl>
                                          <p:spTgt spid="2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p:cTn id="91" dur="500" fill="hold"/>
                                        <p:tgtEl>
                                          <p:spTgt spid="18"/>
                                        </p:tgtEl>
                                        <p:attrNameLst>
                                          <p:attrName>ppt_w</p:attrName>
                                        </p:attrNameLst>
                                      </p:cBhvr>
                                      <p:tavLst>
                                        <p:tav tm="0">
                                          <p:val>
                                            <p:fltVal val="0"/>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animEffect transition="in" filter="fade">
                                      <p:cBhvr>
                                        <p:cTn id="93" dur="500"/>
                                        <p:tgtEl>
                                          <p:spTgt spid="18"/>
                                        </p:tgtEl>
                                      </p:cBhvr>
                                    </p:animEffect>
                                  </p:childTnLst>
                                </p:cTn>
                              </p:par>
                              <p:par>
                                <p:cTn id="94" presetID="42"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500"/>
                                        <p:tgtEl>
                                          <p:spTgt spid="25"/>
                                        </p:tgtEl>
                                      </p:cBhvr>
                                    </p:animEffect>
                                    <p:anim calcmode="lin" valueType="num">
                                      <p:cBhvr>
                                        <p:cTn id="97" dur="500" fill="hold"/>
                                        <p:tgtEl>
                                          <p:spTgt spid="25"/>
                                        </p:tgtEl>
                                        <p:attrNameLst>
                                          <p:attrName>ppt_x</p:attrName>
                                        </p:attrNameLst>
                                      </p:cBhvr>
                                      <p:tavLst>
                                        <p:tav tm="0">
                                          <p:val>
                                            <p:strVal val="#ppt_x"/>
                                          </p:val>
                                        </p:tav>
                                        <p:tav tm="100000">
                                          <p:val>
                                            <p:strVal val="#ppt_x"/>
                                          </p:val>
                                        </p:tav>
                                      </p:tavLst>
                                    </p:anim>
                                    <p:anim calcmode="lin" valueType="num">
                                      <p:cBhvr>
                                        <p:cTn id="98" dur="500" fill="hold"/>
                                        <p:tgtEl>
                                          <p:spTgt spid="25"/>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anim calcmode="lin" valueType="num">
                                      <p:cBhvr>
                                        <p:cTn id="102" dur="500" fill="hold"/>
                                        <p:tgtEl>
                                          <p:spTgt spid="26"/>
                                        </p:tgtEl>
                                        <p:attrNameLst>
                                          <p:attrName>ppt_x</p:attrName>
                                        </p:attrNameLst>
                                      </p:cBhvr>
                                      <p:tavLst>
                                        <p:tav tm="0">
                                          <p:val>
                                            <p:strVal val="#ppt_x"/>
                                          </p:val>
                                        </p:tav>
                                        <p:tav tm="100000">
                                          <p:val>
                                            <p:strVal val="#ppt_x"/>
                                          </p:val>
                                        </p:tav>
                                      </p:tavLst>
                                    </p:anim>
                                    <p:anim calcmode="lin" valueType="num">
                                      <p:cBhvr>
                                        <p:cTn id="103" dur="500" fill="hold"/>
                                        <p:tgtEl>
                                          <p:spTgt spid="26"/>
                                        </p:tgtEl>
                                        <p:attrNameLst>
                                          <p:attrName>ppt_y</p:attrName>
                                        </p:attrNameLst>
                                      </p:cBhvr>
                                      <p:tavLst>
                                        <p:tav tm="0">
                                          <p:val>
                                            <p:strVal val="#ppt_y-.1"/>
                                          </p:val>
                                        </p:tav>
                                        <p:tav tm="100000">
                                          <p:val>
                                            <p:strVal val="#ppt_y"/>
                                          </p:val>
                                        </p:tav>
                                      </p:tavLst>
                                    </p:anim>
                                  </p:childTnLst>
                                </p:cTn>
                              </p:par>
                            </p:childTnLst>
                          </p:cTn>
                        </p:par>
                        <p:par>
                          <p:cTn id="104" fill="hold">
                            <p:stCondLst>
                              <p:cond delay="7500"/>
                            </p:stCondLst>
                            <p:childTnLst>
                              <p:par>
                                <p:cTn id="105" presetID="22" presetClass="entr" presetSubtype="8" fill="hold" nodeType="after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wipe(left)">
                                      <p:cBhvr>
                                        <p:cTn id="107" dur="500"/>
                                        <p:tgtEl>
                                          <p:spTgt spid="68"/>
                                        </p:tgtEl>
                                      </p:cBhvr>
                                    </p:animEffect>
                                  </p:childTnLst>
                                </p:cTn>
                              </p:par>
                            </p:childTnLst>
                          </p:cTn>
                        </p:par>
                        <p:par>
                          <p:cTn id="108" fill="hold">
                            <p:stCondLst>
                              <p:cond delay="8000"/>
                            </p:stCondLst>
                            <p:childTnLst>
                              <p:par>
                                <p:cTn id="109" presetID="22" presetClass="entr" presetSubtype="8" fill="hold"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left)">
                                      <p:cBhvr>
                                        <p:cTn id="111" dur="500"/>
                                        <p:tgtEl>
                                          <p:spTgt spid="28"/>
                                        </p:tgtEl>
                                      </p:cBhvr>
                                    </p:animEffect>
                                  </p:childTnLst>
                                </p:cTn>
                              </p:par>
                            </p:childTnLst>
                          </p:cTn>
                        </p:par>
                        <p:par>
                          <p:cTn id="112" fill="hold">
                            <p:stCondLst>
                              <p:cond delay="8500"/>
                            </p:stCondLst>
                            <p:childTnLst>
                              <p:par>
                                <p:cTn id="113" presetID="53" presetClass="entr" presetSubtype="16"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Effect transition="in" filter="fade">
                                      <p:cBhvr>
                                        <p:cTn id="117" dur="500"/>
                                        <p:tgtEl>
                                          <p:spTgt spid="29"/>
                                        </p:tgtEl>
                                      </p:cBhvr>
                                    </p:animEffect>
                                  </p:childTnLst>
                                </p:cTn>
                              </p:par>
                            </p:childTnLst>
                          </p:cTn>
                        </p:par>
                        <p:par>
                          <p:cTn id="118" fill="hold">
                            <p:stCondLst>
                              <p:cond delay="9000"/>
                            </p:stCondLst>
                            <p:childTnLst>
                              <p:par>
                                <p:cTn id="119" presetID="53" presetClass="entr" presetSubtype="16" fill="hold" grpId="0" nodeType="after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p:cTn id="121" dur="500" fill="hold"/>
                                        <p:tgtEl>
                                          <p:spTgt spid="30"/>
                                        </p:tgtEl>
                                        <p:attrNameLst>
                                          <p:attrName>ppt_w</p:attrName>
                                        </p:attrNameLst>
                                      </p:cBhvr>
                                      <p:tavLst>
                                        <p:tav tm="0">
                                          <p:val>
                                            <p:fltVal val="0"/>
                                          </p:val>
                                        </p:tav>
                                        <p:tav tm="100000">
                                          <p:val>
                                            <p:strVal val="#ppt_w"/>
                                          </p:val>
                                        </p:tav>
                                      </p:tavLst>
                                    </p:anim>
                                    <p:anim calcmode="lin" valueType="num">
                                      <p:cBhvr>
                                        <p:cTn id="122" dur="500" fill="hold"/>
                                        <p:tgtEl>
                                          <p:spTgt spid="30"/>
                                        </p:tgtEl>
                                        <p:attrNameLst>
                                          <p:attrName>ppt_h</p:attrName>
                                        </p:attrNameLst>
                                      </p:cBhvr>
                                      <p:tavLst>
                                        <p:tav tm="0">
                                          <p:val>
                                            <p:fltVal val="0"/>
                                          </p:val>
                                        </p:tav>
                                        <p:tav tm="100000">
                                          <p:val>
                                            <p:strVal val="#ppt_h"/>
                                          </p:val>
                                        </p:tav>
                                      </p:tavLst>
                                    </p:anim>
                                    <p:animEffect transition="in" filter="fade">
                                      <p:cBhvr>
                                        <p:cTn id="123" dur="500"/>
                                        <p:tgtEl>
                                          <p:spTgt spid="30"/>
                                        </p:tgtEl>
                                      </p:cBhvr>
                                    </p:animEffect>
                                  </p:childTnLst>
                                </p:cTn>
                              </p:par>
                            </p:childTnLst>
                          </p:cTn>
                        </p:par>
                        <p:par>
                          <p:cTn id="124" fill="hold">
                            <p:stCondLst>
                              <p:cond delay="9500"/>
                            </p:stCondLst>
                            <p:childTnLst>
                              <p:par>
                                <p:cTn id="125" presetID="53" presetClass="entr" presetSubtype="16" fill="hold" grpId="0" nodeType="afterEffect">
                                  <p:stCondLst>
                                    <p:cond delay="0"/>
                                  </p:stCondLst>
                                  <p:childTnLst>
                                    <p:set>
                                      <p:cBhvr>
                                        <p:cTn id="126" dur="1" fill="hold">
                                          <p:stCondLst>
                                            <p:cond delay="0"/>
                                          </p:stCondLst>
                                        </p:cTn>
                                        <p:tgtEl>
                                          <p:spTgt spid="31"/>
                                        </p:tgtEl>
                                        <p:attrNameLst>
                                          <p:attrName>style.visibility</p:attrName>
                                        </p:attrNameLst>
                                      </p:cBhvr>
                                      <p:to>
                                        <p:strVal val="visible"/>
                                      </p:to>
                                    </p:set>
                                    <p:anim calcmode="lin" valueType="num">
                                      <p:cBhvr>
                                        <p:cTn id="127" dur="500" fill="hold"/>
                                        <p:tgtEl>
                                          <p:spTgt spid="31"/>
                                        </p:tgtEl>
                                        <p:attrNameLst>
                                          <p:attrName>ppt_w</p:attrName>
                                        </p:attrNameLst>
                                      </p:cBhvr>
                                      <p:tavLst>
                                        <p:tav tm="0">
                                          <p:val>
                                            <p:fltVal val="0"/>
                                          </p:val>
                                        </p:tav>
                                        <p:tav tm="100000">
                                          <p:val>
                                            <p:strVal val="#ppt_w"/>
                                          </p:val>
                                        </p:tav>
                                      </p:tavLst>
                                    </p:anim>
                                    <p:anim calcmode="lin" valueType="num">
                                      <p:cBhvr>
                                        <p:cTn id="128" dur="500" fill="hold"/>
                                        <p:tgtEl>
                                          <p:spTgt spid="31"/>
                                        </p:tgtEl>
                                        <p:attrNameLst>
                                          <p:attrName>ppt_h</p:attrName>
                                        </p:attrNameLst>
                                      </p:cBhvr>
                                      <p:tavLst>
                                        <p:tav tm="0">
                                          <p:val>
                                            <p:fltVal val="0"/>
                                          </p:val>
                                        </p:tav>
                                        <p:tav tm="100000">
                                          <p:val>
                                            <p:strVal val="#ppt_h"/>
                                          </p:val>
                                        </p:tav>
                                      </p:tavLst>
                                    </p:anim>
                                    <p:animEffect transition="in" filter="fade">
                                      <p:cBhvr>
                                        <p:cTn id="129" dur="500"/>
                                        <p:tgtEl>
                                          <p:spTgt spid="31"/>
                                        </p:tgtEl>
                                      </p:cBhvr>
                                    </p:animEffect>
                                  </p:childTnLst>
                                </p:cTn>
                              </p:par>
                            </p:childTnLst>
                          </p:cTn>
                        </p:par>
                        <p:par>
                          <p:cTn id="130" fill="hold">
                            <p:stCondLst>
                              <p:cond delay="10000"/>
                            </p:stCondLst>
                            <p:childTnLst>
                              <p:par>
                                <p:cTn id="131" presetID="22" presetClass="entr" presetSubtype="1" fill="hold" nodeType="afterEffect">
                                  <p:stCondLst>
                                    <p:cond delay="0"/>
                                  </p:stCondLst>
                                  <p:childTnLst>
                                    <p:set>
                                      <p:cBhvr>
                                        <p:cTn id="132" dur="1" fill="hold">
                                          <p:stCondLst>
                                            <p:cond delay="0"/>
                                          </p:stCondLst>
                                        </p:cTn>
                                        <p:tgtEl>
                                          <p:spTgt spid="32"/>
                                        </p:tgtEl>
                                        <p:attrNameLst>
                                          <p:attrName>style.visibility</p:attrName>
                                        </p:attrNameLst>
                                      </p:cBhvr>
                                      <p:to>
                                        <p:strVal val="visible"/>
                                      </p:to>
                                    </p:set>
                                    <p:animEffect transition="in" filter="wipe(up)">
                                      <p:cBhvr>
                                        <p:cTn id="133" dur="500"/>
                                        <p:tgtEl>
                                          <p:spTgt spid="32"/>
                                        </p:tgtEl>
                                      </p:cBhvr>
                                    </p:animEffect>
                                  </p:childTnLst>
                                </p:cTn>
                              </p:par>
                            </p:childTnLst>
                          </p:cTn>
                        </p:par>
                        <p:par>
                          <p:cTn id="134" fill="hold">
                            <p:stCondLst>
                              <p:cond delay="10500"/>
                            </p:stCondLst>
                            <p:childTnLst>
                              <p:par>
                                <p:cTn id="135" presetID="53" presetClass="entr" presetSubtype="16" fill="hold" grpId="0" nodeType="afterEffect">
                                  <p:stCondLst>
                                    <p:cond delay="0"/>
                                  </p:stCondLst>
                                  <p:childTnLst>
                                    <p:set>
                                      <p:cBhvr>
                                        <p:cTn id="136" dur="1" fill="hold">
                                          <p:stCondLst>
                                            <p:cond delay="0"/>
                                          </p:stCondLst>
                                        </p:cTn>
                                        <p:tgtEl>
                                          <p:spTgt spid="33"/>
                                        </p:tgtEl>
                                        <p:attrNameLst>
                                          <p:attrName>style.visibility</p:attrName>
                                        </p:attrNameLst>
                                      </p:cBhvr>
                                      <p:to>
                                        <p:strVal val="visible"/>
                                      </p:to>
                                    </p:set>
                                    <p:anim calcmode="lin" valueType="num">
                                      <p:cBhvr>
                                        <p:cTn id="137" dur="500" fill="hold"/>
                                        <p:tgtEl>
                                          <p:spTgt spid="33"/>
                                        </p:tgtEl>
                                        <p:attrNameLst>
                                          <p:attrName>ppt_w</p:attrName>
                                        </p:attrNameLst>
                                      </p:cBhvr>
                                      <p:tavLst>
                                        <p:tav tm="0">
                                          <p:val>
                                            <p:fltVal val="0"/>
                                          </p:val>
                                        </p:tav>
                                        <p:tav tm="100000">
                                          <p:val>
                                            <p:strVal val="#ppt_w"/>
                                          </p:val>
                                        </p:tav>
                                      </p:tavLst>
                                    </p:anim>
                                    <p:anim calcmode="lin" valueType="num">
                                      <p:cBhvr>
                                        <p:cTn id="138" dur="500" fill="hold"/>
                                        <p:tgtEl>
                                          <p:spTgt spid="33"/>
                                        </p:tgtEl>
                                        <p:attrNameLst>
                                          <p:attrName>ppt_h</p:attrName>
                                        </p:attrNameLst>
                                      </p:cBhvr>
                                      <p:tavLst>
                                        <p:tav tm="0">
                                          <p:val>
                                            <p:fltVal val="0"/>
                                          </p:val>
                                        </p:tav>
                                        <p:tav tm="100000">
                                          <p:val>
                                            <p:strVal val="#ppt_h"/>
                                          </p:val>
                                        </p:tav>
                                      </p:tavLst>
                                    </p:anim>
                                    <p:animEffect transition="in" filter="fade">
                                      <p:cBhvr>
                                        <p:cTn id="139" dur="500"/>
                                        <p:tgtEl>
                                          <p:spTgt spid="33"/>
                                        </p:tgtEl>
                                      </p:cBhvr>
                                    </p:animEffect>
                                  </p:childTnLst>
                                </p:cTn>
                              </p:par>
                            </p:childTnLst>
                          </p:cTn>
                        </p:par>
                        <p:par>
                          <p:cTn id="140" fill="hold">
                            <p:stCondLst>
                              <p:cond delay="11000"/>
                            </p:stCondLst>
                            <p:childTnLst>
                              <p:par>
                                <p:cTn id="141" presetID="53" presetClass="entr" presetSubtype="16" fill="hold" grpId="0" nodeType="after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par>
                                <p:cTn id="146" presetID="47" presetClass="entr" presetSubtype="0" fill="hold" grpId="0" nodeType="withEffect">
                                  <p:stCondLst>
                                    <p:cond delay="0"/>
                                  </p:stCondLst>
                                  <p:childTnLst>
                                    <p:set>
                                      <p:cBhvr>
                                        <p:cTn id="147" dur="1" fill="hold">
                                          <p:stCondLst>
                                            <p:cond delay="0"/>
                                          </p:stCondLst>
                                        </p:cTn>
                                        <p:tgtEl>
                                          <p:spTgt spid="34"/>
                                        </p:tgtEl>
                                        <p:attrNameLst>
                                          <p:attrName>style.visibility</p:attrName>
                                        </p:attrNameLst>
                                      </p:cBhvr>
                                      <p:to>
                                        <p:strVal val="visible"/>
                                      </p:to>
                                    </p:set>
                                    <p:animEffect transition="in" filter="fade">
                                      <p:cBhvr>
                                        <p:cTn id="148" dur="500"/>
                                        <p:tgtEl>
                                          <p:spTgt spid="34"/>
                                        </p:tgtEl>
                                      </p:cBhvr>
                                    </p:animEffect>
                                    <p:anim calcmode="lin" valueType="num">
                                      <p:cBhvr>
                                        <p:cTn id="149" dur="500" fill="hold"/>
                                        <p:tgtEl>
                                          <p:spTgt spid="34"/>
                                        </p:tgtEl>
                                        <p:attrNameLst>
                                          <p:attrName>ppt_x</p:attrName>
                                        </p:attrNameLst>
                                      </p:cBhvr>
                                      <p:tavLst>
                                        <p:tav tm="0">
                                          <p:val>
                                            <p:strVal val="#ppt_x"/>
                                          </p:val>
                                        </p:tav>
                                        <p:tav tm="100000">
                                          <p:val>
                                            <p:strVal val="#ppt_x"/>
                                          </p:val>
                                        </p:tav>
                                      </p:tavLst>
                                    </p:anim>
                                    <p:anim calcmode="lin" valueType="num">
                                      <p:cBhvr>
                                        <p:cTn id="150" dur="500" fill="hold"/>
                                        <p:tgtEl>
                                          <p:spTgt spid="34"/>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5"/>
                                        </p:tgtEl>
                                        <p:attrNameLst>
                                          <p:attrName>style.visibility</p:attrName>
                                        </p:attrNameLst>
                                      </p:cBhvr>
                                      <p:to>
                                        <p:strVal val="visible"/>
                                      </p:to>
                                    </p:set>
                                    <p:animEffect transition="in" filter="fade">
                                      <p:cBhvr>
                                        <p:cTn id="153" dur="500"/>
                                        <p:tgtEl>
                                          <p:spTgt spid="35"/>
                                        </p:tgtEl>
                                      </p:cBhvr>
                                    </p:animEffect>
                                    <p:anim calcmode="lin" valueType="num">
                                      <p:cBhvr>
                                        <p:cTn id="154" dur="500" fill="hold"/>
                                        <p:tgtEl>
                                          <p:spTgt spid="35"/>
                                        </p:tgtEl>
                                        <p:attrNameLst>
                                          <p:attrName>ppt_x</p:attrName>
                                        </p:attrNameLst>
                                      </p:cBhvr>
                                      <p:tavLst>
                                        <p:tav tm="0">
                                          <p:val>
                                            <p:strVal val="#ppt_x"/>
                                          </p:val>
                                        </p:tav>
                                        <p:tav tm="100000">
                                          <p:val>
                                            <p:strVal val="#ppt_x"/>
                                          </p:val>
                                        </p:tav>
                                      </p:tavLst>
                                    </p:anim>
                                    <p:anim calcmode="lin" valueType="num">
                                      <p:cBhvr>
                                        <p:cTn id="155" dur="500" fill="hold"/>
                                        <p:tgtEl>
                                          <p:spTgt spid="35"/>
                                        </p:tgtEl>
                                        <p:attrNameLst>
                                          <p:attrName>ppt_y</p:attrName>
                                        </p:attrNameLst>
                                      </p:cBhvr>
                                      <p:tavLst>
                                        <p:tav tm="0">
                                          <p:val>
                                            <p:strVal val="#ppt_y+.1"/>
                                          </p:val>
                                        </p:tav>
                                        <p:tav tm="100000">
                                          <p:val>
                                            <p:strVal val="#ppt_y"/>
                                          </p:val>
                                        </p:tav>
                                      </p:tavLst>
                                    </p:anim>
                                  </p:childTnLst>
                                </p:cTn>
                              </p:par>
                            </p:childTnLst>
                          </p:cTn>
                        </p:par>
                        <p:par>
                          <p:cTn id="156" fill="hold">
                            <p:stCondLst>
                              <p:cond delay="11500"/>
                            </p:stCondLst>
                            <p:childTnLst>
                              <p:par>
                                <p:cTn id="157" presetID="22" presetClass="entr" presetSubtype="8" fill="hold" nodeType="afterEffect">
                                  <p:stCondLst>
                                    <p:cond delay="0"/>
                                  </p:stCondLst>
                                  <p:childTnLst>
                                    <p:set>
                                      <p:cBhvr>
                                        <p:cTn id="158" dur="1" fill="hold">
                                          <p:stCondLst>
                                            <p:cond delay="0"/>
                                          </p:stCondLst>
                                        </p:cTn>
                                        <p:tgtEl>
                                          <p:spTgt spid="66"/>
                                        </p:tgtEl>
                                        <p:attrNameLst>
                                          <p:attrName>style.visibility</p:attrName>
                                        </p:attrNameLst>
                                      </p:cBhvr>
                                      <p:to>
                                        <p:strVal val="visible"/>
                                      </p:to>
                                    </p:set>
                                    <p:animEffect transition="in" filter="wipe(left)">
                                      <p:cBhvr>
                                        <p:cTn id="159" dur="500"/>
                                        <p:tgtEl>
                                          <p:spTgt spid="66"/>
                                        </p:tgtEl>
                                      </p:cBhvr>
                                    </p:animEffect>
                                  </p:childTnLst>
                                </p:cTn>
                              </p:par>
                            </p:childTnLst>
                          </p:cTn>
                        </p:par>
                        <p:par>
                          <p:cTn id="160" fill="hold">
                            <p:stCondLst>
                              <p:cond delay="12000"/>
                            </p:stCondLst>
                            <p:childTnLst>
                              <p:par>
                                <p:cTn id="161" presetID="22" presetClass="entr" presetSubtype="8" fill="hold" nodeType="afterEffect">
                                  <p:stCondLst>
                                    <p:cond delay="0"/>
                                  </p:stCondLst>
                                  <p:childTnLst>
                                    <p:set>
                                      <p:cBhvr>
                                        <p:cTn id="162" dur="1" fill="hold">
                                          <p:stCondLst>
                                            <p:cond delay="0"/>
                                          </p:stCondLst>
                                        </p:cTn>
                                        <p:tgtEl>
                                          <p:spTgt spid="44"/>
                                        </p:tgtEl>
                                        <p:attrNameLst>
                                          <p:attrName>style.visibility</p:attrName>
                                        </p:attrNameLst>
                                      </p:cBhvr>
                                      <p:to>
                                        <p:strVal val="visible"/>
                                      </p:to>
                                    </p:set>
                                    <p:animEffect transition="in" filter="wipe(left)">
                                      <p:cBhvr>
                                        <p:cTn id="163" dur="500"/>
                                        <p:tgtEl>
                                          <p:spTgt spid="44"/>
                                        </p:tgtEl>
                                      </p:cBhvr>
                                    </p:animEffect>
                                  </p:childTnLst>
                                </p:cTn>
                              </p:par>
                            </p:childTnLst>
                          </p:cTn>
                        </p:par>
                        <p:par>
                          <p:cTn id="164" fill="hold">
                            <p:stCondLst>
                              <p:cond delay="12500"/>
                            </p:stCondLst>
                            <p:childTnLst>
                              <p:par>
                                <p:cTn id="165" presetID="53" presetClass="entr" presetSubtype="16" fill="hold" grpId="0" nodeType="afterEffect">
                                  <p:stCondLst>
                                    <p:cond delay="0"/>
                                  </p:stCondLst>
                                  <p:childTnLst>
                                    <p:set>
                                      <p:cBhvr>
                                        <p:cTn id="166" dur="1" fill="hold">
                                          <p:stCondLst>
                                            <p:cond delay="0"/>
                                          </p:stCondLst>
                                        </p:cTn>
                                        <p:tgtEl>
                                          <p:spTgt spid="46"/>
                                        </p:tgtEl>
                                        <p:attrNameLst>
                                          <p:attrName>style.visibility</p:attrName>
                                        </p:attrNameLst>
                                      </p:cBhvr>
                                      <p:to>
                                        <p:strVal val="visible"/>
                                      </p:to>
                                    </p:set>
                                    <p:anim calcmode="lin" valueType="num">
                                      <p:cBhvr>
                                        <p:cTn id="167" dur="500" fill="hold"/>
                                        <p:tgtEl>
                                          <p:spTgt spid="46"/>
                                        </p:tgtEl>
                                        <p:attrNameLst>
                                          <p:attrName>ppt_w</p:attrName>
                                        </p:attrNameLst>
                                      </p:cBhvr>
                                      <p:tavLst>
                                        <p:tav tm="0">
                                          <p:val>
                                            <p:fltVal val="0"/>
                                          </p:val>
                                        </p:tav>
                                        <p:tav tm="100000">
                                          <p:val>
                                            <p:strVal val="#ppt_w"/>
                                          </p:val>
                                        </p:tav>
                                      </p:tavLst>
                                    </p:anim>
                                    <p:anim calcmode="lin" valueType="num">
                                      <p:cBhvr>
                                        <p:cTn id="168" dur="500" fill="hold"/>
                                        <p:tgtEl>
                                          <p:spTgt spid="46"/>
                                        </p:tgtEl>
                                        <p:attrNameLst>
                                          <p:attrName>ppt_h</p:attrName>
                                        </p:attrNameLst>
                                      </p:cBhvr>
                                      <p:tavLst>
                                        <p:tav tm="0">
                                          <p:val>
                                            <p:fltVal val="0"/>
                                          </p:val>
                                        </p:tav>
                                        <p:tav tm="100000">
                                          <p:val>
                                            <p:strVal val="#ppt_h"/>
                                          </p:val>
                                        </p:tav>
                                      </p:tavLst>
                                    </p:anim>
                                    <p:animEffect transition="in" filter="fade">
                                      <p:cBhvr>
                                        <p:cTn id="169" dur="500"/>
                                        <p:tgtEl>
                                          <p:spTgt spid="46"/>
                                        </p:tgtEl>
                                      </p:cBhvr>
                                    </p:animEffect>
                                  </p:childTnLst>
                                </p:cTn>
                              </p:par>
                            </p:childTnLst>
                          </p:cTn>
                        </p:par>
                        <p:par>
                          <p:cTn id="170" fill="hold">
                            <p:stCondLst>
                              <p:cond delay="13000"/>
                            </p:stCondLst>
                            <p:childTnLst>
                              <p:par>
                                <p:cTn id="171" presetID="53" presetClass="entr" presetSubtype="16" fill="hold" grpId="0" nodeType="afterEffect">
                                  <p:stCondLst>
                                    <p:cond delay="0"/>
                                  </p:stCondLst>
                                  <p:childTnLst>
                                    <p:set>
                                      <p:cBhvr>
                                        <p:cTn id="172" dur="1" fill="hold">
                                          <p:stCondLst>
                                            <p:cond delay="0"/>
                                          </p:stCondLst>
                                        </p:cTn>
                                        <p:tgtEl>
                                          <p:spTgt spid="47"/>
                                        </p:tgtEl>
                                        <p:attrNameLst>
                                          <p:attrName>style.visibility</p:attrName>
                                        </p:attrNameLst>
                                      </p:cBhvr>
                                      <p:to>
                                        <p:strVal val="visible"/>
                                      </p:to>
                                    </p:set>
                                    <p:anim calcmode="lin" valueType="num">
                                      <p:cBhvr>
                                        <p:cTn id="173" dur="500" fill="hold"/>
                                        <p:tgtEl>
                                          <p:spTgt spid="47"/>
                                        </p:tgtEl>
                                        <p:attrNameLst>
                                          <p:attrName>ppt_w</p:attrName>
                                        </p:attrNameLst>
                                      </p:cBhvr>
                                      <p:tavLst>
                                        <p:tav tm="0">
                                          <p:val>
                                            <p:fltVal val="0"/>
                                          </p:val>
                                        </p:tav>
                                        <p:tav tm="100000">
                                          <p:val>
                                            <p:strVal val="#ppt_w"/>
                                          </p:val>
                                        </p:tav>
                                      </p:tavLst>
                                    </p:anim>
                                    <p:anim calcmode="lin" valueType="num">
                                      <p:cBhvr>
                                        <p:cTn id="174" dur="500" fill="hold"/>
                                        <p:tgtEl>
                                          <p:spTgt spid="47"/>
                                        </p:tgtEl>
                                        <p:attrNameLst>
                                          <p:attrName>ppt_h</p:attrName>
                                        </p:attrNameLst>
                                      </p:cBhvr>
                                      <p:tavLst>
                                        <p:tav tm="0">
                                          <p:val>
                                            <p:fltVal val="0"/>
                                          </p:val>
                                        </p:tav>
                                        <p:tav tm="100000">
                                          <p:val>
                                            <p:strVal val="#ppt_h"/>
                                          </p:val>
                                        </p:tav>
                                      </p:tavLst>
                                    </p:anim>
                                    <p:animEffect transition="in" filter="fade">
                                      <p:cBhvr>
                                        <p:cTn id="175" dur="500"/>
                                        <p:tgtEl>
                                          <p:spTgt spid="47"/>
                                        </p:tgtEl>
                                      </p:cBhvr>
                                    </p:animEffect>
                                  </p:childTnLst>
                                </p:cTn>
                              </p:par>
                            </p:childTnLst>
                          </p:cTn>
                        </p:par>
                        <p:par>
                          <p:cTn id="176" fill="hold">
                            <p:stCondLst>
                              <p:cond delay="13500"/>
                            </p:stCondLst>
                            <p:childTnLst>
                              <p:par>
                                <p:cTn id="177" presetID="53" presetClass="entr" presetSubtype="16" fill="hold" grpId="0" nodeType="afterEffect">
                                  <p:stCondLst>
                                    <p:cond delay="0"/>
                                  </p:stCondLst>
                                  <p:childTnLst>
                                    <p:set>
                                      <p:cBhvr>
                                        <p:cTn id="178" dur="1" fill="hold">
                                          <p:stCondLst>
                                            <p:cond delay="0"/>
                                          </p:stCondLst>
                                        </p:cTn>
                                        <p:tgtEl>
                                          <p:spTgt spid="48"/>
                                        </p:tgtEl>
                                        <p:attrNameLst>
                                          <p:attrName>style.visibility</p:attrName>
                                        </p:attrNameLst>
                                      </p:cBhvr>
                                      <p:to>
                                        <p:strVal val="visible"/>
                                      </p:to>
                                    </p:set>
                                    <p:anim calcmode="lin" valueType="num">
                                      <p:cBhvr>
                                        <p:cTn id="179" dur="500" fill="hold"/>
                                        <p:tgtEl>
                                          <p:spTgt spid="48"/>
                                        </p:tgtEl>
                                        <p:attrNameLst>
                                          <p:attrName>ppt_w</p:attrName>
                                        </p:attrNameLst>
                                      </p:cBhvr>
                                      <p:tavLst>
                                        <p:tav tm="0">
                                          <p:val>
                                            <p:fltVal val="0"/>
                                          </p:val>
                                        </p:tav>
                                        <p:tav tm="100000">
                                          <p:val>
                                            <p:strVal val="#ppt_w"/>
                                          </p:val>
                                        </p:tav>
                                      </p:tavLst>
                                    </p:anim>
                                    <p:anim calcmode="lin" valueType="num">
                                      <p:cBhvr>
                                        <p:cTn id="180" dur="500" fill="hold"/>
                                        <p:tgtEl>
                                          <p:spTgt spid="48"/>
                                        </p:tgtEl>
                                        <p:attrNameLst>
                                          <p:attrName>ppt_h</p:attrName>
                                        </p:attrNameLst>
                                      </p:cBhvr>
                                      <p:tavLst>
                                        <p:tav tm="0">
                                          <p:val>
                                            <p:fltVal val="0"/>
                                          </p:val>
                                        </p:tav>
                                        <p:tav tm="100000">
                                          <p:val>
                                            <p:strVal val="#ppt_h"/>
                                          </p:val>
                                        </p:tav>
                                      </p:tavLst>
                                    </p:anim>
                                    <p:animEffect transition="in" filter="fade">
                                      <p:cBhvr>
                                        <p:cTn id="181" dur="500"/>
                                        <p:tgtEl>
                                          <p:spTgt spid="48"/>
                                        </p:tgtEl>
                                      </p:cBhvr>
                                    </p:animEffect>
                                  </p:childTnLst>
                                </p:cTn>
                              </p:par>
                            </p:childTnLst>
                          </p:cTn>
                        </p:par>
                        <p:par>
                          <p:cTn id="182" fill="hold">
                            <p:stCondLst>
                              <p:cond delay="14000"/>
                            </p:stCondLst>
                            <p:childTnLst>
                              <p:par>
                                <p:cTn id="183" presetID="22" presetClass="entr" presetSubtype="4" fill="hold" nodeType="afterEffect">
                                  <p:stCondLst>
                                    <p:cond delay="0"/>
                                  </p:stCondLst>
                                  <p:childTnLst>
                                    <p:set>
                                      <p:cBhvr>
                                        <p:cTn id="184" dur="1" fill="hold">
                                          <p:stCondLst>
                                            <p:cond delay="0"/>
                                          </p:stCondLst>
                                        </p:cTn>
                                        <p:tgtEl>
                                          <p:spTgt spid="49"/>
                                        </p:tgtEl>
                                        <p:attrNameLst>
                                          <p:attrName>style.visibility</p:attrName>
                                        </p:attrNameLst>
                                      </p:cBhvr>
                                      <p:to>
                                        <p:strVal val="visible"/>
                                      </p:to>
                                    </p:set>
                                    <p:animEffect transition="in" filter="wipe(down)">
                                      <p:cBhvr>
                                        <p:cTn id="185" dur="500"/>
                                        <p:tgtEl>
                                          <p:spTgt spid="49"/>
                                        </p:tgtEl>
                                      </p:cBhvr>
                                    </p:animEffect>
                                  </p:childTnLst>
                                </p:cTn>
                              </p:par>
                            </p:childTnLst>
                          </p:cTn>
                        </p:par>
                        <p:par>
                          <p:cTn id="186" fill="hold">
                            <p:stCondLst>
                              <p:cond delay="14500"/>
                            </p:stCondLst>
                            <p:childTnLst>
                              <p:par>
                                <p:cTn id="187" presetID="53" presetClass="entr" presetSubtype="16" fill="hold" grpId="0" nodeType="after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p:cTn id="189" dur="500" fill="hold"/>
                                        <p:tgtEl>
                                          <p:spTgt spid="50"/>
                                        </p:tgtEl>
                                        <p:attrNameLst>
                                          <p:attrName>ppt_w</p:attrName>
                                        </p:attrNameLst>
                                      </p:cBhvr>
                                      <p:tavLst>
                                        <p:tav tm="0">
                                          <p:val>
                                            <p:fltVal val="0"/>
                                          </p:val>
                                        </p:tav>
                                        <p:tav tm="100000">
                                          <p:val>
                                            <p:strVal val="#ppt_w"/>
                                          </p:val>
                                        </p:tav>
                                      </p:tavLst>
                                    </p:anim>
                                    <p:anim calcmode="lin" valueType="num">
                                      <p:cBhvr>
                                        <p:cTn id="190" dur="500" fill="hold"/>
                                        <p:tgtEl>
                                          <p:spTgt spid="50"/>
                                        </p:tgtEl>
                                        <p:attrNameLst>
                                          <p:attrName>ppt_h</p:attrName>
                                        </p:attrNameLst>
                                      </p:cBhvr>
                                      <p:tavLst>
                                        <p:tav tm="0">
                                          <p:val>
                                            <p:fltVal val="0"/>
                                          </p:val>
                                        </p:tav>
                                        <p:tav tm="100000">
                                          <p:val>
                                            <p:strVal val="#ppt_h"/>
                                          </p:val>
                                        </p:tav>
                                      </p:tavLst>
                                    </p:anim>
                                    <p:animEffect transition="in" filter="fade">
                                      <p:cBhvr>
                                        <p:cTn id="191" dur="500"/>
                                        <p:tgtEl>
                                          <p:spTgt spid="50"/>
                                        </p:tgtEl>
                                      </p:cBhvr>
                                    </p:animEffect>
                                  </p:childTnLst>
                                </p:cTn>
                              </p:par>
                            </p:childTnLst>
                          </p:cTn>
                        </p:par>
                        <p:par>
                          <p:cTn id="192" fill="hold">
                            <p:stCondLst>
                              <p:cond delay="15000"/>
                            </p:stCondLst>
                            <p:childTnLst>
                              <p:par>
                                <p:cTn id="193" presetID="53" presetClass="entr" presetSubtype="16" fill="hold" grpId="0" nodeType="afterEffect">
                                  <p:stCondLst>
                                    <p:cond delay="0"/>
                                  </p:stCondLst>
                                  <p:childTnLst>
                                    <p:set>
                                      <p:cBhvr>
                                        <p:cTn id="194" dur="1" fill="hold">
                                          <p:stCondLst>
                                            <p:cond delay="0"/>
                                          </p:stCondLst>
                                        </p:cTn>
                                        <p:tgtEl>
                                          <p:spTgt spid="45"/>
                                        </p:tgtEl>
                                        <p:attrNameLst>
                                          <p:attrName>style.visibility</p:attrName>
                                        </p:attrNameLst>
                                      </p:cBhvr>
                                      <p:to>
                                        <p:strVal val="visible"/>
                                      </p:to>
                                    </p:set>
                                    <p:anim calcmode="lin" valueType="num">
                                      <p:cBhvr>
                                        <p:cTn id="195" dur="500" fill="hold"/>
                                        <p:tgtEl>
                                          <p:spTgt spid="45"/>
                                        </p:tgtEl>
                                        <p:attrNameLst>
                                          <p:attrName>ppt_w</p:attrName>
                                        </p:attrNameLst>
                                      </p:cBhvr>
                                      <p:tavLst>
                                        <p:tav tm="0">
                                          <p:val>
                                            <p:fltVal val="0"/>
                                          </p:val>
                                        </p:tav>
                                        <p:tav tm="100000">
                                          <p:val>
                                            <p:strVal val="#ppt_w"/>
                                          </p:val>
                                        </p:tav>
                                      </p:tavLst>
                                    </p:anim>
                                    <p:anim calcmode="lin" valueType="num">
                                      <p:cBhvr>
                                        <p:cTn id="196" dur="500" fill="hold"/>
                                        <p:tgtEl>
                                          <p:spTgt spid="45"/>
                                        </p:tgtEl>
                                        <p:attrNameLst>
                                          <p:attrName>ppt_h</p:attrName>
                                        </p:attrNameLst>
                                      </p:cBhvr>
                                      <p:tavLst>
                                        <p:tav tm="0">
                                          <p:val>
                                            <p:fltVal val="0"/>
                                          </p:val>
                                        </p:tav>
                                        <p:tav tm="100000">
                                          <p:val>
                                            <p:strVal val="#ppt_h"/>
                                          </p:val>
                                        </p:tav>
                                      </p:tavLst>
                                    </p:anim>
                                    <p:animEffect transition="in" filter="fade">
                                      <p:cBhvr>
                                        <p:cTn id="197" dur="500"/>
                                        <p:tgtEl>
                                          <p:spTgt spid="45"/>
                                        </p:tgtEl>
                                      </p:cBhvr>
                                    </p:animEffect>
                                  </p:childTnLst>
                                </p:cTn>
                              </p:par>
                              <p:par>
                                <p:cTn id="198" presetID="42" presetClass="entr" presetSubtype="0" fill="hold" grpId="0" nodeType="withEffect">
                                  <p:stCondLst>
                                    <p:cond delay="0"/>
                                  </p:stCondLst>
                                  <p:childTnLst>
                                    <p:set>
                                      <p:cBhvr>
                                        <p:cTn id="199" dur="1" fill="hold">
                                          <p:stCondLst>
                                            <p:cond delay="0"/>
                                          </p:stCondLst>
                                        </p:cTn>
                                        <p:tgtEl>
                                          <p:spTgt spid="51"/>
                                        </p:tgtEl>
                                        <p:attrNameLst>
                                          <p:attrName>style.visibility</p:attrName>
                                        </p:attrNameLst>
                                      </p:cBhvr>
                                      <p:to>
                                        <p:strVal val="visible"/>
                                      </p:to>
                                    </p:set>
                                    <p:animEffect transition="in" filter="fade">
                                      <p:cBhvr>
                                        <p:cTn id="200" dur="500"/>
                                        <p:tgtEl>
                                          <p:spTgt spid="51"/>
                                        </p:tgtEl>
                                      </p:cBhvr>
                                    </p:animEffect>
                                    <p:anim calcmode="lin" valueType="num">
                                      <p:cBhvr>
                                        <p:cTn id="201" dur="500" fill="hold"/>
                                        <p:tgtEl>
                                          <p:spTgt spid="51"/>
                                        </p:tgtEl>
                                        <p:attrNameLst>
                                          <p:attrName>ppt_x</p:attrName>
                                        </p:attrNameLst>
                                      </p:cBhvr>
                                      <p:tavLst>
                                        <p:tav tm="0">
                                          <p:val>
                                            <p:strVal val="#ppt_x"/>
                                          </p:val>
                                        </p:tav>
                                        <p:tav tm="100000">
                                          <p:val>
                                            <p:strVal val="#ppt_x"/>
                                          </p:val>
                                        </p:tav>
                                      </p:tavLst>
                                    </p:anim>
                                    <p:anim calcmode="lin" valueType="num">
                                      <p:cBhvr>
                                        <p:cTn id="202" dur="500" fill="hold"/>
                                        <p:tgtEl>
                                          <p:spTgt spid="51"/>
                                        </p:tgtEl>
                                        <p:attrNameLst>
                                          <p:attrName>ppt_y</p:attrName>
                                        </p:attrNameLst>
                                      </p:cBhvr>
                                      <p:tavLst>
                                        <p:tav tm="0">
                                          <p:val>
                                            <p:strVal val="#ppt_y+.1"/>
                                          </p:val>
                                        </p:tav>
                                        <p:tav tm="100000">
                                          <p:val>
                                            <p:strVal val="#ppt_y"/>
                                          </p:val>
                                        </p:tav>
                                      </p:tavLst>
                                    </p:anim>
                                  </p:childTnLst>
                                </p:cTn>
                              </p:par>
                              <p:par>
                                <p:cTn id="203" presetID="47" presetClass="entr" presetSubtype="0" fill="hold" grpId="0" nodeType="withEffect">
                                  <p:stCondLst>
                                    <p:cond delay="0"/>
                                  </p:stCondLst>
                                  <p:childTnLst>
                                    <p:set>
                                      <p:cBhvr>
                                        <p:cTn id="204" dur="1" fill="hold">
                                          <p:stCondLst>
                                            <p:cond delay="0"/>
                                          </p:stCondLst>
                                        </p:cTn>
                                        <p:tgtEl>
                                          <p:spTgt spid="52"/>
                                        </p:tgtEl>
                                        <p:attrNameLst>
                                          <p:attrName>style.visibility</p:attrName>
                                        </p:attrNameLst>
                                      </p:cBhvr>
                                      <p:to>
                                        <p:strVal val="visible"/>
                                      </p:to>
                                    </p:set>
                                    <p:animEffect transition="in" filter="fade">
                                      <p:cBhvr>
                                        <p:cTn id="205" dur="500"/>
                                        <p:tgtEl>
                                          <p:spTgt spid="52"/>
                                        </p:tgtEl>
                                      </p:cBhvr>
                                    </p:animEffect>
                                    <p:anim calcmode="lin" valueType="num">
                                      <p:cBhvr>
                                        <p:cTn id="206" dur="500" fill="hold"/>
                                        <p:tgtEl>
                                          <p:spTgt spid="52"/>
                                        </p:tgtEl>
                                        <p:attrNameLst>
                                          <p:attrName>ppt_x</p:attrName>
                                        </p:attrNameLst>
                                      </p:cBhvr>
                                      <p:tavLst>
                                        <p:tav tm="0">
                                          <p:val>
                                            <p:strVal val="#ppt_x"/>
                                          </p:val>
                                        </p:tav>
                                        <p:tav tm="100000">
                                          <p:val>
                                            <p:strVal val="#ppt_x"/>
                                          </p:val>
                                        </p:tav>
                                      </p:tavLst>
                                    </p:anim>
                                    <p:anim calcmode="lin" valueType="num">
                                      <p:cBhvr>
                                        <p:cTn id="207" dur="500" fill="hold"/>
                                        <p:tgtEl>
                                          <p:spTgt spid="52"/>
                                        </p:tgtEl>
                                        <p:attrNameLst>
                                          <p:attrName>ppt_y</p:attrName>
                                        </p:attrNameLst>
                                      </p:cBhvr>
                                      <p:tavLst>
                                        <p:tav tm="0">
                                          <p:val>
                                            <p:strVal val="#ppt_y-.1"/>
                                          </p:val>
                                        </p:tav>
                                        <p:tav tm="100000">
                                          <p:val>
                                            <p:strVal val="#ppt_y"/>
                                          </p:val>
                                        </p:tav>
                                      </p:tavLst>
                                    </p:anim>
                                  </p:childTnLst>
                                </p:cTn>
                              </p:par>
                            </p:childTnLst>
                          </p:cTn>
                        </p:par>
                        <p:par>
                          <p:cTn id="208" fill="hold">
                            <p:stCondLst>
                              <p:cond delay="15500"/>
                            </p:stCondLst>
                            <p:childTnLst>
                              <p:par>
                                <p:cTn id="209" presetID="22" presetClass="entr" presetSubtype="8" fill="hold" nodeType="afterEffect">
                                  <p:stCondLst>
                                    <p:cond delay="0"/>
                                  </p:stCondLst>
                                  <p:childTnLst>
                                    <p:set>
                                      <p:cBhvr>
                                        <p:cTn id="210" dur="1" fill="hold">
                                          <p:stCondLst>
                                            <p:cond delay="0"/>
                                          </p:stCondLst>
                                        </p:cTn>
                                        <p:tgtEl>
                                          <p:spTgt spid="69"/>
                                        </p:tgtEl>
                                        <p:attrNameLst>
                                          <p:attrName>style.visibility</p:attrName>
                                        </p:attrNameLst>
                                      </p:cBhvr>
                                      <p:to>
                                        <p:strVal val="visible"/>
                                      </p:to>
                                    </p:set>
                                    <p:animEffect transition="in" filter="wipe(left)">
                                      <p:cBhvr>
                                        <p:cTn id="211" dur="500"/>
                                        <p:tgtEl>
                                          <p:spTgt spid="69"/>
                                        </p:tgtEl>
                                      </p:cBhvr>
                                    </p:animEffect>
                                  </p:childTnLst>
                                </p:cTn>
                              </p:par>
                            </p:childTnLst>
                          </p:cTn>
                        </p:par>
                        <p:par>
                          <p:cTn id="212" fill="hold">
                            <p:stCondLst>
                              <p:cond delay="16000"/>
                            </p:stCondLst>
                            <p:childTnLst>
                              <p:par>
                                <p:cTn id="213" presetID="22" presetClass="entr" presetSubtype="8" fill="hold"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ipe(left)">
                                      <p:cBhvr>
                                        <p:cTn id="215" dur="500"/>
                                        <p:tgtEl>
                                          <p:spTgt spid="54"/>
                                        </p:tgtEl>
                                      </p:cBhvr>
                                    </p:animEffect>
                                  </p:childTnLst>
                                </p:cTn>
                              </p:par>
                            </p:childTnLst>
                          </p:cTn>
                        </p:par>
                        <p:par>
                          <p:cTn id="216" fill="hold">
                            <p:stCondLst>
                              <p:cond delay="16500"/>
                            </p:stCondLst>
                            <p:childTnLst>
                              <p:par>
                                <p:cTn id="217" presetID="53" presetClass="entr" presetSubtype="16" fill="hold" grpId="0" nodeType="afterEffect">
                                  <p:stCondLst>
                                    <p:cond delay="0"/>
                                  </p:stCondLst>
                                  <p:childTnLst>
                                    <p:set>
                                      <p:cBhvr>
                                        <p:cTn id="218" dur="1" fill="hold">
                                          <p:stCondLst>
                                            <p:cond delay="0"/>
                                          </p:stCondLst>
                                        </p:cTn>
                                        <p:tgtEl>
                                          <p:spTgt spid="55"/>
                                        </p:tgtEl>
                                        <p:attrNameLst>
                                          <p:attrName>style.visibility</p:attrName>
                                        </p:attrNameLst>
                                      </p:cBhvr>
                                      <p:to>
                                        <p:strVal val="visible"/>
                                      </p:to>
                                    </p:set>
                                    <p:anim calcmode="lin" valueType="num">
                                      <p:cBhvr>
                                        <p:cTn id="219" dur="500" fill="hold"/>
                                        <p:tgtEl>
                                          <p:spTgt spid="55"/>
                                        </p:tgtEl>
                                        <p:attrNameLst>
                                          <p:attrName>ppt_w</p:attrName>
                                        </p:attrNameLst>
                                      </p:cBhvr>
                                      <p:tavLst>
                                        <p:tav tm="0">
                                          <p:val>
                                            <p:fltVal val="0"/>
                                          </p:val>
                                        </p:tav>
                                        <p:tav tm="100000">
                                          <p:val>
                                            <p:strVal val="#ppt_w"/>
                                          </p:val>
                                        </p:tav>
                                      </p:tavLst>
                                    </p:anim>
                                    <p:anim calcmode="lin" valueType="num">
                                      <p:cBhvr>
                                        <p:cTn id="220" dur="500" fill="hold"/>
                                        <p:tgtEl>
                                          <p:spTgt spid="55"/>
                                        </p:tgtEl>
                                        <p:attrNameLst>
                                          <p:attrName>ppt_h</p:attrName>
                                        </p:attrNameLst>
                                      </p:cBhvr>
                                      <p:tavLst>
                                        <p:tav tm="0">
                                          <p:val>
                                            <p:fltVal val="0"/>
                                          </p:val>
                                        </p:tav>
                                        <p:tav tm="100000">
                                          <p:val>
                                            <p:strVal val="#ppt_h"/>
                                          </p:val>
                                        </p:tav>
                                      </p:tavLst>
                                    </p:anim>
                                    <p:animEffect transition="in" filter="fade">
                                      <p:cBhvr>
                                        <p:cTn id="221" dur="500"/>
                                        <p:tgtEl>
                                          <p:spTgt spid="55"/>
                                        </p:tgtEl>
                                      </p:cBhvr>
                                    </p:animEffect>
                                  </p:childTnLst>
                                </p:cTn>
                              </p:par>
                            </p:childTnLst>
                          </p:cTn>
                        </p:par>
                        <p:par>
                          <p:cTn id="222" fill="hold">
                            <p:stCondLst>
                              <p:cond delay="17000"/>
                            </p:stCondLst>
                            <p:childTnLst>
                              <p:par>
                                <p:cTn id="223" presetID="53" presetClass="entr" presetSubtype="16" fill="hold" grpId="0" nodeType="afterEffect">
                                  <p:stCondLst>
                                    <p:cond delay="0"/>
                                  </p:stCondLst>
                                  <p:childTnLst>
                                    <p:set>
                                      <p:cBhvr>
                                        <p:cTn id="224" dur="1" fill="hold">
                                          <p:stCondLst>
                                            <p:cond delay="0"/>
                                          </p:stCondLst>
                                        </p:cTn>
                                        <p:tgtEl>
                                          <p:spTgt spid="56"/>
                                        </p:tgtEl>
                                        <p:attrNameLst>
                                          <p:attrName>style.visibility</p:attrName>
                                        </p:attrNameLst>
                                      </p:cBhvr>
                                      <p:to>
                                        <p:strVal val="visible"/>
                                      </p:to>
                                    </p:set>
                                    <p:anim calcmode="lin" valueType="num">
                                      <p:cBhvr>
                                        <p:cTn id="225" dur="500" fill="hold"/>
                                        <p:tgtEl>
                                          <p:spTgt spid="56"/>
                                        </p:tgtEl>
                                        <p:attrNameLst>
                                          <p:attrName>ppt_w</p:attrName>
                                        </p:attrNameLst>
                                      </p:cBhvr>
                                      <p:tavLst>
                                        <p:tav tm="0">
                                          <p:val>
                                            <p:fltVal val="0"/>
                                          </p:val>
                                        </p:tav>
                                        <p:tav tm="100000">
                                          <p:val>
                                            <p:strVal val="#ppt_w"/>
                                          </p:val>
                                        </p:tav>
                                      </p:tavLst>
                                    </p:anim>
                                    <p:anim calcmode="lin" valueType="num">
                                      <p:cBhvr>
                                        <p:cTn id="226" dur="500" fill="hold"/>
                                        <p:tgtEl>
                                          <p:spTgt spid="56"/>
                                        </p:tgtEl>
                                        <p:attrNameLst>
                                          <p:attrName>ppt_h</p:attrName>
                                        </p:attrNameLst>
                                      </p:cBhvr>
                                      <p:tavLst>
                                        <p:tav tm="0">
                                          <p:val>
                                            <p:fltVal val="0"/>
                                          </p:val>
                                        </p:tav>
                                        <p:tav tm="100000">
                                          <p:val>
                                            <p:strVal val="#ppt_h"/>
                                          </p:val>
                                        </p:tav>
                                      </p:tavLst>
                                    </p:anim>
                                    <p:animEffect transition="in" filter="fade">
                                      <p:cBhvr>
                                        <p:cTn id="227" dur="500"/>
                                        <p:tgtEl>
                                          <p:spTgt spid="56"/>
                                        </p:tgtEl>
                                      </p:cBhvr>
                                    </p:animEffect>
                                  </p:childTnLst>
                                </p:cTn>
                              </p:par>
                            </p:childTnLst>
                          </p:cTn>
                        </p:par>
                        <p:par>
                          <p:cTn id="228" fill="hold">
                            <p:stCondLst>
                              <p:cond delay="17500"/>
                            </p:stCondLst>
                            <p:childTnLst>
                              <p:par>
                                <p:cTn id="229" presetID="53" presetClass="entr" presetSubtype="16" fill="hold" grpId="0" nodeType="afterEffect">
                                  <p:stCondLst>
                                    <p:cond delay="0"/>
                                  </p:stCondLst>
                                  <p:childTnLst>
                                    <p:set>
                                      <p:cBhvr>
                                        <p:cTn id="230" dur="1" fill="hold">
                                          <p:stCondLst>
                                            <p:cond delay="0"/>
                                          </p:stCondLst>
                                        </p:cTn>
                                        <p:tgtEl>
                                          <p:spTgt spid="57"/>
                                        </p:tgtEl>
                                        <p:attrNameLst>
                                          <p:attrName>style.visibility</p:attrName>
                                        </p:attrNameLst>
                                      </p:cBhvr>
                                      <p:to>
                                        <p:strVal val="visible"/>
                                      </p:to>
                                    </p:set>
                                    <p:anim calcmode="lin" valueType="num">
                                      <p:cBhvr>
                                        <p:cTn id="231" dur="500" fill="hold"/>
                                        <p:tgtEl>
                                          <p:spTgt spid="57"/>
                                        </p:tgtEl>
                                        <p:attrNameLst>
                                          <p:attrName>ppt_w</p:attrName>
                                        </p:attrNameLst>
                                      </p:cBhvr>
                                      <p:tavLst>
                                        <p:tav tm="0">
                                          <p:val>
                                            <p:fltVal val="0"/>
                                          </p:val>
                                        </p:tav>
                                        <p:tav tm="100000">
                                          <p:val>
                                            <p:strVal val="#ppt_w"/>
                                          </p:val>
                                        </p:tav>
                                      </p:tavLst>
                                    </p:anim>
                                    <p:anim calcmode="lin" valueType="num">
                                      <p:cBhvr>
                                        <p:cTn id="232" dur="500" fill="hold"/>
                                        <p:tgtEl>
                                          <p:spTgt spid="57"/>
                                        </p:tgtEl>
                                        <p:attrNameLst>
                                          <p:attrName>ppt_h</p:attrName>
                                        </p:attrNameLst>
                                      </p:cBhvr>
                                      <p:tavLst>
                                        <p:tav tm="0">
                                          <p:val>
                                            <p:fltVal val="0"/>
                                          </p:val>
                                        </p:tav>
                                        <p:tav tm="100000">
                                          <p:val>
                                            <p:strVal val="#ppt_h"/>
                                          </p:val>
                                        </p:tav>
                                      </p:tavLst>
                                    </p:anim>
                                    <p:animEffect transition="in" filter="fade">
                                      <p:cBhvr>
                                        <p:cTn id="233" dur="500"/>
                                        <p:tgtEl>
                                          <p:spTgt spid="57"/>
                                        </p:tgtEl>
                                      </p:cBhvr>
                                    </p:animEffect>
                                  </p:childTnLst>
                                </p:cTn>
                              </p:par>
                            </p:childTnLst>
                          </p:cTn>
                        </p:par>
                        <p:par>
                          <p:cTn id="234" fill="hold">
                            <p:stCondLst>
                              <p:cond delay="18000"/>
                            </p:stCondLst>
                            <p:childTnLst>
                              <p:par>
                                <p:cTn id="235" presetID="22" presetClass="entr" presetSubtype="1" fill="hold" nodeType="afterEffect">
                                  <p:stCondLst>
                                    <p:cond delay="0"/>
                                  </p:stCondLst>
                                  <p:childTnLst>
                                    <p:set>
                                      <p:cBhvr>
                                        <p:cTn id="236" dur="1" fill="hold">
                                          <p:stCondLst>
                                            <p:cond delay="0"/>
                                          </p:stCondLst>
                                        </p:cTn>
                                        <p:tgtEl>
                                          <p:spTgt spid="58"/>
                                        </p:tgtEl>
                                        <p:attrNameLst>
                                          <p:attrName>style.visibility</p:attrName>
                                        </p:attrNameLst>
                                      </p:cBhvr>
                                      <p:to>
                                        <p:strVal val="visible"/>
                                      </p:to>
                                    </p:set>
                                    <p:animEffect transition="in" filter="wipe(up)">
                                      <p:cBhvr>
                                        <p:cTn id="237" dur="500"/>
                                        <p:tgtEl>
                                          <p:spTgt spid="58"/>
                                        </p:tgtEl>
                                      </p:cBhvr>
                                    </p:animEffect>
                                  </p:childTnLst>
                                </p:cTn>
                              </p:par>
                            </p:childTnLst>
                          </p:cTn>
                        </p:par>
                        <p:par>
                          <p:cTn id="238" fill="hold">
                            <p:stCondLst>
                              <p:cond delay="18500"/>
                            </p:stCondLst>
                            <p:childTnLst>
                              <p:par>
                                <p:cTn id="239" presetID="53" presetClass="entr" presetSubtype="16" fill="hold" grpId="0" nodeType="afterEffect">
                                  <p:stCondLst>
                                    <p:cond delay="0"/>
                                  </p:stCondLst>
                                  <p:childTnLst>
                                    <p:set>
                                      <p:cBhvr>
                                        <p:cTn id="240" dur="1" fill="hold">
                                          <p:stCondLst>
                                            <p:cond delay="0"/>
                                          </p:stCondLst>
                                        </p:cTn>
                                        <p:tgtEl>
                                          <p:spTgt spid="59"/>
                                        </p:tgtEl>
                                        <p:attrNameLst>
                                          <p:attrName>style.visibility</p:attrName>
                                        </p:attrNameLst>
                                      </p:cBhvr>
                                      <p:to>
                                        <p:strVal val="visible"/>
                                      </p:to>
                                    </p:set>
                                    <p:anim calcmode="lin" valueType="num">
                                      <p:cBhvr>
                                        <p:cTn id="241" dur="500" fill="hold"/>
                                        <p:tgtEl>
                                          <p:spTgt spid="59"/>
                                        </p:tgtEl>
                                        <p:attrNameLst>
                                          <p:attrName>ppt_w</p:attrName>
                                        </p:attrNameLst>
                                      </p:cBhvr>
                                      <p:tavLst>
                                        <p:tav tm="0">
                                          <p:val>
                                            <p:fltVal val="0"/>
                                          </p:val>
                                        </p:tav>
                                        <p:tav tm="100000">
                                          <p:val>
                                            <p:strVal val="#ppt_w"/>
                                          </p:val>
                                        </p:tav>
                                      </p:tavLst>
                                    </p:anim>
                                    <p:anim calcmode="lin" valueType="num">
                                      <p:cBhvr>
                                        <p:cTn id="242" dur="500" fill="hold"/>
                                        <p:tgtEl>
                                          <p:spTgt spid="59"/>
                                        </p:tgtEl>
                                        <p:attrNameLst>
                                          <p:attrName>ppt_h</p:attrName>
                                        </p:attrNameLst>
                                      </p:cBhvr>
                                      <p:tavLst>
                                        <p:tav tm="0">
                                          <p:val>
                                            <p:fltVal val="0"/>
                                          </p:val>
                                        </p:tav>
                                        <p:tav tm="100000">
                                          <p:val>
                                            <p:strVal val="#ppt_h"/>
                                          </p:val>
                                        </p:tav>
                                      </p:tavLst>
                                    </p:anim>
                                    <p:animEffect transition="in" filter="fade">
                                      <p:cBhvr>
                                        <p:cTn id="243" dur="500"/>
                                        <p:tgtEl>
                                          <p:spTgt spid="59"/>
                                        </p:tgtEl>
                                      </p:cBhvr>
                                    </p:animEffect>
                                  </p:childTnLst>
                                </p:cTn>
                              </p:par>
                            </p:childTnLst>
                          </p:cTn>
                        </p:par>
                        <p:par>
                          <p:cTn id="244" fill="hold">
                            <p:stCondLst>
                              <p:cond delay="19000"/>
                            </p:stCondLst>
                            <p:childTnLst>
                              <p:par>
                                <p:cTn id="245" presetID="53" presetClass="entr" presetSubtype="16" fill="hold" grpId="0" nodeType="afterEffect">
                                  <p:stCondLst>
                                    <p:cond delay="0"/>
                                  </p:stCondLst>
                                  <p:childTnLst>
                                    <p:set>
                                      <p:cBhvr>
                                        <p:cTn id="246" dur="1" fill="hold">
                                          <p:stCondLst>
                                            <p:cond delay="0"/>
                                          </p:stCondLst>
                                        </p:cTn>
                                        <p:tgtEl>
                                          <p:spTgt spid="53"/>
                                        </p:tgtEl>
                                        <p:attrNameLst>
                                          <p:attrName>style.visibility</p:attrName>
                                        </p:attrNameLst>
                                      </p:cBhvr>
                                      <p:to>
                                        <p:strVal val="visible"/>
                                      </p:to>
                                    </p:set>
                                    <p:anim calcmode="lin" valueType="num">
                                      <p:cBhvr>
                                        <p:cTn id="247" dur="500" fill="hold"/>
                                        <p:tgtEl>
                                          <p:spTgt spid="53"/>
                                        </p:tgtEl>
                                        <p:attrNameLst>
                                          <p:attrName>ppt_w</p:attrName>
                                        </p:attrNameLst>
                                      </p:cBhvr>
                                      <p:tavLst>
                                        <p:tav tm="0">
                                          <p:val>
                                            <p:fltVal val="0"/>
                                          </p:val>
                                        </p:tav>
                                        <p:tav tm="100000">
                                          <p:val>
                                            <p:strVal val="#ppt_w"/>
                                          </p:val>
                                        </p:tav>
                                      </p:tavLst>
                                    </p:anim>
                                    <p:anim calcmode="lin" valueType="num">
                                      <p:cBhvr>
                                        <p:cTn id="248" dur="500" fill="hold"/>
                                        <p:tgtEl>
                                          <p:spTgt spid="53"/>
                                        </p:tgtEl>
                                        <p:attrNameLst>
                                          <p:attrName>ppt_h</p:attrName>
                                        </p:attrNameLst>
                                      </p:cBhvr>
                                      <p:tavLst>
                                        <p:tav tm="0">
                                          <p:val>
                                            <p:fltVal val="0"/>
                                          </p:val>
                                        </p:tav>
                                        <p:tav tm="100000">
                                          <p:val>
                                            <p:strVal val="#ppt_h"/>
                                          </p:val>
                                        </p:tav>
                                      </p:tavLst>
                                    </p:anim>
                                    <p:animEffect transition="in" filter="fade">
                                      <p:cBhvr>
                                        <p:cTn id="249" dur="500"/>
                                        <p:tgtEl>
                                          <p:spTgt spid="53"/>
                                        </p:tgtEl>
                                      </p:cBhvr>
                                    </p:animEffect>
                                  </p:childTnLst>
                                </p:cTn>
                              </p:par>
                              <p:par>
                                <p:cTn id="250" presetID="47" presetClass="entr" presetSubtype="0" fill="hold" grpId="0" nodeType="withEffect">
                                  <p:stCondLst>
                                    <p:cond delay="0"/>
                                  </p:stCondLst>
                                  <p:childTnLst>
                                    <p:set>
                                      <p:cBhvr>
                                        <p:cTn id="251" dur="1" fill="hold">
                                          <p:stCondLst>
                                            <p:cond delay="0"/>
                                          </p:stCondLst>
                                        </p:cTn>
                                        <p:tgtEl>
                                          <p:spTgt spid="60"/>
                                        </p:tgtEl>
                                        <p:attrNameLst>
                                          <p:attrName>style.visibility</p:attrName>
                                        </p:attrNameLst>
                                      </p:cBhvr>
                                      <p:to>
                                        <p:strVal val="visible"/>
                                      </p:to>
                                    </p:set>
                                    <p:animEffect transition="in" filter="fade">
                                      <p:cBhvr>
                                        <p:cTn id="252" dur="1000"/>
                                        <p:tgtEl>
                                          <p:spTgt spid="60"/>
                                        </p:tgtEl>
                                      </p:cBhvr>
                                    </p:animEffect>
                                    <p:anim calcmode="lin" valueType="num">
                                      <p:cBhvr>
                                        <p:cTn id="253" dur="1000" fill="hold"/>
                                        <p:tgtEl>
                                          <p:spTgt spid="60"/>
                                        </p:tgtEl>
                                        <p:attrNameLst>
                                          <p:attrName>ppt_x</p:attrName>
                                        </p:attrNameLst>
                                      </p:cBhvr>
                                      <p:tavLst>
                                        <p:tav tm="0">
                                          <p:val>
                                            <p:strVal val="#ppt_x"/>
                                          </p:val>
                                        </p:tav>
                                        <p:tav tm="100000">
                                          <p:val>
                                            <p:strVal val="#ppt_x"/>
                                          </p:val>
                                        </p:tav>
                                      </p:tavLst>
                                    </p:anim>
                                    <p:anim calcmode="lin" valueType="num">
                                      <p:cBhvr>
                                        <p:cTn id="254" dur="1000" fill="hold"/>
                                        <p:tgtEl>
                                          <p:spTgt spid="60"/>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61"/>
                                        </p:tgtEl>
                                        <p:attrNameLst>
                                          <p:attrName>style.visibility</p:attrName>
                                        </p:attrNameLst>
                                      </p:cBhvr>
                                      <p:to>
                                        <p:strVal val="visible"/>
                                      </p:to>
                                    </p:set>
                                    <p:animEffect transition="in" filter="fade">
                                      <p:cBhvr>
                                        <p:cTn id="257" dur="500"/>
                                        <p:tgtEl>
                                          <p:spTgt spid="61"/>
                                        </p:tgtEl>
                                      </p:cBhvr>
                                    </p:animEffect>
                                    <p:anim calcmode="lin" valueType="num">
                                      <p:cBhvr>
                                        <p:cTn id="258" dur="500" fill="hold"/>
                                        <p:tgtEl>
                                          <p:spTgt spid="61"/>
                                        </p:tgtEl>
                                        <p:attrNameLst>
                                          <p:attrName>ppt_x</p:attrName>
                                        </p:attrNameLst>
                                      </p:cBhvr>
                                      <p:tavLst>
                                        <p:tav tm="0">
                                          <p:val>
                                            <p:strVal val="#ppt_x"/>
                                          </p:val>
                                        </p:tav>
                                        <p:tav tm="100000">
                                          <p:val>
                                            <p:strVal val="#ppt_x"/>
                                          </p:val>
                                        </p:tav>
                                      </p:tavLst>
                                    </p:anim>
                                    <p:anim calcmode="lin" valueType="num">
                                      <p:cBhvr>
                                        <p:cTn id="259" dur="500" fill="hold"/>
                                        <p:tgtEl>
                                          <p:spTgt spid="61"/>
                                        </p:tgtEl>
                                        <p:attrNameLst>
                                          <p:attrName>ppt_y</p:attrName>
                                        </p:attrNameLst>
                                      </p:cBhvr>
                                      <p:tavLst>
                                        <p:tav tm="0">
                                          <p:val>
                                            <p:strVal val="#ppt_y+.1"/>
                                          </p:val>
                                        </p:tav>
                                        <p:tav tm="100000">
                                          <p:val>
                                            <p:strVal val="#ppt_y"/>
                                          </p:val>
                                        </p:tav>
                                      </p:tavLst>
                                    </p:anim>
                                  </p:childTnLst>
                                </p:cTn>
                              </p:par>
                            </p:childTnLst>
                          </p:cTn>
                        </p:par>
                        <p:par>
                          <p:cTn id="260" fill="hold">
                            <p:stCondLst>
                              <p:cond delay="20000"/>
                            </p:stCondLst>
                            <p:childTnLst>
                              <p:par>
                                <p:cTn id="261" presetID="22" presetClass="entr" presetSubtype="8" fill="hold" nodeType="afterEffect">
                                  <p:stCondLst>
                                    <p:cond delay="0"/>
                                  </p:stCondLst>
                                  <p:childTnLst>
                                    <p:set>
                                      <p:cBhvr>
                                        <p:cTn id="262" dur="1" fill="hold">
                                          <p:stCondLst>
                                            <p:cond delay="0"/>
                                          </p:stCondLst>
                                        </p:cTn>
                                        <p:tgtEl>
                                          <p:spTgt spid="67"/>
                                        </p:tgtEl>
                                        <p:attrNameLst>
                                          <p:attrName>style.visibility</p:attrName>
                                        </p:attrNameLst>
                                      </p:cBhvr>
                                      <p:to>
                                        <p:strVal val="visible"/>
                                      </p:to>
                                    </p:set>
                                    <p:animEffect transition="in" filter="wipe(left)">
                                      <p:cBhvr>
                                        <p:cTn id="263" dur="500"/>
                                        <p:tgtEl>
                                          <p:spTgt spid="67"/>
                                        </p:tgtEl>
                                      </p:cBhvr>
                                    </p:animEffect>
                                  </p:childTnLst>
                                </p:cTn>
                              </p:par>
                            </p:childTnLst>
                          </p:cTn>
                        </p:par>
                        <p:par>
                          <p:cTn id="264" fill="hold">
                            <p:stCondLst>
                              <p:cond delay="20500"/>
                            </p:stCondLst>
                            <p:childTnLst>
                              <p:par>
                                <p:cTn id="265" presetID="22" presetClass="entr" presetSubtype="8" fill="hold" nodeType="afterEffect">
                                  <p:stCondLst>
                                    <p:cond delay="0"/>
                                  </p:stCondLst>
                                  <p:childTnLst>
                                    <p:set>
                                      <p:cBhvr>
                                        <p:cTn id="266" dur="1" fill="hold">
                                          <p:stCondLst>
                                            <p:cond delay="0"/>
                                          </p:stCondLst>
                                        </p:cTn>
                                        <p:tgtEl>
                                          <p:spTgt spid="63"/>
                                        </p:tgtEl>
                                        <p:attrNameLst>
                                          <p:attrName>style.visibility</p:attrName>
                                        </p:attrNameLst>
                                      </p:cBhvr>
                                      <p:to>
                                        <p:strVal val="visible"/>
                                      </p:to>
                                    </p:set>
                                    <p:animEffect transition="in" filter="wipe(left)">
                                      <p:cBhvr>
                                        <p:cTn id="26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0" grpId="0" animBg="1"/>
      <p:bldP spid="14" grpId="0" animBg="1"/>
      <p:bldP spid="16" grpId="0"/>
      <p:bldP spid="17" grpId="0"/>
      <p:bldP spid="18" grpId="0" animBg="1"/>
      <p:bldP spid="20" grpId="0" animBg="1"/>
      <p:bldP spid="21" grpId="0" animBg="1"/>
      <p:bldP spid="22" grpId="0" animBg="1"/>
      <p:bldP spid="24" grpId="0" animBg="1"/>
      <p:bldP spid="25" grpId="0"/>
      <p:bldP spid="26" grpId="0"/>
      <p:bldP spid="27" grpId="0" animBg="1"/>
      <p:bldP spid="29" grpId="0" animBg="1"/>
      <p:bldP spid="30" grpId="0" animBg="1"/>
      <p:bldP spid="31" grpId="0" animBg="1"/>
      <p:bldP spid="33" grpId="0" animBg="1"/>
      <p:bldP spid="34" grpId="0"/>
      <p:bldP spid="35" grpId="0"/>
      <p:bldP spid="45" grpId="0" animBg="1"/>
      <p:bldP spid="46" grpId="0" animBg="1"/>
      <p:bldP spid="47" grpId="0" animBg="1"/>
      <p:bldP spid="48" grpId="0" animBg="1"/>
      <p:bldP spid="50" grpId="0" animBg="1"/>
      <p:bldP spid="51" grpId="0"/>
      <p:bldP spid="52" grpId="0"/>
      <p:bldP spid="53" grpId="0" animBg="1"/>
      <p:bldP spid="55" grpId="0" animBg="1"/>
      <p:bldP spid="56" grpId="0" animBg="1"/>
      <p:bldP spid="57" grpId="0" animBg="1"/>
      <p:bldP spid="59" grpId="0" animBg="1"/>
      <p:bldP spid="60" grpId="0"/>
      <p:bldP spid="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6175088"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413015"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665885"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91133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657906"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AF54DAFC-72BF-4C18-B451-30110FC8EBCC}"/>
              </a:ext>
            </a:extLst>
          </p:cNvPr>
          <p:cNvSpPr/>
          <p:nvPr/>
        </p:nvSpPr>
        <p:spPr>
          <a:xfrm>
            <a:off x="115059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1514928" y="390006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868629C6-9D56-44C4-A90C-D16F2E7AA94B}"/>
              </a:ext>
            </a:extLst>
          </p:cNvPr>
          <p:cNvSpPr/>
          <p:nvPr/>
        </p:nvSpPr>
        <p:spPr>
          <a:xfrm>
            <a:off x="1395865" y="3781006"/>
            <a:ext cx="428626" cy="428626"/>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26299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610179" y="4342505"/>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548058" y="5350759"/>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959B938-7387-4E6C-B81C-CA1B61488588}"/>
              </a:ext>
            </a:extLst>
          </p:cNvPr>
          <p:cNvSpPr txBox="1"/>
          <p:nvPr/>
        </p:nvSpPr>
        <p:spPr>
          <a:xfrm>
            <a:off x="-130402" y="3024411"/>
            <a:ext cx="3749268" cy="584775"/>
          </a:xfrm>
          <a:prstGeom prst="rect">
            <a:avLst/>
          </a:prstGeom>
          <a:noFill/>
        </p:spPr>
        <p:txBody>
          <a:bodyPr wrap="square" rtlCol="0">
            <a:spAutoFit/>
          </a:bodyPr>
          <a:lstStyle/>
          <a:p>
            <a:pPr algn="ctr"/>
            <a:r>
              <a:rPr lang="en-US" sz="3200" dirty="0" err="1">
                <a:solidFill>
                  <a:srgbClr val="03A1A4"/>
                </a:solidFill>
                <a:latin typeface="Century Gothic" panose="020B0502020202020204" pitchFamily="34" charset="0"/>
              </a:rPr>
              <a:t>Gpa</a:t>
            </a:r>
            <a:endParaRPr lang="en-US" sz="3200" dirty="0">
              <a:solidFill>
                <a:srgbClr val="03A1A4"/>
              </a:solidFill>
              <a:latin typeface="Century Gothic" panose="020B0502020202020204" pitchFamily="34" charset="0"/>
            </a:endParaRPr>
          </a:p>
        </p:txBody>
      </p:sp>
      <p:sp>
        <p:nvSpPr>
          <p:cNvPr id="17" name="TextBox 16">
            <a:extLst>
              <a:ext uri="{FF2B5EF4-FFF2-40B4-BE49-F238E27FC236}">
                <a16:creationId xmlns:a16="http://schemas.microsoft.com/office/drawing/2014/main" id="{E623F98E-5FFF-4701-A99F-87B202C66033}"/>
              </a:ext>
            </a:extLst>
          </p:cNvPr>
          <p:cNvSpPr txBox="1"/>
          <p:nvPr/>
        </p:nvSpPr>
        <p:spPr>
          <a:xfrm>
            <a:off x="547906" y="5602985"/>
            <a:ext cx="3201043" cy="553998"/>
          </a:xfrm>
          <a:prstGeom prst="rect">
            <a:avLst/>
          </a:prstGeom>
          <a:noFill/>
        </p:spPr>
        <p:txBody>
          <a:bodyPr wrap="square" rtlCol="0">
            <a:spAutoFit/>
          </a:bodyPr>
          <a:lstStyle/>
          <a:p>
            <a:r>
              <a:rPr lang="en-US" sz="1500" dirty="0">
                <a:solidFill>
                  <a:schemeClr val="bg2">
                    <a:lumMod val="50000"/>
                  </a:schemeClr>
                </a:solidFill>
                <a:latin typeface="Tw Cen MT" panose="020B0602020104020603" pitchFamily="34" charset="0"/>
              </a:rPr>
              <a:t>Calculate the student GPA on this </a:t>
            </a:r>
            <a:r>
              <a:rPr lang="en-US" sz="1500" dirty="0" err="1">
                <a:solidFill>
                  <a:schemeClr val="bg2">
                    <a:lumMod val="50000"/>
                  </a:schemeClr>
                </a:solidFill>
                <a:latin typeface="Tw Cen MT" panose="020B0602020104020603" pitchFamily="34" charset="0"/>
              </a:rPr>
              <a:t>semster</a:t>
            </a:r>
            <a:endParaRPr lang="en-US" sz="1500" dirty="0">
              <a:solidFill>
                <a:schemeClr val="bg2">
                  <a:lumMod val="50000"/>
                </a:schemeClr>
              </a:solidFill>
              <a:latin typeface="Tw Cen MT" panose="020B0602020104020603" pitchFamily="34" charset="0"/>
            </a:endParaRPr>
          </a:p>
        </p:txBody>
      </p:sp>
      <p:sp>
        <p:nvSpPr>
          <p:cNvPr id="18" name="Arc 17">
            <a:extLst>
              <a:ext uri="{FF2B5EF4-FFF2-40B4-BE49-F238E27FC236}">
                <a16:creationId xmlns:a16="http://schemas.microsoft.com/office/drawing/2014/main" id="{B54B9C7B-4DA7-40E1-B723-68758EB971FE}"/>
              </a:ext>
            </a:extLst>
          </p:cNvPr>
          <p:cNvSpPr/>
          <p:nvPr/>
        </p:nvSpPr>
        <p:spPr>
          <a:xfrm rot="5400000">
            <a:off x="3389075"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037A3CB3-AA60-41C6-B92B-B84EC0A87E61}"/>
              </a:ext>
            </a:extLst>
          </p:cNvPr>
          <p:cNvSpPr/>
          <p:nvPr/>
        </p:nvSpPr>
        <p:spPr>
          <a:xfrm>
            <a:off x="3753406" y="3900069"/>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5AB77009-91CD-4089-A339-205E1FD860BA}"/>
              </a:ext>
            </a:extLst>
          </p:cNvPr>
          <p:cNvSpPr/>
          <p:nvPr/>
        </p:nvSpPr>
        <p:spPr>
          <a:xfrm>
            <a:off x="3634343" y="3781006"/>
            <a:ext cx="428626" cy="428626"/>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501471"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848657" y="2614747"/>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786536" y="2568391"/>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297ECE7-7E0E-48D0-9C27-6FB0E3DB79DD}"/>
              </a:ext>
            </a:extLst>
          </p:cNvPr>
          <p:cNvSpPr txBox="1"/>
          <p:nvPr/>
        </p:nvSpPr>
        <p:spPr>
          <a:xfrm>
            <a:off x="2340306" y="4382478"/>
            <a:ext cx="3225566" cy="1077218"/>
          </a:xfrm>
          <a:prstGeom prst="rect">
            <a:avLst/>
          </a:prstGeom>
          <a:noFill/>
        </p:spPr>
        <p:txBody>
          <a:bodyPr wrap="square" rtlCol="0">
            <a:spAutoFit/>
          </a:bodyPr>
          <a:lstStyle/>
          <a:p>
            <a:pPr algn="ctr"/>
            <a:r>
              <a:rPr lang="en-US" sz="3200" dirty="0">
                <a:solidFill>
                  <a:srgbClr val="EE9524"/>
                </a:solidFill>
                <a:latin typeface="Century Gothic" panose="020B0502020202020204" pitchFamily="34" charset="0"/>
              </a:rPr>
              <a:t>Teacher course</a:t>
            </a:r>
          </a:p>
        </p:txBody>
      </p:sp>
      <p:sp>
        <p:nvSpPr>
          <p:cNvPr id="26" name="TextBox 25">
            <a:extLst>
              <a:ext uri="{FF2B5EF4-FFF2-40B4-BE49-F238E27FC236}">
                <a16:creationId xmlns:a16="http://schemas.microsoft.com/office/drawing/2014/main" id="{7DEA27D8-0CF3-496D-AD7D-2076231DE52C}"/>
              </a:ext>
            </a:extLst>
          </p:cNvPr>
          <p:cNvSpPr txBox="1"/>
          <p:nvPr/>
        </p:nvSpPr>
        <p:spPr>
          <a:xfrm>
            <a:off x="2700522" y="1926108"/>
            <a:ext cx="3339447" cy="553998"/>
          </a:xfrm>
          <a:prstGeom prst="rect">
            <a:avLst/>
          </a:prstGeom>
          <a:noFill/>
        </p:spPr>
        <p:txBody>
          <a:bodyPr wrap="square" rtlCol="0">
            <a:spAutoFit/>
          </a:bodyPr>
          <a:lstStyle/>
          <a:p>
            <a:r>
              <a:rPr lang="en-US" sz="1500" dirty="0">
                <a:solidFill>
                  <a:schemeClr val="bg2">
                    <a:lumMod val="50000"/>
                  </a:schemeClr>
                </a:solidFill>
                <a:latin typeface="Tw Cen MT" panose="020B0602020104020603" pitchFamily="34" charset="0"/>
              </a:rPr>
              <a:t>Function that give us the number of courses that one teacher is responsible of</a:t>
            </a:r>
          </a:p>
        </p:txBody>
      </p:sp>
      <p:sp>
        <p:nvSpPr>
          <p:cNvPr id="27" name="Arc 26">
            <a:extLst>
              <a:ext uri="{FF2B5EF4-FFF2-40B4-BE49-F238E27FC236}">
                <a16:creationId xmlns:a16="http://schemas.microsoft.com/office/drawing/2014/main" id="{A2636062-43D3-463C-B6BD-741D547DE965}"/>
              </a:ext>
            </a:extLst>
          </p:cNvPr>
          <p:cNvSpPr/>
          <p:nvPr/>
        </p:nvSpPr>
        <p:spPr>
          <a:xfrm>
            <a:off x="5642508"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a:extLst>
              <a:ext uri="{FF2B5EF4-FFF2-40B4-BE49-F238E27FC236}">
                <a16:creationId xmlns:a16="http://schemas.microsoft.com/office/drawing/2014/main" id="{CDCB9A2B-6699-4804-99AE-7A924FDA4340}"/>
              </a:ext>
            </a:extLst>
          </p:cNvPr>
          <p:cNvSpPr/>
          <p:nvPr/>
        </p:nvSpPr>
        <p:spPr>
          <a:xfrm>
            <a:off x="6006839" y="390006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3A6CDF07-EF0B-4379-8FBF-3718BD896047}"/>
              </a:ext>
            </a:extLst>
          </p:cNvPr>
          <p:cNvSpPr/>
          <p:nvPr/>
        </p:nvSpPr>
        <p:spPr>
          <a:xfrm>
            <a:off x="5887776" y="3781006"/>
            <a:ext cx="428626" cy="428626"/>
          </a:xfrm>
          <a:prstGeom prst="donut">
            <a:avLst>
              <a:gd name="adj" fmla="val 5281"/>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754904"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6102090" y="4342505"/>
            <a:ext cx="0" cy="1033387"/>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6039969" y="5350759"/>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BE7D141-E60D-4B00-AA4B-1F588212DCAD}"/>
              </a:ext>
            </a:extLst>
          </p:cNvPr>
          <p:cNvSpPr txBox="1"/>
          <p:nvPr/>
        </p:nvSpPr>
        <p:spPr>
          <a:xfrm>
            <a:off x="5035415" y="2608780"/>
            <a:ext cx="2257749" cy="1077218"/>
          </a:xfrm>
          <a:prstGeom prst="rect">
            <a:avLst/>
          </a:prstGeom>
          <a:noFill/>
        </p:spPr>
        <p:txBody>
          <a:bodyPr wrap="square" rtlCol="0">
            <a:spAutoFit/>
          </a:bodyPr>
          <a:lstStyle/>
          <a:p>
            <a:pPr algn="ctr"/>
            <a:r>
              <a:rPr lang="en-US" sz="3200" dirty="0">
                <a:solidFill>
                  <a:srgbClr val="EF3078"/>
                </a:solidFill>
                <a:latin typeface="Century Gothic" panose="020B0502020202020204" pitchFamily="34" charset="0"/>
              </a:rPr>
              <a:t>Trigger</a:t>
            </a:r>
          </a:p>
          <a:p>
            <a:pPr algn="ctr"/>
            <a:r>
              <a:rPr lang="fr-FR" sz="3200" dirty="0">
                <a:solidFill>
                  <a:srgbClr val="EF3078"/>
                </a:solidFill>
                <a:latin typeface="Century Gothic" panose="020B0502020202020204" pitchFamily="34" charset="0"/>
              </a:rPr>
              <a:t>probation</a:t>
            </a:r>
            <a:endParaRPr lang="en-US" sz="3200" dirty="0">
              <a:solidFill>
                <a:srgbClr val="EF3078"/>
              </a:solidFill>
              <a:latin typeface="Century Gothic" panose="020B0502020202020204" pitchFamily="34" charset="0"/>
            </a:endParaRPr>
          </a:p>
        </p:txBody>
      </p:sp>
      <p:sp>
        <p:nvSpPr>
          <p:cNvPr id="45" name="Arc 44">
            <a:extLst>
              <a:ext uri="{FF2B5EF4-FFF2-40B4-BE49-F238E27FC236}">
                <a16:creationId xmlns:a16="http://schemas.microsoft.com/office/drawing/2014/main" id="{E3730103-7F8D-4792-83EE-5FFC4A5D2274}"/>
              </a:ext>
            </a:extLst>
          </p:cNvPr>
          <p:cNvSpPr/>
          <p:nvPr/>
        </p:nvSpPr>
        <p:spPr>
          <a:xfrm rot="5400000">
            <a:off x="790625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Oval 45">
            <a:extLst>
              <a:ext uri="{FF2B5EF4-FFF2-40B4-BE49-F238E27FC236}">
                <a16:creationId xmlns:a16="http://schemas.microsoft.com/office/drawing/2014/main" id="{86694F26-80D5-467D-94C4-C9C860517F5F}"/>
              </a:ext>
            </a:extLst>
          </p:cNvPr>
          <p:cNvSpPr/>
          <p:nvPr/>
        </p:nvSpPr>
        <p:spPr>
          <a:xfrm>
            <a:off x="8270588" y="3900069"/>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le: Hollow 46">
            <a:extLst>
              <a:ext uri="{FF2B5EF4-FFF2-40B4-BE49-F238E27FC236}">
                <a16:creationId xmlns:a16="http://schemas.microsoft.com/office/drawing/2014/main" id="{B0789B4A-0620-4211-9109-6DBE9A07FE51}"/>
              </a:ext>
            </a:extLst>
          </p:cNvPr>
          <p:cNvSpPr/>
          <p:nvPr/>
        </p:nvSpPr>
        <p:spPr>
          <a:xfrm>
            <a:off x="8151525" y="3781006"/>
            <a:ext cx="428626" cy="428626"/>
          </a:xfrm>
          <a:prstGeom prst="donut">
            <a:avLst>
              <a:gd name="adj" fmla="val 5281"/>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801865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365839" y="2614747"/>
            <a:ext cx="0" cy="1033387"/>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303718" y="2568391"/>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5F62DC2-C651-4B22-B4CB-1846861868F6}"/>
              </a:ext>
            </a:extLst>
          </p:cNvPr>
          <p:cNvSpPr txBox="1"/>
          <p:nvPr/>
        </p:nvSpPr>
        <p:spPr>
          <a:xfrm>
            <a:off x="7567586" y="4366523"/>
            <a:ext cx="1640557" cy="1200329"/>
          </a:xfrm>
          <a:prstGeom prst="rect">
            <a:avLst/>
          </a:prstGeom>
          <a:noFill/>
        </p:spPr>
        <p:txBody>
          <a:bodyPr wrap="square" rtlCol="0">
            <a:spAutoFit/>
          </a:bodyPr>
          <a:lstStyle/>
          <a:p>
            <a:pPr algn="ctr"/>
            <a:r>
              <a:rPr lang="en-US" sz="3600" dirty="0" err="1">
                <a:solidFill>
                  <a:srgbClr val="1C7CBB"/>
                </a:solidFill>
                <a:latin typeface="Century Gothic" panose="020B0502020202020204" pitchFamily="34" charset="0"/>
              </a:rPr>
              <a:t>Tigger</a:t>
            </a:r>
            <a:r>
              <a:rPr lang="en-US" sz="3600" dirty="0">
                <a:solidFill>
                  <a:srgbClr val="1C7CBB"/>
                </a:solidFill>
                <a:latin typeface="Century Gothic" panose="020B0502020202020204" pitchFamily="34" charset="0"/>
              </a:rPr>
              <a:t> delete</a:t>
            </a:r>
          </a:p>
        </p:txBody>
      </p:sp>
      <p:sp>
        <p:nvSpPr>
          <p:cNvPr id="52" name="TextBox 51">
            <a:extLst>
              <a:ext uri="{FF2B5EF4-FFF2-40B4-BE49-F238E27FC236}">
                <a16:creationId xmlns:a16="http://schemas.microsoft.com/office/drawing/2014/main" id="{44337E62-7F21-4CD3-9B0D-507A64DF7728}"/>
              </a:ext>
            </a:extLst>
          </p:cNvPr>
          <p:cNvSpPr txBox="1"/>
          <p:nvPr/>
        </p:nvSpPr>
        <p:spPr>
          <a:xfrm>
            <a:off x="7217704" y="1926108"/>
            <a:ext cx="3201043" cy="553998"/>
          </a:xfrm>
          <a:prstGeom prst="rect">
            <a:avLst/>
          </a:prstGeom>
          <a:noFill/>
        </p:spPr>
        <p:txBody>
          <a:bodyPr wrap="square" rtlCol="0">
            <a:spAutoFit/>
          </a:bodyPr>
          <a:lstStyle/>
          <a:p>
            <a:r>
              <a:rPr lang="en-US" sz="1500" dirty="0">
                <a:solidFill>
                  <a:schemeClr val="bg2">
                    <a:lumMod val="50000"/>
                  </a:schemeClr>
                </a:solidFill>
                <a:latin typeface="Tw Cen MT" panose="020B0602020104020603" pitchFamily="34" charset="0"/>
              </a:rPr>
              <a:t>Prevent the delete of a student after the working hours for security issues</a:t>
            </a:r>
          </a:p>
        </p:txBody>
      </p:sp>
      <p:sp>
        <p:nvSpPr>
          <p:cNvPr id="53" name="Arc 52">
            <a:extLst>
              <a:ext uri="{FF2B5EF4-FFF2-40B4-BE49-F238E27FC236}">
                <a16:creationId xmlns:a16="http://schemas.microsoft.com/office/drawing/2014/main" id="{FC85B459-7BA2-4C61-9178-E1CE5EFAEC56}"/>
              </a:ext>
            </a:extLst>
          </p:cNvPr>
          <p:cNvSpPr/>
          <p:nvPr/>
        </p:nvSpPr>
        <p:spPr>
          <a:xfrm>
            <a:off x="10144184"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4A6EEA54-5314-432F-B5DF-B223248AB8AA}"/>
              </a:ext>
            </a:extLst>
          </p:cNvPr>
          <p:cNvSpPr/>
          <p:nvPr/>
        </p:nvSpPr>
        <p:spPr>
          <a:xfrm>
            <a:off x="10508515" y="390006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ircle: Hollow 55">
            <a:extLst>
              <a:ext uri="{FF2B5EF4-FFF2-40B4-BE49-F238E27FC236}">
                <a16:creationId xmlns:a16="http://schemas.microsoft.com/office/drawing/2014/main" id="{0C983C23-7914-456E-AA37-90FEEBD851C0}"/>
              </a:ext>
            </a:extLst>
          </p:cNvPr>
          <p:cNvSpPr/>
          <p:nvPr/>
        </p:nvSpPr>
        <p:spPr>
          <a:xfrm>
            <a:off x="10389452" y="3781006"/>
            <a:ext cx="428626" cy="428626"/>
          </a:xfrm>
          <a:prstGeom prst="donut">
            <a:avLst>
              <a:gd name="adj" fmla="val 5281"/>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256580"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603766" y="4342505"/>
            <a:ext cx="0" cy="1033387"/>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541645" y="5350759"/>
            <a:ext cx="124240" cy="12424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93BBA26-6FB6-4EDA-AE7C-332D388F6619}"/>
              </a:ext>
            </a:extLst>
          </p:cNvPr>
          <p:cNvSpPr txBox="1"/>
          <p:nvPr/>
        </p:nvSpPr>
        <p:spPr>
          <a:xfrm>
            <a:off x="9941322" y="2563624"/>
            <a:ext cx="1515386" cy="1077218"/>
          </a:xfrm>
          <a:prstGeom prst="rect">
            <a:avLst/>
          </a:prstGeom>
          <a:noFill/>
        </p:spPr>
        <p:txBody>
          <a:bodyPr wrap="square" rtlCol="0">
            <a:spAutoFit/>
          </a:bodyPr>
          <a:lstStyle/>
          <a:p>
            <a:pPr algn="ctr"/>
            <a:r>
              <a:rPr lang="en-US" sz="3200" dirty="0">
                <a:solidFill>
                  <a:schemeClr val="accent6">
                    <a:lumMod val="50000"/>
                  </a:schemeClr>
                </a:solidFill>
                <a:latin typeface="Century Gothic" panose="020B0502020202020204" pitchFamily="34" charset="0"/>
              </a:rPr>
              <a:t>Trigger </a:t>
            </a:r>
          </a:p>
          <a:p>
            <a:pPr algn="ctr"/>
            <a:r>
              <a:rPr lang="fr-FR" sz="3200" dirty="0" err="1">
                <a:solidFill>
                  <a:schemeClr val="accent6">
                    <a:lumMod val="50000"/>
                  </a:schemeClr>
                </a:solidFill>
                <a:latin typeface="Century Gothic" panose="020B0502020202020204" pitchFamily="34" charset="0"/>
              </a:rPr>
              <a:t>age</a:t>
            </a:r>
            <a:endParaRPr lang="en-US" sz="3200" dirty="0">
              <a:solidFill>
                <a:schemeClr val="accent6">
                  <a:lumMod val="50000"/>
                </a:schemeClr>
              </a:solidFill>
              <a:latin typeface="Century Gothic" panose="020B0502020202020204" pitchFamily="34" charset="0"/>
            </a:endParaRPr>
          </a:p>
        </p:txBody>
      </p:sp>
      <p:sp>
        <p:nvSpPr>
          <p:cNvPr id="61" name="TextBox 60">
            <a:extLst>
              <a:ext uri="{FF2B5EF4-FFF2-40B4-BE49-F238E27FC236}">
                <a16:creationId xmlns:a16="http://schemas.microsoft.com/office/drawing/2014/main" id="{8710CEB2-4E11-44C6-A201-5DCB3EA9A265}"/>
              </a:ext>
            </a:extLst>
          </p:cNvPr>
          <p:cNvSpPr txBox="1"/>
          <p:nvPr/>
        </p:nvSpPr>
        <p:spPr>
          <a:xfrm>
            <a:off x="9208143" y="5602985"/>
            <a:ext cx="3163430" cy="553998"/>
          </a:xfrm>
          <a:prstGeom prst="rect">
            <a:avLst/>
          </a:prstGeom>
          <a:noFill/>
        </p:spPr>
        <p:txBody>
          <a:bodyPr wrap="square" rtlCol="0">
            <a:spAutoFit/>
          </a:bodyPr>
          <a:lstStyle/>
          <a:p>
            <a:r>
              <a:rPr lang="en-US" sz="1500" dirty="0">
                <a:solidFill>
                  <a:schemeClr val="bg2">
                    <a:lumMod val="50000"/>
                  </a:schemeClr>
                </a:solidFill>
                <a:latin typeface="Tw Cen MT" panose="020B0602020104020603" pitchFamily="34" charset="0"/>
              </a:rPr>
              <a:t>Prevent the insertion of &lt;18 years student</a:t>
            </a:r>
          </a:p>
        </p:txBody>
      </p:sp>
      <p:cxnSp>
        <p:nvCxnSpPr>
          <p:cNvPr id="64" name="Straight Connector 63">
            <a:extLst>
              <a:ext uri="{FF2B5EF4-FFF2-40B4-BE49-F238E27FC236}">
                <a16:creationId xmlns:a16="http://schemas.microsoft.com/office/drawing/2014/main" id="{5CE23E97-80CA-4DCE-905B-0371552128FB}"/>
              </a:ext>
            </a:extLst>
          </p:cNvPr>
          <p:cNvCxnSpPr>
            <a:cxnSpLocks/>
          </p:cNvCxnSpPr>
          <p:nvPr/>
        </p:nvCxnSpPr>
        <p:spPr>
          <a:xfrm>
            <a:off x="651657" y="6212376"/>
            <a:ext cx="2048865"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131605" y="6212376"/>
            <a:ext cx="2048865"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655100" y="6212376"/>
            <a:ext cx="2048865"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807969" y="1835312"/>
            <a:ext cx="2048865"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328027" y="1835312"/>
            <a:ext cx="2048865"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C17817C-AF36-4468-94FC-44DCFF825290}"/>
              </a:ext>
            </a:extLst>
          </p:cNvPr>
          <p:cNvSpPr txBox="1"/>
          <p:nvPr/>
        </p:nvSpPr>
        <p:spPr>
          <a:xfrm>
            <a:off x="2456543" y="131812"/>
            <a:ext cx="7278915" cy="707886"/>
          </a:xfrm>
          <a:prstGeom prst="rect">
            <a:avLst/>
          </a:prstGeom>
          <a:noFill/>
        </p:spPr>
        <p:txBody>
          <a:bodyPr wrap="square" rtlCol="0">
            <a:spAutoFit/>
          </a:bodyPr>
          <a:lstStyle/>
          <a:p>
            <a:pPr algn="ctr"/>
            <a:r>
              <a:rPr lang="fr-FR" sz="4000" spc="300" dirty="0" err="1">
                <a:solidFill>
                  <a:schemeClr val="bg1">
                    <a:lumMod val="65000"/>
                  </a:schemeClr>
                </a:solidFill>
                <a:latin typeface="Tw Cen MT" panose="020B0602020104020603" pitchFamily="34" charset="0"/>
              </a:rPr>
              <a:t>Functions</a:t>
            </a:r>
            <a:r>
              <a:rPr lang="fr-FR" sz="4000" spc="300" dirty="0">
                <a:solidFill>
                  <a:schemeClr val="bg1">
                    <a:lumMod val="65000"/>
                  </a:schemeClr>
                </a:solidFill>
                <a:latin typeface="Tw Cen MT" panose="020B0602020104020603" pitchFamily="34" charset="0"/>
              </a:rPr>
              <a:t>/Triggers</a:t>
            </a:r>
            <a:endParaRPr lang="en-US" sz="4000" spc="300" dirty="0">
              <a:solidFill>
                <a:schemeClr val="bg1">
                  <a:lumMod val="65000"/>
                </a:schemeClr>
              </a:solidFill>
              <a:latin typeface="Tw Cen MT" panose="020B0602020104020603" pitchFamily="34" charset="0"/>
            </a:endParaRPr>
          </a:p>
        </p:txBody>
      </p:sp>
      <p:grpSp>
        <p:nvGrpSpPr>
          <p:cNvPr id="79" name="Group 78">
            <a:extLst>
              <a:ext uri="{FF2B5EF4-FFF2-40B4-BE49-F238E27FC236}">
                <a16:creationId xmlns:a16="http://schemas.microsoft.com/office/drawing/2014/main" id="{B347FCAE-CD51-47C1-A0E5-7FE287A79E42}"/>
              </a:ext>
            </a:extLst>
          </p:cNvPr>
          <p:cNvGrpSpPr/>
          <p:nvPr/>
        </p:nvGrpSpPr>
        <p:grpSpPr>
          <a:xfrm>
            <a:off x="5378756" y="878988"/>
            <a:ext cx="1434489" cy="190500"/>
            <a:chOff x="4679586" y="878988"/>
            <a:chExt cx="1434489" cy="190500"/>
          </a:xfrm>
        </p:grpSpPr>
        <p:sp>
          <p:nvSpPr>
            <p:cNvPr id="71" name="Oval 70">
              <a:extLst>
                <a:ext uri="{FF2B5EF4-FFF2-40B4-BE49-F238E27FC236}">
                  <a16:creationId xmlns:a16="http://schemas.microsoft.com/office/drawing/2014/main" id="{957F6F33-D335-4F37-A9F5-23DE49CB0B4A}"/>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D3A95DB-0E0C-40A8-88F7-9DAC67B156F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D1EA8C3-D35D-4FB7-8D6B-858B4EE0825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D4B96A9-29AD-4507-B1E8-D12C03BAD2C2}"/>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0AFA104-D1BD-427D-90C1-6CE47F2C7A56}"/>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a:extLst>
              <a:ext uri="{FF2B5EF4-FFF2-40B4-BE49-F238E27FC236}">
                <a16:creationId xmlns:a16="http://schemas.microsoft.com/office/drawing/2014/main" id="{44337E62-7F21-4CD3-9B0D-507A64DF7728}"/>
              </a:ext>
            </a:extLst>
          </p:cNvPr>
          <p:cNvSpPr txBox="1"/>
          <p:nvPr/>
        </p:nvSpPr>
        <p:spPr>
          <a:xfrm>
            <a:off x="4948152" y="5569855"/>
            <a:ext cx="3201043" cy="553998"/>
          </a:xfrm>
          <a:prstGeom prst="rect">
            <a:avLst/>
          </a:prstGeom>
          <a:noFill/>
        </p:spPr>
        <p:txBody>
          <a:bodyPr wrap="square" rtlCol="0">
            <a:spAutoFit/>
          </a:bodyPr>
          <a:lstStyle/>
          <a:p>
            <a:r>
              <a:rPr lang="fr-FR" sz="1500" dirty="0">
                <a:solidFill>
                  <a:schemeClr val="bg2">
                    <a:lumMod val="50000"/>
                  </a:schemeClr>
                </a:solidFill>
                <a:latin typeface="Tw Cen MT" panose="020B0602020104020603" pitchFamily="34" charset="0"/>
              </a:rPr>
              <a:t>Insert the </a:t>
            </a:r>
            <a:r>
              <a:rPr lang="fr-FR" sz="1500" dirty="0" err="1">
                <a:solidFill>
                  <a:schemeClr val="bg2">
                    <a:lumMod val="50000"/>
                  </a:schemeClr>
                </a:solidFill>
                <a:latin typeface="Tw Cen MT" panose="020B0602020104020603" pitchFamily="34" charset="0"/>
              </a:rPr>
              <a:t>student</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with</a:t>
            </a:r>
            <a:r>
              <a:rPr lang="fr-FR" sz="1500" dirty="0">
                <a:solidFill>
                  <a:schemeClr val="bg2">
                    <a:lumMod val="50000"/>
                  </a:schemeClr>
                </a:solidFill>
                <a:latin typeface="Tw Cen MT" panose="020B0602020104020603" pitchFamily="34" charset="0"/>
              </a:rPr>
              <a:t> 2 or </a:t>
            </a:r>
            <a:r>
              <a:rPr lang="fr-FR" sz="1500" dirty="0" err="1">
                <a:solidFill>
                  <a:schemeClr val="bg2">
                    <a:lumMod val="50000"/>
                  </a:schemeClr>
                </a:solidFill>
                <a:latin typeface="Tw Cen MT" panose="020B0602020104020603" pitchFamily="34" charset="0"/>
              </a:rPr>
              <a:t>less</a:t>
            </a:r>
            <a:r>
              <a:rPr lang="fr-FR" sz="1500" dirty="0">
                <a:solidFill>
                  <a:schemeClr val="bg2">
                    <a:lumMod val="50000"/>
                  </a:schemeClr>
                </a:solidFill>
                <a:latin typeface="Tw Cen MT" panose="020B0602020104020603" pitchFamily="34" charset="0"/>
              </a:rPr>
              <a:t> </a:t>
            </a:r>
            <a:r>
              <a:rPr lang="fr-FR" sz="1500" dirty="0" err="1">
                <a:solidFill>
                  <a:schemeClr val="bg2">
                    <a:lumMod val="50000"/>
                  </a:schemeClr>
                </a:solidFill>
                <a:latin typeface="Tw Cen MT" panose="020B0602020104020603" pitchFamily="34" charset="0"/>
              </a:rPr>
              <a:t>gpa</a:t>
            </a:r>
            <a:r>
              <a:rPr lang="fr-FR" sz="1500" dirty="0">
                <a:solidFill>
                  <a:schemeClr val="bg2">
                    <a:lumMod val="50000"/>
                  </a:schemeClr>
                </a:solidFill>
                <a:latin typeface="Tw Cen MT" panose="020B0602020104020603" pitchFamily="34" charset="0"/>
              </a:rPr>
              <a:t> in probation </a:t>
            </a:r>
            <a:r>
              <a:rPr lang="fr-FR" sz="1500" dirty="0" err="1">
                <a:solidFill>
                  <a:schemeClr val="bg2">
                    <a:lumMod val="50000"/>
                  </a:schemeClr>
                </a:solidFill>
                <a:latin typeface="Tw Cen MT" panose="020B0602020104020603" pitchFamily="34" charset="0"/>
              </a:rPr>
              <a:t>list</a:t>
            </a:r>
            <a:r>
              <a:rPr lang="fr-FR" sz="1500" dirty="0">
                <a:solidFill>
                  <a:schemeClr val="bg2">
                    <a:lumMod val="50000"/>
                  </a:schemeClr>
                </a:solidFill>
                <a:latin typeface="Tw Cen MT" panose="020B0602020104020603" pitchFamily="34" charset="0"/>
              </a:rPr>
              <a:t> </a:t>
            </a:r>
            <a:endParaRPr lang="en-US" sz="1500" dirty="0">
              <a:solidFill>
                <a:schemeClr val="bg2">
                  <a:lumMod val="50000"/>
                </a:schemeClr>
              </a:solidFill>
              <a:latin typeface="Tw Cen MT" panose="020B0602020104020603" pitchFamily="34" charset="0"/>
            </a:endParaRPr>
          </a:p>
        </p:txBody>
      </p:sp>
    </p:spTree>
    <p:extLst>
      <p:ext uri="{BB962C8B-B14F-4D97-AF65-F5344CB8AC3E}">
        <p14:creationId xmlns:p14="http://schemas.microsoft.com/office/powerpoint/2010/main" val="3554975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par>
                          <p:cTn id="56" fill="hold">
                            <p:stCondLst>
                              <p:cond delay="4000"/>
                            </p:stCondLst>
                            <p:childTnLst>
                              <p:par>
                                <p:cTn id="57" presetID="2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fltVal val="0"/>
                                          </p:val>
                                        </p:tav>
                                        <p:tav tm="100000">
                                          <p:val>
                                            <p:strVal val="#ppt_w"/>
                                          </p:val>
                                        </p:tav>
                                      </p:tavLst>
                                    </p:anim>
                                    <p:anim calcmode="lin" valueType="num">
                                      <p:cBhvr>
                                        <p:cTn id="70" dur="500" fill="hold"/>
                                        <p:tgtEl>
                                          <p:spTgt spid="21"/>
                                        </p:tgtEl>
                                        <p:attrNameLst>
                                          <p:attrName>ppt_h</p:attrName>
                                        </p:attrNameLst>
                                      </p:cBhvr>
                                      <p:tavLst>
                                        <p:tav tm="0">
                                          <p:val>
                                            <p:fltVal val="0"/>
                                          </p:val>
                                        </p:tav>
                                        <p:tav tm="100000">
                                          <p:val>
                                            <p:strVal val="#ppt_h"/>
                                          </p:val>
                                        </p:tav>
                                      </p:tavLst>
                                    </p:anim>
                                    <p:animEffect transition="in" filter="fade">
                                      <p:cBhvr>
                                        <p:cTn id="71" dur="500"/>
                                        <p:tgtEl>
                                          <p:spTgt spid="21"/>
                                        </p:tgtEl>
                                      </p:cBhvr>
                                    </p:animEffect>
                                  </p:childTnLst>
                                </p:cTn>
                              </p:par>
                            </p:childTnLst>
                          </p:cTn>
                        </p:par>
                        <p:par>
                          <p:cTn id="72" fill="hold">
                            <p:stCondLst>
                              <p:cond delay="5500"/>
                            </p:stCondLst>
                            <p:childTnLst>
                              <p:par>
                                <p:cTn id="73" presetID="53" presetClass="entr" presetSubtype="16"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500" fill="hold"/>
                                        <p:tgtEl>
                                          <p:spTgt spid="22"/>
                                        </p:tgtEl>
                                        <p:attrNameLst>
                                          <p:attrName>ppt_w</p:attrName>
                                        </p:attrNameLst>
                                      </p:cBhvr>
                                      <p:tavLst>
                                        <p:tav tm="0">
                                          <p:val>
                                            <p:fltVal val="0"/>
                                          </p:val>
                                        </p:tav>
                                        <p:tav tm="100000">
                                          <p:val>
                                            <p:strVal val="#ppt_w"/>
                                          </p:val>
                                        </p:tav>
                                      </p:tavLst>
                                    </p:anim>
                                    <p:anim calcmode="lin" valueType="num">
                                      <p:cBhvr>
                                        <p:cTn id="76" dur="500" fill="hold"/>
                                        <p:tgtEl>
                                          <p:spTgt spid="22"/>
                                        </p:tgtEl>
                                        <p:attrNameLst>
                                          <p:attrName>ppt_h</p:attrName>
                                        </p:attrNameLst>
                                      </p:cBhvr>
                                      <p:tavLst>
                                        <p:tav tm="0">
                                          <p:val>
                                            <p:fltVal val="0"/>
                                          </p:val>
                                        </p:tav>
                                        <p:tav tm="100000">
                                          <p:val>
                                            <p:strVal val="#ppt_h"/>
                                          </p:val>
                                        </p:tav>
                                      </p:tavLst>
                                    </p:anim>
                                    <p:animEffect transition="in" filter="fade">
                                      <p:cBhvr>
                                        <p:cTn id="77" dur="500"/>
                                        <p:tgtEl>
                                          <p:spTgt spid="22"/>
                                        </p:tgtEl>
                                      </p:cBhvr>
                                    </p:animEffect>
                                  </p:childTnLst>
                                </p:cTn>
                              </p:par>
                            </p:childTnLst>
                          </p:cTn>
                        </p:par>
                        <p:par>
                          <p:cTn id="78" fill="hold">
                            <p:stCondLst>
                              <p:cond delay="6000"/>
                            </p:stCondLst>
                            <p:childTnLst>
                              <p:par>
                                <p:cTn id="79" presetID="22" presetClass="entr" presetSubtype="4" fill="hold"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down)">
                                      <p:cBhvr>
                                        <p:cTn id="81" dur="500"/>
                                        <p:tgtEl>
                                          <p:spTgt spid="2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p:cTn id="85" dur="500" fill="hold"/>
                                        <p:tgtEl>
                                          <p:spTgt spid="24"/>
                                        </p:tgtEl>
                                        <p:attrNameLst>
                                          <p:attrName>ppt_w</p:attrName>
                                        </p:attrNameLst>
                                      </p:cBhvr>
                                      <p:tavLst>
                                        <p:tav tm="0">
                                          <p:val>
                                            <p:fltVal val="0"/>
                                          </p:val>
                                        </p:tav>
                                        <p:tav tm="100000">
                                          <p:val>
                                            <p:strVal val="#ppt_w"/>
                                          </p:val>
                                        </p:tav>
                                      </p:tavLst>
                                    </p:anim>
                                    <p:anim calcmode="lin" valueType="num">
                                      <p:cBhvr>
                                        <p:cTn id="86" dur="500" fill="hold"/>
                                        <p:tgtEl>
                                          <p:spTgt spid="24"/>
                                        </p:tgtEl>
                                        <p:attrNameLst>
                                          <p:attrName>ppt_h</p:attrName>
                                        </p:attrNameLst>
                                      </p:cBhvr>
                                      <p:tavLst>
                                        <p:tav tm="0">
                                          <p:val>
                                            <p:fltVal val="0"/>
                                          </p:val>
                                        </p:tav>
                                        <p:tav tm="100000">
                                          <p:val>
                                            <p:strVal val="#ppt_h"/>
                                          </p:val>
                                        </p:tav>
                                      </p:tavLst>
                                    </p:anim>
                                    <p:animEffect transition="in" filter="fade">
                                      <p:cBhvr>
                                        <p:cTn id="87" dur="500"/>
                                        <p:tgtEl>
                                          <p:spTgt spid="2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p:cTn id="91" dur="500" fill="hold"/>
                                        <p:tgtEl>
                                          <p:spTgt spid="18"/>
                                        </p:tgtEl>
                                        <p:attrNameLst>
                                          <p:attrName>ppt_w</p:attrName>
                                        </p:attrNameLst>
                                      </p:cBhvr>
                                      <p:tavLst>
                                        <p:tav tm="0">
                                          <p:val>
                                            <p:fltVal val="0"/>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animEffect transition="in" filter="fade">
                                      <p:cBhvr>
                                        <p:cTn id="93" dur="500"/>
                                        <p:tgtEl>
                                          <p:spTgt spid="18"/>
                                        </p:tgtEl>
                                      </p:cBhvr>
                                    </p:animEffect>
                                  </p:childTnLst>
                                </p:cTn>
                              </p:par>
                              <p:par>
                                <p:cTn id="94" presetID="42"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500"/>
                                        <p:tgtEl>
                                          <p:spTgt spid="25"/>
                                        </p:tgtEl>
                                      </p:cBhvr>
                                    </p:animEffect>
                                    <p:anim calcmode="lin" valueType="num">
                                      <p:cBhvr>
                                        <p:cTn id="97" dur="500" fill="hold"/>
                                        <p:tgtEl>
                                          <p:spTgt spid="25"/>
                                        </p:tgtEl>
                                        <p:attrNameLst>
                                          <p:attrName>ppt_x</p:attrName>
                                        </p:attrNameLst>
                                      </p:cBhvr>
                                      <p:tavLst>
                                        <p:tav tm="0">
                                          <p:val>
                                            <p:strVal val="#ppt_x"/>
                                          </p:val>
                                        </p:tav>
                                        <p:tav tm="100000">
                                          <p:val>
                                            <p:strVal val="#ppt_x"/>
                                          </p:val>
                                        </p:tav>
                                      </p:tavLst>
                                    </p:anim>
                                    <p:anim calcmode="lin" valueType="num">
                                      <p:cBhvr>
                                        <p:cTn id="98" dur="500" fill="hold"/>
                                        <p:tgtEl>
                                          <p:spTgt spid="25"/>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anim calcmode="lin" valueType="num">
                                      <p:cBhvr>
                                        <p:cTn id="102" dur="500" fill="hold"/>
                                        <p:tgtEl>
                                          <p:spTgt spid="26"/>
                                        </p:tgtEl>
                                        <p:attrNameLst>
                                          <p:attrName>ppt_x</p:attrName>
                                        </p:attrNameLst>
                                      </p:cBhvr>
                                      <p:tavLst>
                                        <p:tav tm="0">
                                          <p:val>
                                            <p:strVal val="#ppt_x"/>
                                          </p:val>
                                        </p:tav>
                                        <p:tav tm="100000">
                                          <p:val>
                                            <p:strVal val="#ppt_x"/>
                                          </p:val>
                                        </p:tav>
                                      </p:tavLst>
                                    </p:anim>
                                    <p:anim calcmode="lin" valueType="num">
                                      <p:cBhvr>
                                        <p:cTn id="103" dur="500" fill="hold"/>
                                        <p:tgtEl>
                                          <p:spTgt spid="26"/>
                                        </p:tgtEl>
                                        <p:attrNameLst>
                                          <p:attrName>ppt_y</p:attrName>
                                        </p:attrNameLst>
                                      </p:cBhvr>
                                      <p:tavLst>
                                        <p:tav tm="0">
                                          <p:val>
                                            <p:strVal val="#ppt_y-.1"/>
                                          </p:val>
                                        </p:tav>
                                        <p:tav tm="100000">
                                          <p:val>
                                            <p:strVal val="#ppt_y"/>
                                          </p:val>
                                        </p:tav>
                                      </p:tavLst>
                                    </p:anim>
                                  </p:childTnLst>
                                </p:cTn>
                              </p:par>
                            </p:childTnLst>
                          </p:cTn>
                        </p:par>
                        <p:par>
                          <p:cTn id="104" fill="hold">
                            <p:stCondLst>
                              <p:cond delay="7500"/>
                            </p:stCondLst>
                            <p:childTnLst>
                              <p:par>
                                <p:cTn id="105" presetID="22" presetClass="entr" presetSubtype="8" fill="hold" nodeType="after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wipe(left)">
                                      <p:cBhvr>
                                        <p:cTn id="107" dur="500"/>
                                        <p:tgtEl>
                                          <p:spTgt spid="68"/>
                                        </p:tgtEl>
                                      </p:cBhvr>
                                    </p:animEffect>
                                  </p:childTnLst>
                                </p:cTn>
                              </p:par>
                            </p:childTnLst>
                          </p:cTn>
                        </p:par>
                        <p:par>
                          <p:cTn id="108" fill="hold">
                            <p:stCondLst>
                              <p:cond delay="8000"/>
                            </p:stCondLst>
                            <p:childTnLst>
                              <p:par>
                                <p:cTn id="109" presetID="22" presetClass="entr" presetSubtype="8" fill="hold"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left)">
                                      <p:cBhvr>
                                        <p:cTn id="111" dur="500"/>
                                        <p:tgtEl>
                                          <p:spTgt spid="28"/>
                                        </p:tgtEl>
                                      </p:cBhvr>
                                    </p:animEffect>
                                  </p:childTnLst>
                                </p:cTn>
                              </p:par>
                            </p:childTnLst>
                          </p:cTn>
                        </p:par>
                        <p:par>
                          <p:cTn id="112" fill="hold">
                            <p:stCondLst>
                              <p:cond delay="8500"/>
                            </p:stCondLst>
                            <p:childTnLst>
                              <p:par>
                                <p:cTn id="113" presetID="53" presetClass="entr" presetSubtype="16"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Effect transition="in" filter="fade">
                                      <p:cBhvr>
                                        <p:cTn id="117" dur="500"/>
                                        <p:tgtEl>
                                          <p:spTgt spid="29"/>
                                        </p:tgtEl>
                                      </p:cBhvr>
                                    </p:animEffect>
                                  </p:childTnLst>
                                </p:cTn>
                              </p:par>
                            </p:childTnLst>
                          </p:cTn>
                        </p:par>
                        <p:par>
                          <p:cTn id="118" fill="hold">
                            <p:stCondLst>
                              <p:cond delay="9000"/>
                            </p:stCondLst>
                            <p:childTnLst>
                              <p:par>
                                <p:cTn id="119" presetID="53" presetClass="entr" presetSubtype="16" fill="hold" grpId="0" nodeType="after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p:cTn id="121" dur="500" fill="hold"/>
                                        <p:tgtEl>
                                          <p:spTgt spid="30"/>
                                        </p:tgtEl>
                                        <p:attrNameLst>
                                          <p:attrName>ppt_w</p:attrName>
                                        </p:attrNameLst>
                                      </p:cBhvr>
                                      <p:tavLst>
                                        <p:tav tm="0">
                                          <p:val>
                                            <p:fltVal val="0"/>
                                          </p:val>
                                        </p:tav>
                                        <p:tav tm="100000">
                                          <p:val>
                                            <p:strVal val="#ppt_w"/>
                                          </p:val>
                                        </p:tav>
                                      </p:tavLst>
                                    </p:anim>
                                    <p:anim calcmode="lin" valueType="num">
                                      <p:cBhvr>
                                        <p:cTn id="122" dur="500" fill="hold"/>
                                        <p:tgtEl>
                                          <p:spTgt spid="30"/>
                                        </p:tgtEl>
                                        <p:attrNameLst>
                                          <p:attrName>ppt_h</p:attrName>
                                        </p:attrNameLst>
                                      </p:cBhvr>
                                      <p:tavLst>
                                        <p:tav tm="0">
                                          <p:val>
                                            <p:fltVal val="0"/>
                                          </p:val>
                                        </p:tav>
                                        <p:tav tm="100000">
                                          <p:val>
                                            <p:strVal val="#ppt_h"/>
                                          </p:val>
                                        </p:tav>
                                      </p:tavLst>
                                    </p:anim>
                                    <p:animEffect transition="in" filter="fade">
                                      <p:cBhvr>
                                        <p:cTn id="123" dur="500"/>
                                        <p:tgtEl>
                                          <p:spTgt spid="30"/>
                                        </p:tgtEl>
                                      </p:cBhvr>
                                    </p:animEffect>
                                  </p:childTnLst>
                                </p:cTn>
                              </p:par>
                            </p:childTnLst>
                          </p:cTn>
                        </p:par>
                        <p:par>
                          <p:cTn id="124" fill="hold">
                            <p:stCondLst>
                              <p:cond delay="9500"/>
                            </p:stCondLst>
                            <p:childTnLst>
                              <p:par>
                                <p:cTn id="125" presetID="53" presetClass="entr" presetSubtype="16" fill="hold" grpId="0" nodeType="afterEffect">
                                  <p:stCondLst>
                                    <p:cond delay="0"/>
                                  </p:stCondLst>
                                  <p:childTnLst>
                                    <p:set>
                                      <p:cBhvr>
                                        <p:cTn id="126" dur="1" fill="hold">
                                          <p:stCondLst>
                                            <p:cond delay="0"/>
                                          </p:stCondLst>
                                        </p:cTn>
                                        <p:tgtEl>
                                          <p:spTgt spid="31"/>
                                        </p:tgtEl>
                                        <p:attrNameLst>
                                          <p:attrName>style.visibility</p:attrName>
                                        </p:attrNameLst>
                                      </p:cBhvr>
                                      <p:to>
                                        <p:strVal val="visible"/>
                                      </p:to>
                                    </p:set>
                                    <p:anim calcmode="lin" valueType="num">
                                      <p:cBhvr>
                                        <p:cTn id="127" dur="500" fill="hold"/>
                                        <p:tgtEl>
                                          <p:spTgt spid="31"/>
                                        </p:tgtEl>
                                        <p:attrNameLst>
                                          <p:attrName>ppt_w</p:attrName>
                                        </p:attrNameLst>
                                      </p:cBhvr>
                                      <p:tavLst>
                                        <p:tav tm="0">
                                          <p:val>
                                            <p:fltVal val="0"/>
                                          </p:val>
                                        </p:tav>
                                        <p:tav tm="100000">
                                          <p:val>
                                            <p:strVal val="#ppt_w"/>
                                          </p:val>
                                        </p:tav>
                                      </p:tavLst>
                                    </p:anim>
                                    <p:anim calcmode="lin" valueType="num">
                                      <p:cBhvr>
                                        <p:cTn id="128" dur="500" fill="hold"/>
                                        <p:tgtEl>
                                          <p:spTgt spid="31"/>
                                        </p:tgtEl>
                                        <p:attrNameLst>
                                          <p:attrName>ppt_h</p:attrName>
                                        </p:attrNameLst>
                                      </p:cBhvr>
                                      <p:tavLst>
                                        <p:tav tm="0">
                                          <p:val>
                                            <p:fltVal val="0"/>
                                          </p:val>
                                        </p:tav>
                                        <p:tav tm="100000">
                                          <p:val>
                                            <p:strVal val="#ppt_h"/>
                                          </p:val>
                                        </p:tav>
                                      </p:tavLst>
                                    </p:anim>
                                    <p:animEffect transition="in" filter="fade">
                                      <p:cBhvr>
                                        <p:cTn id="129" dur="500"/>
                                        <p:tgtEl>
                                          <p:spTgt spid="31"/>
                                        </p:tgtEl>
                                      </p:cBhvr>
                                    </p:animEffect>
                                  </p:childTnLst>
                                </p:cTn>
                              </p:par>
                            </p:childTnLst>
                          </p:cTn>
                        </p:par>
                        <p:par>
                          <p:cTn id="130" fill="hold">
                            <p:stCondLst>
                              <p:cond delay="10000"/>
                            </p:stCondLst>
                            <p:childTnLst>
                              <p:par>
                                <p:cTn id="131" presetID="22" presetClass="entr" presetSubtype="1" fill="hold" nodeType="afterEffect">
                                  <p:stCondLst>
                                    <p:cond delay="0"/>
                                  </p:stCondLst>
                                  <p:childTnLst>
                                    <p:set>
                                      <p:cBhvr>
                                        <p:cTn id="132" dur="1" fill="hold">
                                          <p:stCondLst>
                                            <p:cond delay="0"/>
                                          </p:stCondLst>
                                        </p:cTn>
                                        <p:tgtEl>
                                          <p:spTgt spid="32"/>
                                        </p:tgtEl>
                                        <p:attrNameLst>
                                          <p:attrName>style.visibility</p:attrName>
                                        </p:attrNameLst>
                                      </p:cBhvr>
                                      <p:to>
                                        <p:strVal val="visible"/>
                                      </p:to>
                                    </p:set>
                                    <p:animEffect transition="in" filter="wipe(up)">
                                      <p:cBhvr>
                                        <p:cTn id="133" dur="500"/>
                                        <p:tgtEl>
                                          <p:spTgt spid="32"/>
                                        </p:tgtEl>
                                      </p:cBhvr>
                                    </p:animEffect>
                                  </p:childTnLst>
                                </p:cTn>
                              </p:par>
                            </p:childTnLst>
                          </p:cTn>
                        </p:par>
                        <p:par>
                          <p:cTn id="134" fill="hold">
                            <p:stCondLst>
                              <p:cond delay="10500"/>
                            </p:stCondLst>
                            <p:childTnLst>
                              <p:par>
                                <p:cTn id="135" presetID="53" presetClass="entr" presetSubtype="16" fill="hold" grpId="0" nodeType="afterEffect">
                                  <p:stCondLst>
                                    <p:cond delay="0"/>
                                  </p:stCondLst>
                                  <p:childTnLst>
                                    <p:set>
                                      <p:cBhvr>
                                        <p:cTn id="136" dur="1" fill="hold">
                                          <p:stCondLst>
                                            <p:cond delay="0"/>
                                          </p:stCondLst>
                                        </p:cTn>
                                        <p:tgtEl>
                                          <p:spTgt spid="33"/>
                                        </p:tgtEl>
                                        <p:attrNameLst>
                                          <p:attrName>style.visibility</p:attrName>
                                        </p:attrNameLst>
                                      </p:cBhvr>
                                      <p:to>
                                        <p:strVal val="visible"/>
                                      </p:to>
                                    </p:set>
                                    <p:anim calcmode="lin" valueType="num">
                                      <p:cBhvr>
                                        <p:cTn id="137" dur="500" fill="hold"/>
                                        <p:tgtEl>
                                          <p:spTgt spid="33"/>
                                        </p:tgtEl>
                                        <p:attrNameLst>
                                          <p:attrName>ppt_w</p:attrName>
                                        </p:attrNameLst>
                                      </p:cBhvr>
                                      <p:tavLst>
                                        <p:tav tm="0">
                                          <p:val>
                                            <p:fltVal val="0"/>
                                          </p:val>
                                        </p:tav>
                                        <p:tav tm="100000">
                                          <p:val>
                                            <p:strVal val="#ppt_w"/>
                                          </p:val>
                                        </p:tav>
                                      </p:tavLst>
                                    </p:anim>
                                    <p:anim calcmode="lin" valueType="num">
                                      <p:cBhvr>
                                        <p:cTn id="138" dur="500" fill="hold"/>
                                        <p:tgtEl>
                                          <p:spTgt spid="33"/>
                                        </p:tgtEl>
                                        <p:attrNameLst>
                                          <p:attrName>ppt_h</p:attrName>
                                        </p:attrNameLst>
                                      </p:cBhvr>
                                      <p:tavLst>
                                        <p:tav tm="0">
                                          <p:val>
                                            <p:fltVal val="0"/>
                                          </p:val>
                                        </p:tav>
                                        <p:tav tm="100000">
                                          <p:val>
                                            <p:strVal val="#ppt_h"/>
                                          </p:val>
                                        </p:tav>
                                      </p:tavLst>
                                    </p:anim>
                                    <p:animEffect transition="in" filter="fade">
                                      <p:cBhvr>
                                        <p:cTn id="139" dur="500"/>
                                        <p:tgtEl>
                                          <p:spTgt spid="33"/>
                                        </p:tgtEl>
                                      </p:cBhvr>
                                    </p:animEffect>
                                  </p:childTnLst>
                                </p:cTn>
                              </p:par>
                            </p:childTnLst>
                          </p:cTn>
                        </p:par>
                        <p:par>
                          <p:cTn id="140" fill="hold">
                            <p:stCondLst>
                              <p:cond delay="11000"/>
                            </p:stCondLst>
                            <p:childTnLst>
                              <p:par>
                                <p:cTn id="141" presetID="53" presetClass="entr" presetSubtype="16" fill="hold" grpId="0" nodeType="after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par>
                                <p:cTn id="146" presetID="47" presetClass="entr" presetSubtype="0" fill="hold" grpId="0" nodeType="withEffect">
                                  <p:stCondLst>
                                    <p:cond delay="0"/>
                                  </p:stCondLst>
                                  <p:childTnLst>
                                    <p:set>
                                      <p:cBhvr>
                                        <p:cTn id="147" dur="1" fill="hold">
                                          <p:stCondLst>
                                            <p:cond delay="0"/>
                                          </p:stCondLst>
                                        </p:cTn>
                                        <p:tgtEl>
                                          <p:spTgt spid="34"/>
                                        </p:tgtEl>
                                        <p:attrNameLst>
                                          <p:attrName>style.visibility</p:attrName>
                                        </p:attrNameLst>
                                      </p:cBhvr>
                                      <p:to>
                                        <p:strVal val="visible"/>
                                      </p:to>
                                    </p:set>
                                    <p:animEffect transition="in" filter="fade">
                                      <p:cBhvr>
                                        <p:cTn id="148" dur="500"/>
                                        <p:tgtEl>
                                          <p:spTgt spid="34"/>
                                        </p:tgtEl>
                                      </p:cBhvr>
                                    </p:animEffect>
                                    <p:anim calcmode="lin" valueType="num">
                                      <p:cBhvr>
                                        <p:cTn id="149" dur="500" fill="hold"/>
                                        <p:tgtEl>
                                          <p:spTgt spid="34"/>
                                        </p:tgtEl>
                                        <p:attrNameLst>
                                          <p:attrName>ppt_x</p:attrName>
                                        </p:attrNameLst>
                                      </p:cBhvr>
                                      <p:tavLst>
                                        <p:tav tm="0">
                                          <p:val>
                                            <p:strVal val="#ppt_x"/>
                                          </p:val>
                                        </p:tav>
                                        <p:tav tm="100000">
                                          <p:val>
                                            <p:strVal val="#ppt_x"/>
                                          </p:val>
                                        </p:tav>
                                      </p:tavLst>
                                    </p:anim>
                                    <p:anim calcmode="lin" valueType="num">
                                      <p:cBhvr>
                                        <p:cTn id="150" dur="500" fill="hold"/>
                                        <p:tgtEl>
                                          <p:spTgt spid="34"/>
                                        </p:tgtEl>
                                        <p:attrNameLst>
                                          <p:attrName>ppt_y</p:attrName>
                                        </p:attrNameLst>
                                      </p:cBhvr>
                                      <p:tavLst>
                                        <p:tav tm="0">
                                          <p:val>
                                            <p:strVal val="#ppt_y-.1"/>
                                          </p:val>
                                        </p:tav>
                                        <p:tav tm="100000">
                                          <p:val>
                                            <p:strVal val="#ppt_y"/>
                                          </p:val>
                                        </p:tav>
                                      </p:tavLst>
                                    </p:anim>
                                  </p:childTnLst>
                                </p:cTn>
                              </p:par>
                            </p:childTnLst>
                          </p:cTn>
                        </p:par>
                        <p:par>
                          <p:cTn id="151" fill="hold">
                            <p:stCondLst>
                              <p:cond delay="11500"/>
                            </p:stCondLst>
                            <p:childTnLst>
                              <p:par>
                                <p:cTn id="152" presetID="22" presetClass="entr" presetSubtype="8" fill="hold" nodeType="afterEffect">
                                  <p:stCondLst>
                                    <p:cond delay="0"/>
                                  </p:stCondLst>
                                  <p:childTnLst>
                                    <p:set>
                                      <p:cBhvr>
                                        <p:cTn id="153" dur="1" fill="hold">
                                          <p:stCondLst>
                                            <p:cond delay="0"/>
                                          </p:stCondLst>
                                        </p:cTn>
                                        <p:tgtEl>
                                          <p:spTgt spid="66"/>
                                        </p:tgtEl>
                                        <p:attrNameLst>
                                          <p:attrName>style.visibility</p:attrName>
                                        </p:attrNameLst>
                                      </p:cBhvr>
                                      <p:to>
                                        <p:strVal val="visible"/>
                                      </p:to>
                                    </p:set>
                                    <p:animEffect transition="in" filter="wipe(left)">
                                      <p:cBhvr>
                                        <p:cTn id="154" dur="500"/>
                                        <p:tgtEl>
                                          <p:spTgt spid="66"/>
                                        </p:tgtEl>
                                      </p:cBhvr>
                                    </p:animEffect>
                                  </p:childTnLst>
                                </p:cTn>
                              </p:par>
                            </p:childTnLst>
                          </p:cTn>
                        </p:par>
                        <p:par>
                          <p:cTn id="155" fill="hold">
                            <p:stCondLst>
                              <p:cond delay="12000"/>
                            </p:stCondLst>
                            <p:childTnLst>
                              <p:par>
                                <p:cTn id="156" presetID="22" presetClass="entr" presetSubtype="8" fill="hold" nodeType="afterEffect">
                                  <p:stCondLst>
                                    <p:cond delay="0"/>
                                  </p:stCondLst>
                                  <p:childTnLst>
                                    <p:set>
                                      <p:cBhvr>
                                        <p:cTn id="157" dur="1" fill="hold">
                                          <p:stCondLst>
                                            <p:cond delay="0"/>
                                          </p:stCondLst>
                                        </p:cTn>
                                        <p:tgtEl>
                                          <p:spTgt spid="44"/>
                                        </p:tgtEl>
                                        <p:attrNameLst>
                                          <p:attrName>style.visibility</p:attrName>
                                        </p:attrNameLst>
                                      </p:cBhvr>
                                      <p:to>
                                        <p:strVal val="visible"/>
                                      </p:to>
                                    </p:set>
                                    <p:animEffect transition="in" filter="wipe(left)">
                                      <p:cBhvr>
                                        <p:cTn id="158" dur="500"/>
                                        <p:tgtEl>
                                          <p:spTgt spid="44"/>
                                        </p:tgtEl>
                                      </p:cBhvr>
                                    </p:animEffect>
                                  </p:childTnLst>
                                </p:cTn>
                              </p:par>
                              <p:par>
                                <p:cTn id="159" presetID="47" presetClass="entr" presetSubtype="0" fill="hold" grpId="0" nodeType="withEffect">
                                  <p:stCondLst>
                                    <p:cond delay="0"/>
                                  </p:stCondLst>
                                  <p:childTnLst>
                                    <p:set>
                                      <p:cBhvr>
                                        <p:cTn id="160" dur="1" fill="hold">
                                          <p:stCondLst>
                                            <p:cond delay="0"/>
                                          </p:stCondLst>
                                        </p:cTn>
                                        <p:tgtEl>
                                          <p:spTgt spid="62"/>
                                        </p:tgtEl>
                                        <p:attrNameLst>
                                          <p:attrName>style.visibility</p:attrName>
                                        </p:attrNameLst>
                                      </p:cBhvr>
                                      <p:to>
                                        <p:strVal val="visible"/>
                                      </p:to>
                                    </p:set>
                                    <p:animEffect transition="in" filter="fade">
                                      <p:cBhvr>
                                        <p:cTn id="161" dur="500"/>
                                        <p:tgtEl>
                                          <p:spTgt spid="62"/>
                                        </p:tgtEl>
                                      </p:cBhvr>
                                    </p:animEffect>
                                    <p:anim calcmode="lin" valueType="num">
                                      <p:cBhvr>
                                        <p:cTn id="162" dur="500" fill="hold"/>
                                        <p:tgtEl>
                                          <p:spTgt spid="62"/>
                                        </p:tgtEl>
                                        <p:attrNameLst>
                                          <p:attrName>ppt_x</p:attrName>
                                        </p:attrNameLst>
                                      </p:cBhvr>
                                      <p:tavLst>
                                        <p:tav tm="0">
                                          <p:val>
                                            <p:strVal val="#ppt_x"/>
                                          </p:val>
                                        </p:tav>
                                        <p:tav tm="100000">
                                          <p:val>
                                            <p:strVal val="#ppt_x"/>
                                          </p:val>
                                        </p:tav>
                                      </p:tavLst>
                                    </p:anim>
                                    <p:anim calcmode="lin" valueType="num">
                                      <p:cBhvr>
                                        <p:cTn id="163" dur="500" fill="hold"/>
                                        <p:tgtEl>
                                          <p:spTgt spid="62"/>
                                        </p:tgtEl>
                                        <p:attrNameLst>
                                          <p:attrName>ppt_y</p:attrName>
                                        </p:attrNameLst>
                                      </p:cBhvr>
                                      <p:tavLst>
                                        <p:tav tm="0">
                                          <p:val>
                                            <p:strVal val="#ppt_y-.1"/>
                                          </p:val>
                                        </p:tav>
                                        <p:tav tm="100000">
                                          <p:val>
                                            <p:strVal val="#ppt_y"/>
                                          </p:val>
                                        </p:tav>
                                      </p:tavLst>
                                    </p:anim>
                                  </p:childTnLst>
                                </p:cTn>
                              </p:par>
                            </p:childTnLst>
                          </p:cTn>
                        </p:par>
                        <p:par>
                          <p:cTn id="164" fill="hold">
                            <p:stCondLst>
                              <p:cond delay="12500"/>
                            </p:stCondLst>
                            <p:childTnLst>
                              <p:par>
                                <p:cTn id="165" presetID="53" presetClass="entr" presetSubtype="16" fill="hold" grpId="0" nodeType="afterEffect">
                                  <p:stCondLst>
                                    <p:cond delay="0"/>
                                  </p:stCondLst>
                                  <p:childTnLst>
                                    <p:set>
                                      <p:cBhvr>
                                        <p:cTn id="166" dur="1" fill="hold">
                                          <p:stCondLst>
                                            <p:cond delay="0"/>
                                          </p:stCondLst>
                                        </p:cTn>
                                        <p:tgtEl>
                                          <p:spTgt spid="46"/>
                                        </p:tgtEl>
                                        <p:attrNameLst>
                                          <p:attrName>style.visibility</p:attrName>
                                        </p:attrNameLst>
                                      </p:cBhvr>
                                      <p:to>
                                        <p:strVal val="visible"/>
                                      </p:to>
                                    </p:set>
                                    <p:anim calcmode="lin" valueType="num">
                                      <p:cBhvr>
                                        <p:cTn id="167" dur="500" fill="hold"/>
                                        <p:tgtEl>
                                          <p:spTgt spid="46"/>
                                        </p:tgtEl>
                                        <p:attrNameLst>
                                          <p:attrName>ppt_w</p:attrName>
                                        </p:attrNameLst>
                                      </p:cBhvr>
                                      <p:tavLst>
                                        <p:tav tm="0">
                                          <p:val>
                                            <p:fltVal val="0"/>
                                          </p:val>
                                        </p:tav>
                                        <p:tav tm="100000">
                                          <p:val>
                                            <p:strVal val="#ppt_w"/>
                                          </p:val>
                                        </p:tav>
                                      </p:tavLst>
                                    </p:anim>
                                    <p:anim calcmode="lin" valueType="num">
                                      <p:cBhvr>
                                        <p:cTn id="168" dur="500" fill="hold"/>
                                        <p:tgtEl>
                                          <p:spTgt spid="46"/>
                                        </p:tgtEl>
                                        <p:attrNameLst>
                                          <p:attrName>ppt_h</p:attrName>
                                        </p:attrNameLst>
                                      </p:cBhvr>
                                      <p:tavLst>
                                        <p:tav tm="0">
                                          <p:val>
                                            <p:fltVal val="0"/>
                                          </p:val>
                                        </p:tav>
                                        <p:tav tm="100000">
                                          <p:val>
                                            <p:strVal val="#ppt_h"/>
                                          </p:val>
                                        </p:tav>
                                      </p:tavLst>
                                    </p:anim>
                                    <p:animEffect transition="in" filter="fade">
                                      <p:cBhvr>
                                        <p:cTn id="169" dur="500"/>
                                        <p:tgtEl>
                                          <p:spTgt spid="46"/>
                                        </p:tgtEl>
                                      </p:cBhvr>
                                    </p:animEffect>
                                  </p:childTnLst>
                                </p:cTn>
                              </p:par>
                            </p:childTnLst>
                          </p:cTn>
                        </p:par>
                        <p:par>
                          <p:cTn id="170" fill="hold">
                            <p:stCondLst>
                              <p:cond delay="13000"/>
                            </p:stCondLst>
                            <p:childTnLst>
                              <p:par>
                                <p:cTn id="171" presetID="53" presetClass="entr" presetSubtype="16" fill="hold" grpId="0" nodeType="afterEffect">
                                  <p:stCondLst>
                                    <p:cond delay="0"/>
                                  </p:stCondLst>
                                  <p:childTnLst>
                                    <p:set>
                                      <p:cBhvr>
                                        <p:cTn id="172" dur="1" fill="hold">
                                          <p:stCondLst>
                                            <p:cond delay="0"/>
                                          </p:stCondLst>
                                        </p:cTn>
                                        <p:tgtEl>
                                          <p:spTgt spid="47"/>
                                        </p:tgtEl>
                                        <p:attrNameLst>
                                          <p:attrName>style.visibility</p:attrName>
                                        </p:attrNameLst>
                                      </p:cBhvr>
                                      <p:to>
                                        <p:strVal val="visible"/>
                                      </p:to>
                                    </p:set>
                                    <p:anim calcmode="lin" valueType="num">
                                      <p:cBhvr>
                                        <p:cTn id="173" dur="500" fill="hold"/>
                                        <p:tgtEl>
                                          <p:spTgt spid="47"/>
                                        </p:tgtEl>
                                        <p:attrNameLst>
                                          <p:attrName>ppt_w</p:attrName>
                                        </p:attrNameLst>
                                      </p:cBhvr>
                                      <p:tavLst>
                                        <p:tav tm="0">
                                          <p:val>
                                            <p:fltVal val="0"/>
                                          </p:val>
                                        </p:tav>
                                        <p:tav tm="100000">
                                          <p:val>
                                            <p:strVal val="#ppt_w"/>
                                          </p:val>
                                        </p:tav>
                                      </p:tavLst>
                                    </p:anim>
                                    <p:anim calcmode="lin" valueType="num">
                                      <p:cBhvr>
                                        <p:cTn id="174" dur="500" fill="hold"/>
                                        <p:tgtEl>
                                          <p:spTgt spid="47"/>
                                        </p:tgtEl>
                                        <p:attrNameLst>
                                          <p:attrName>ppt_h</p:attrName>
                                        </p:attrNameLst>
                                      </p:cBhvr>
                                      <p:tavLst>
                                        <p:tav tm="0">
                                          <p:val>
                                            <p:fltVal val="0"/>
                                          </p:val>
                                        </p:tav>
                                        <p:tav tm="100000">
                                          <p:val>
                                            <p:strVal val="#ppt_h"/>
                                          </p:val>
                                        </p:tav>
                                      </p:tavLst>
                                    </p:anim>
                                    <p:animEffect transition="in" filter="fade">
                                      <p:cBhvr>
                                        <p:cTn id="175" dur="500"/>
                                        <p:tgtEl>
                                          <p:spTgt spid="47"/>
                                        </p:tgtEl>
                                      </p:cBhvr>
                                    </p:animEffect>
                                  </p:childTnLst>
                                </p:cTn>
                              </p:par>
                            </p:childTnLst>
                          </p:cTn>
                        </p:par>
                        <p:par>
                          <p:cTn id="176" fill="hold">
                            <p:stCondLst>
                              <p:cond delay="13500"/>
                            </p:stCondLst>
                            <p:childTnLst>
                              <p:par>
                                <p:cTn id="177" presetID="53" presetClass="entr" presetSubtype="16" fill="hold" grpId="0" nodeType="afterEffect">
                                  <p:stCondLst>
                                    <p:cond delay="0"/>
                                  </p:stCondLst>
                                  <p:childTnLst>
                                    <p:set>
                                      <p:cBhvr>
                                        <p:cTn id="178" dur="1" fill="hold">
                                          <p:stCondLst>
                                            <p:cond delay="0"/>
                                          </p:stCondLst>
                                        </p:cTn>
                                        <p:tgtEl>
                                          <p:spTgt spid="48"/>
                                        </p:tgtEl>
                                        <p:attrNameLst>
                                          <p:attrName>style.visibility</p:attrName>
                                        </p:attrNameLst>
                                      </p:cBhvr>
                                      <p:to>
                                        <p:strVal val="visible"/>
                                      </p:to>
                                    </p:set>
                                    <p:anim calcmode="lin" valueType="num">
                                      <p:cBhvr>
                                        <p:cTn id="179" dur="500" fill="hold"/>
                                        <p:tgtEl>
                                          <p:spTgt spid="48"/>
                                        </p:tgtEl>
                                        <p:attrNameLst>
                                          <p:attrName>ppt_w</p:attrName>
                                        </p:attrNameLst>
                                      </p:cBhvr>
                                      <p:tavLst>
                                        <p:tav tm="0">
                                          <p:val>
                                            <p:fltVal val="0"/>
                                          </p:val>
                                        </p:tav>
                                        <p:tav tm="100000">
                                          <p:val>
                                            <p:strVal val="#ppt_w"/>
                                          </p:val>
                                        </p:tav>
                                      </p:tavLst>
                                    </p:anim>
                                    <p:anim calcmode="lin" valueType="num">
                                      <p:cBhvr>
                                        <p:cTn id="180" dur="500" fill="hold"/>
                                        <p:tgtEl>
                                          <p:spTgt spid="48"/>
                                        </p:tgtEl>
                                        <p:attrNameLst>
                                          <p:attrName>ppt_h</p:attrName>
                                        </p:attrNameLst>
                                      </p:cBhvr>
                                      <p:tavLst>
                                        <p:tav tm="0">
                                          <p:val>
                                            <p:fltVal val="0"/>
                                          </p:val>
                                        </p:tav>
                                        <p:tav tm="100000">
                                          <p:val>
                                            <p:strVal val="#ppt_h"/>
                                          </p:val>
                                        </p:tav>
                                      </p:tavLst>
                                    </p:anim>
                                    <p:animEffect transition="in" filter="fade">
                                      <p:cBhvr>
                                        <p:cTn id="181" dur="500"/>
                                        <p:tgtEl>
                                          <p:spTgt spid="48"/>
                                        </p:tgtEl>
                                      </p:cBhvr>
                                    </p:animEffect>
                                  </p:childTnLst>
                                </p:cTn>
                              </p:par>
                            </p:childTnLst>
                          </p:cTn>
                        </p:par>
                        <p:par>
                          <p:cTn id="182" fill="hold">
                            <p:stCondLst>
                              <p:cond delay="14000"/>
                            </p:stCondLst>
                            <p:childTnLst>
                              <p:par>
                                <p:cTn id="183" presetID="22" presetClass="entr" presetSubtype="4" fill="hold" nodeType="afterEffect">
                                  <p:stCondLst>
                                    <p:cond delay="0"/>
                                  </p:stCondLst>
                                  <p:childTnLst>
                                    <p:set>
                                      <p:cBhvr>
                                        <p:cTn id="184" dur="1" fill="hold">
                                          <p:stCondLst>
                                            <p:cond delay="0"/>
                                          </p:stCondLst>
                                        </p:cTn>
                                        <p:tgtEl>
                                          <p:spTgt spid="49"/>
                                        </p:tgtEl>
                                        <p:attrNameLst>
                                          <p:attrName>style.visibility</p:attrName>
                                        </p:attrNameLst>
                                      </p:cBhvr>
                                      <p:to>
                                        <p:strVal val="visible"/>
                                      </p:to>
                                    </p:set>
                                    <p:animEffect transition="in" filter="wipe(down)">
                                      <p:cBhvr>
                                        <p:cTn id="185" dur="500"/>
                                        <p:tgtEl>
                                          <p:spTgt spid="49"/>
                                        </p:tgtEl>
                                      </p:cBhvr>
                                    </p:animEffect>
                                  </p:childTnLst>
                                </p:cTn>
                              </p:par>
                            </p:childTnLst>
                          </p:cTn>
                        </p:par>
                        <p:par>
                          <p:cTn id="186" fill="hold">
                            <p:stCondLst>
                              <p:cond delay="14500"/>
                            </p:stCondLst>
                            <p:childTnLst>
                              <p:par>
                                <p:cTn id="187" presetID="53" presetClass="entr" presetSubtype="16" fill="hold" grpId="0" nodeType="after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p:cTn id="189" dur="500" fill="hold"/>
                                        <p:tgtEl>
                                          <p:spTgt spid="50"/>
                                        </p:tgtEl>
                                        <p:attrNameLst>
                                          <p:attrName>ppt_w</p:attrName>
                                        </p:attrNameLst>
                                      </p:cBhvr>
                                      <p:tavLst>
                                        <p:tav tm="0">
                                          <p:val>
                                            <p:fltVal val="0"/>
                                          </p:val>
                                        </p:tav>
                                        <p:tav tm="100000">
                                          <p:val>
                                            <p:strVal val="#ppt_w"/>
                                          </p:val>
                                        </p:tav>
                                      </p:tavLst>
                                    </p:anim>
                                    <p:anim calcmode="lin" valueType="num">
                                      <p:cBhvr>
                                        <p:cTn id="190" dur="500" fill="hold"/>
                                        <p:tgtEl>
                                          <p:spTgt spid="50"/>
                                        </p:tgtEl>
                                        <p:attrNameLst>
                                          <p:attrName>ppt_h</p:attrName>
                                        </p:attrNameLst>
                                      </p:cBhvr>
                                      <p:tavLst>
                                        <p:tav tm="0">
                                          <p:val>
                                            <p:fltVal val="0"/>
                                          </p:val>
                                        </p:tav>
                                        <p:tav tm="100000">
                                          <p:val>
                                            <p:strVal val="#ppt_h"/>
                                          </p:val>
                                        </p:tav>
                                      </p:tavLst>
                                    </p:anim>
                                    <p:animEffect transition="in" filter="fade">
                                      <p:cBhvr>
                                        <p:cTn id="191" dur="500"/>
                                        <p:tgtEl>
                                          <p:spTgt spid="50"/>
                                        </p:tgtEl>
                                      </p:cBhvr>
                                    </p:animEffect>
                                  </p:childTnLst>
                                </p:cTn>
                              </p:par>
                            </p:childTnLst>
                          </p:cTn>
                        </p:par>
                        <p:par>
                          <p:cTn id="192" fill="hold">
                            <p:stCondLst>
                              <p:cond delay="15000"/>
                            </p:stCondLst>
                            <p:childTnLst>
                              <p:par>
                                <p:cTn id="193" presetID="53" presetClass="entr" presetSubtype="16" fill="hold" grpId="0" nodeType="afterEffect">
                                  <p:stCondLst>
                                    <p:cond delay="0"/>
                                  </p:stCondLst>
                                  <p:childTnLst>
                                    <p:set>
                                      <p:cBhvr>
                                        <p:cTn id="194" dur="1" fill="hold">
                                          <p:stCondLst>
                                            <p:cond delay="0"/>
                                          </p:stCondLst>
                                        </p:cTn>
                                        <p:tgtEl>
                                          <p:spTgt spid="45"/>
                                        </p:tgtEl>
                                        <p:attrNameLst>
                                          <p:attrName>style.visibility</p:attrName>
                                        </p:attrNameLst>
                                      </p:cBhvr>
                                      <p:to>
                                        <p:strVal val="visible"/>
                                      </p:to>
                                    </p:set>
                                    <p:anim calcmode="lin" valueType="num">
                                      <p:cBhvr>
                                        <p:cTn id="195" dur="500" fill="hold"/>
                                        <p:tgtEl>
                                          <p:spTgt spid="45"/>
                                        </p:tgtEl>
                                        <p:attrNameLst>
                                          <p:attrName>ppt_w</p:attrName>
                                        </p:attrNameLst>
                                      </p:cBhvr>
                                      <p:tavLst>
                                        <p:tav tm="0">
                                          <p:val>
                                            <p:fltVal val="0"/>
                                          </p:val>
                                        </p:tav>
                                        <p:tav tm="100000">
                                          <p:val>
                                            <p:strVal val="#ppt_w"/>
                                          </p:val>
                                        </p:tav>
                                      </p:tavLst>
                                    </p:anim>
                                    <p:anim calcmode="lin" valueType="num">
                                      <p:cBhvr>
                                        <p:cTn id="196" dur="500" fill="hold"/>
                                        <p:tgtEl>
                                          <p:spTgt spid="45"/>
                                        </p:tgtEl>
                                        <p:attrNameLst>
                                          <p:attrName>ppt_h</p:attrName>
                                        </p:attrNameLst>
                                      </p:cBhvr>
                                      <p:tavLst>
                                        <p:tav tm="0">
                                          <p:val>
                                            <p:fltVal val="0"/>
                                          </p:val>
                                        </p:tav>
                                        <p:tav tm="100000">
                                          <p:val>
                                            <p:strVal val="#ppt_h"/>
                                          </p:val>
                                        </p:tav>
                                      </p:tavLst>
                                    </p:anim>
                                    <p:animEffect transition="in" filter="fade">
                                      <p:cBhvr>
                                        <p:cTn id="197" dur="500"/>
                                        <p:tgtEl>
                                          <p:spTgt spid="45"/>
                                        </p:tgtEl>
                                      </p:cBhvr>
                                    </p:animEffect>
                                  </p:childTnLst>
                                </p:cTn>
                              </p:par>
                              <p:par>
                                <p:cTn id="198" presetID="42" presetClass="entr" presetSubtype="0" fill="hold" grpId="0" nodeType="withEffect">
                                  <p:stCondLst>
                                    <p:cond delay="0"/>
                                  </p:stCondLst>
                                  <p:childTnLst>
                                    <p:set>
                                      <p:cBhvr>
                                        <p:cTn id="199" dur="1" fill="hold">
                                          <p:stCondLst>
                                            <p:cond delay="0"/>
                                          </p:stCondLst>
                                        </p:cTn>
                                        <p:tgtEl>
                                          <p:spTgt spid="51"/>
                                        </p:tgtEl>
                                        <p:attrNameLst>
                                          <p:attrName>style.visibility</p:attrName>
                                        </p:attrNameLst>
                                      </p:cBhvr>
                                      <p:to>
                                        <p:strVal val="visible"/>
                                      </p:to>
                                    </p:set>
                                    <p:animEffect transition="in" filter="fade">
                                      <p:cBhvr>
                                        <p:cTn id="200" dur="500"/>
                                        <p:tgtEl>
                                          <p:spTgt spid="51"/>
                                        </p:tgtEl>
                                      </p:cBhvr>
                                    </p:animEffect>
                                    <p:anim calcmode="lin" valueType="num">
                                      <p:cBhvr>
                                        <p:cTn id="201" dur="500" fill="hold"/>
                                        <p:tgtEl>
                                          <p:spTgt spid="51"/>
                                        </p:tgtEl>
                                        <p:attrNameLst>
                                          <p:attrName>ppt_x</p:attrName>
                                        </p:attrNameLst>
                                      </p:cBhvr>
                                      <p:tavLst>
                                        <p:tav tm="0">
                                          <p:val>
                                            <p:strVal val="#ppt_x"/>
                                          </p:val>
                                        </p:tav>
                                        <p:tav tm="100000">
                                          <p:val>
                                            <p:strVal val="#ppt_x"/>
                                          </p:val>
                                        </p:tav>
                                      </p:tavLst>
                                    </p:anim>
                                    <p:anim calcmode="lin" valueType="num">
                                      <p:cBhvr>
                                        <p:cTn id="202" dur="500" fill="hold"/>
                                        <p:tgtEl>
                                          <p:spTgt spid="51"/>
                                        </p:tgtEl>
                                        <p:attrNameLst>
                                          <p:attrName>ppt_y</p:attrName>
                                        </p:attrNameLst>
                                      </p:cBhvr>
                                      <p:tavLst>
                                        <p:tav tm="0">
                                          <p:val>
                                            <p:strVal val="#ppt_y+.1"/>
                                          </p:val>
                                        </p:tav>
                                        <p:tav tm="100000">
                                          <p:val>
                                            <p:strVal val="#ppt_y"/>
                                          </p:val>
                                        </p:tav>
                                      </p:tavLst>
                                    </p:anim>
                                  </p:childTnLst>
                                </p:cTn>
                              </p:par>
                              <p:par>
                                <p:cTn id="203" presetID="47" presetClass="entr" presetSubtype="0" fill="hold" grpId="0" nodeType="withEffect">
                                  <p:stCondLst>
                                    <p:cond delay="0"/>
                                  </p:stCondLst>
                                  <p:childTnLst>
                                    <p:set>
                                      <p:cBhvr>
                                        <p:cTn id="204" dur="1" fill="hold">
                                          <p:stCondLst>
                                            <p:cond delay="0"/>
                                          </p:stCondLst>
                                        </p:cTn>
                                        <p:tgtEl>
                                          <p:spTgt spid="52"/>
                                        </p:tgtEl>
                                        <p:attrNameLst>
                                          <p:attrName>style.visibility</p:attrName>
                                        </p:attrNameLst>
                                      </p:cBhvr>
                                      <p:to>
                                        <p:strVal val="visible"/>
                                      </p:to>
                                    </p:set>
                                    <p:animEffect transition="in" filter="fade">
                                      <p:cBhvr>
                                        <p:cTn id="205" dur="500"/>
                                        <p:tgtEl>
                                          <p:spTgt spid="52"/>
                                        </p:tgtEl>
                                      </p:cBhvr>
                                    </p:animEffect>
                                    <p:anim calcmode="lin" valueType="num">
                                      <p:cBhvr>
                                        <p:cTn id="206" dur="500" fill="hold"/>
                                        <p:tgtEl>
                                          <p:spTgt spid="52"/>
                                        </p:tgtEl>
                                        <p:attrNameLst>
                                          <p:attrName>ppt_x</p:attrName>
                                        </p:attrNameLst>
                                      </p:cBhvr>
                                      <p:tavLst>
                                        <p:tav tm="0">
                                          <p:val>
                                            <p:strVal val="#ppt_x"/>
                                          </p:val>
                                        </p:tav>
                                        <p:tav tm="100000">
                                          <p:val>
                                            <p:strVal val="#ppt_x"/>
                                          </p:val>
                                        </p:tav>
                                      </p:tavLst>
                                    </p:anim>
                                    <p:anim calcmode="lin" valueType="num">
                                      <p:cBhvr>
                                        <p:cTn id="207" dur="500" fill="hold"/>
                                        <p:tgtEl>
                                          <p:spTgt spid="52"/>
                                        </p:tgtEl>
                                        <p:attrNameLst>
                                          <p:attrName>ppt_y</p:attrName>
                                        </p:attrNameLst>
                                      </p:cBhvr>
                                      <p:tavLst>
                                        <p:tav tm="0">
                                          <p:val>
                                            <p:strVal val="#ppt_y-.1"/>
                                          </p:val>
                                        </p:tav>
                                        <p:tav tm="100000">
                                          <p:val>
                                            <p:strVal val="#ppt_y"/>
                                          </p:val>
                                        </p:tav>
                                      </p:tavLst>
                                    </p:anim>
                                  </p:childTnLst>
                                </p:cTn>
                              </p:par>
                            </p:childTnLst>
                          </p:cTn>
                        </p:par>
                        <p:par>
                          <p:cTn id="208" fill="hold">
                            <p:stCondLst>
                              <p:cond delay="15500"/>
                            </p:stCondLst>
                            <p:childTnLst>
                              <p:par>
                                <p:cTn id="209" presetID="22" presetClass="entr" presetSubtype="8" fill="hold" nodeType="afterEffect">
                                  <p:stCondLst>
                                    <p:cond delay="0"/>
                                  </p:stCondLst>
                                  <p:childTnLst>
                                    <p:set>
                                      <p:cBhvr>
                                        <p:cTn id="210" dur="1" fill="hold">
                                          <p:stCondLst>
                                            <p:cond delay="0"/>
                                          </p:stCondLst>
                                        </p:cTn>
                                        <p:tgtEl>
                                          <p:spTgt spid="69"/>
                                        </p:tgtEl>
                                        <p:attrNameLst>
                                          <p:attrName>style.visibility</p:attrName>
                                        </p:attrNameLst>
                                      </p:cBhvr>
                                      <p:to>
                                        <p:strVal val="visible"/>
                                      </p:to>
                                    </p:set>
                                    <p:animEffect transition="in" filter="wipe(left)">
                                      <p:cBhvr>
                                        <p:cTn id="211" dur="500"/>
                                        <p:tgtEl>
                                          <p:spTgt spid="69"/>
                                        </p:tgtEl>
                                      </p:cBhvr>
                                    </p:animEffect>
                                  </p:childTnLst>
                                </p:cTn>
                              </p:par>
                            </p:childTnLst>
                          </p:cTn>
                        </p:par>
                        <p:par>
                          <p:cTn id="212" fill="hold">
                            <p:stCondLst>
                              <p:cond delay="16000"/>
                            </p:stCondLst>
                            <p:childTnLst>
                              <p:par>
                                <p:cTn id="213" presetID="22" presetClass="entr" presetSubtype="8" fill="hold"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ipe(left)">
                                      <p:cBhvr>
                                        <p:cTn id="215" dur="500"/>
                                        <p:tgtEl>
                                          <p:spTgt spid="54"/>
                                        </p:tgtEl>
                                      </p:cBhvr>
                                    </p:animEffect>
                                  </p:childTnLst>
                                </p:cTn>
                              </p:par>
                            </p:childTnLst>
                          </p:cTn>
                        </p:par>
                        <p:par>
                          <p:cTn id="216" fill="hold">
                            <p:stCondLst>
                              <p:cond delay="16500"/>
                            </p:stCondLst>
                            <p:childTnLst>
                              <p:par>
                                <p:cTn id="217" presetID="53" presetClass="entr" presetSubtype="16" fill="hold" grpId="0" nodeType="afterEffect">
                                  <p:stCondLst>
                                    <p:cond delay="0"/>
                                  </p:stCondLst>
                                  <p:childTnLst>
                                    <p:set>
                                      <p:cBhvr>
                                        <p:cTn id="218" dur="1" fill="hold">
                                          <p:stCondLst>
                                            <p:cond delay="0"/>
                                          </p:stCondLst>
                                        </p:cTn>
                                        <p:tgtEl>
                                          <p:spTgt spid="55"/>
                                        </p:tgtEl>
                                        <p:attrNameLst>
                                          <p:attrName>style.visibility</p:attrName>
                                        </p:attrNameLst>
                                      </p:cBhvr>
                                      <p:to>
                                        <p:strVal val="visible"/>
                                      </p:to>
                                    </p:set>
                                    <p:anim calcmode="lin" valueType="num">
                                      <p:cBhvr>
                                        <p:cTn id="219" dur="500" fill="hold"/>
                                        <p:tgtEl>
                                          <p:spTgt spid="55"/>
                                        </p:tgtEl>
                                        <p:attrNameLst>
                                          <p:attrName>ppt_w</p:attrName>
                                        </p:attrNameLst>
                                      </p:cBhvr>
                                      <p:tavLst>
                                        <p:tav tm="0">
                                          <p:val>
                                            <p:fltVal val="0"/>
                                          </p:val>
                                        </p:tav>
                                        <p:tav tm="100000">
                                          <p:val>
                                            <p:strVal val="#ppt_w"/>
                                          </p:val>
                                        </p:tav>
                                      </p:tavLst>
                                    </p:anim>
                                    <p:anim calcmode="lin" valueType="num">
                                      <p:cBhvr>
                                        <p:cTn id="220" dur="500" fill="hold"/>
                                        <p:tgtEl>
                                          <p:spTgt spid="55"/>
                                        </p:tgtEl>
                                        <p:attrNameLst>
                                          <p:attrName>ppt_h</p:attrName>
                                        </p:attrNameLst>
                                      </p:cBhvr>
                                      <p:tavLst>
                                        <p:tav tm="0">
                                          <p:val>
                                            <p:fltVal val="0"/>
                                          </p:val>
                                        </p:tav>
                                        <p:tav tm="100000">
                                          <p:val>
                                            <p:strVal val="#ppt_h"/>
                                          </p:val>
                                        </p:tav>
                                      </p:tavLst>
                                    </p:anim>
                                    <p:animEffect transition="in" filter="fade">
                                      <p:cBhvr>
                                        <p:cTn id="221" dur="500"/>
                                        <p:tgtEl>
                                          <p:spTgt spid="55"/>
                                        </p:tgtEl>
                                      </p:cBhvr>
                                    </p:animEffect>
                                  </p:childTnLst>
                                </p:cTn>
                              </p:par>
                            </p:childTnLst>
                          </p:cTn>
                        </p:par>
                        <p:par>
                          <p:cTn id="222" fill="hold">
                            <p:stCondLst>
                              <p:cond delay="17000"/>
                            </p:stCondLst>
                            <p:childTnLst>
                              <p:par>
                                <p:cTn id="223" presetID="53" presetClass="entr" presetSubtype="16" fill="hold" grpId="0" nodeType="afterEffect">
                                  <p:stCondLst>
                                    <p:cond delay="0"/>
                                  </p:stCondLst>
                                  <p:childTnLst>
                                    <p:set>
                                      <p:cBhvr>
                                        <p:cTn id="224" dur="1" fill="hold">
                                          <p:stCondLst>
                                            <p:cond delay="0"/>
                                          </p:stCondLst>
                                        </p:cTn>
                                        <p:tgtEl>
                                          <p:spTgt spid="56"/>
                                        </p:tgtEl>
                                        <p:attrNameLst>
                                          <p:attrName>style.visibility</p:attrName>
                                        </p:attrNameLst>
                                      </p:cBhvr>
                                      <p:to>
                                        <p:strVal val="visible"/>
                                      </p:to>
                                    </p:set>
                                    <p:anim calcmode="lin" valueType="num">
                                      <p:cBhvr>
                                        <p:cTn id="225" dur="500" fill="hold"/>
                                        <p:tgtEl>
                                          <p:spTgt spid="56"/>
                                        </p:tgtEl>
                                        <p:attrNameLst>
                                          <p:attrName>ppt_w</p:attrName>
                                        </p:attrNameLst>
                                      </p:cBhvr>
                                      <p:tavLst>
                                        <p:tav tm="0">
                                          <p:val>
                                            <p:fltVal val="0"/>
                                          </p:val>
                                        </p:tav>
                                        <p:tav tm="100000">
                                          <p:val>
                                            <p:strVal val="#ppt_w"/>
                                          </p:val>
                                        </p:tav>
                                      </p:tavLst>
                                    </p:anim>
                                    <p:anim calcmode="lin" valueType="num">
                                      <p:cBhvr>
                                        <p:cTn id="226" dur="500" fill="hold"/>
                                        <p:tgtEl>
                                          <p:spTgt spid="56"/>
                                        </p:tgtEl>
                                        <p:attrNameLst>
                                          <p:attrName>ppt_h</p:attrName>
                                        </p:attrNameLst>
                                      </p:cBhvr>
                                      <p:tavLst>
                                        <p:tav tm="0">
                                          <p:val>
                                            <p:fltVal val="0"/>
                                          </p:val>
                                        </p:tav>
                                        <p:tav tm="100000">
                                          <p:val>
                                            <p:strVal val="#ppt_h"/>
                                          </p:val>
                                        </p:tav>
                                      </p:tavLst>
                                    </p:anim>
                                    <p:animEffect transition="in" filter="fade">
                                      <p:cBhvr>
                                        <p:cTn id="227" dur="500"/>
                                        <p:tgtEl>
                                          <p:spTgt spid="56"/>
                                        </p:tgtEl>
                                      </p:cBhvr>
                                    </p:animEffect>
                                  </p:childTnLst>
                                </p:cTn>
                              </p:par>
                            </p:childTnLst>
                          </p:cTn>
                        </p:par>
                        <p:par>
                          <p:cTn id="228" fill="hold">
                            <p:stCondLst>
                              <p:cond delay="17500"/>
                            </p:stCondLst>
                            <p:childTnLst>
                              <p:par>
                                <p:cTn id="229" presetID="53" presetClass="entr" presetSubtype="16" fill="hold" grpId="0" nodeType="afterEffect">
                                  <p:stCondLst>
                                    <p:cond delay="0"/>
                                  </p:stCondLst>
                                  <p:childTnLst>
                                    <p:set>
                                      <p:cBhvr>
                                        <p:cTn id="230" dur="1" fill="hold">
                                          <p:stCondLst>
                                            <p:cond delay="0"/>
                                          </p:stCondLst>
                                        </p:cTn>
                                        <p:tgtEl>
                                          <p:spTgt spid="57"/>
                                        </p:tgtEl>
                                        <p:attrNameLst>
                                          <p:attrName>style.visibility</p:attrName>
                                        </p:attrNameLst>
                                      </p:cBhvr>
                                      <p:to>
                                        <p:strVal val="visible"/>
                                      </p:to>
                                    </p:set>
                                    <p:anim calcmode="lin" valueType="num">
                                      <p:cBhvr>
                                        <p:cTn id="231" dur="500" fill="hold"/>
                                        <p:tgtEl>
                                          <p:spTgt spid="57"/>
                                        </p:tgtEl>
                                        <p:attrNameLst>
                                          <p:attrName>ppt_w</p:attrName>
                                        </p:attrNameLst>
                                      </p:cBhvr>
                                      <p:tavLst>
                                        <p:tav tm="0">
                                          <p:val>
                                            <p:fltVal val="0"/>
                                          </p:val>
                                        </p:tav>
                                        <p:tav tm="100000">
                                          <p:val>
                                            <p:strVal val="#ppt_w"/>
                                          </p:val>
                                        </p:tav>
                                      </p:tavLst>
                                    </p:anim>
                                    <p:anim calcmode="lin" valueType="num">
                                      <p:cBhvr>
                                        <p:cTn id="232" dur="500" fill="hold"/>
                                        <p:tgtEl>
                                          <p:spTgt spid="57"/>
                                        </p:tgtEl>
                                        <p:attrNameLst>
                                          <p:attrName>ppt_h</p:attrName>
                                        </p:attrNameLst>
                                      </p:cBhvr>
                                      <p:tavLst>
                                        <p:tav tm="0">
                                          <p:val>
                                            <p:fltVal val="0"/>
                                          </p:val>
                                        </p:tav>
                                        <p:tav tm="100000">
                                          <p:val>
                                            <p:strVal val="#ppt_h"/>
                                          </p:val>
                                        </p:tav>
                                      </p:tavLst>
                                    </p:anim>
                                    <p:animEffect transition="in" filter="fade">
                                      <p:cBhvr>
                                        <p:cTn id="233" dur="500"/>
                                        <p:tgtEl>
                                          <p:spTgt spid="57"/>
                                        </p:tgtEl>
                                      </p:cBhvr>
                                    </p:animEffect>
                                  </p:childTnLst>
                                </p:cTn>
                              </p:par>
                            </p:childTnLst>
                          </p:cTn>
                        </p:par>
                        <p:par>
                          <p:cTn id="234" fill="hold">
                            <p:stCondLst>
                              <p:cond delay="18000"/>
                            </p:stCondLst>
                            <p:childTnLst>
                              <p:par>
                                <p:cTn id="235" presetID="22" presetClass="entr" presetSubtype="1" fill="hold" nodeType="afterEffect">
                                  <p:stCondLst>
                                    <p:cond delay="0"/>
                                  </p:stCondLst>
                                  <p:childTnLst>
                                    <p:set>
                                      <p:cBhvr>
                                        <p:cTn id="236" dur="1" fill="hold">
                                          <p:stCondLst>
                                            <p:cond delay="0"/>
                                          </p:stCondLst>
                                        </p:cTn>
                                        <p:tgtEl>
                                          <p:spTgt spid="58"/>
                                        </p:tgtEl>
                                        <p:attrNameLst>
                                          <p:attrName>style.visibility</p:attrName>
                                        </p:attrNameLst>
                                      </p:cBhvr>
                                      <p:to>
                                        <p:strVal val="visible"/>
                                      </p:to>
                                    </p:set>
                                    <p:animEffect transition="in" filter="wipe(up)">
                                      <p:cBhvr>
                                        <p:cTn id="237" dur="500"/>
                                        <p:tgtEl>
                                          <p:spTgt spid="58"/>
                                        </p:tgtEl>
                                      </p:cBhvr>
                                    </p:animEffect>
                                  </p:childTnLst>
                                </p:cTn>
                              </p:par>
                            </p:childTnLst>
                          </p:cTn>
                        </p:par>
                        <p:par>
                          <p:cTn id="238" fill="hold">
                            <p:stCondLst>
                              <p:cond delay="18500"/>
                            </p:stCondLst>
                            <p:childTnLst>
                              <p:par>
                                <p:cTn id="239" presetID="53" presetClass="entr" presetSubtype="16" fill="hold" grpId="0" nodeType="afterEffect">
                                  <p:stCondLst>
                                    <p:cond delay="0"/>
                                  </p:stCondLst>
                                  <p:childTnLst>
                                    <p:set>
                                      <p:cBhvr>
                                        <p:cTn id="240" dur="1" fill="hold">
                                          <p:stCondLst>
                                            <p:cond delay="0"/>
                                          </p:stCondLst>
                                        </p:cTn>
                                        <p:tgtEl>
                                          <p:spTgt spid="59"/>
                                        </p:tgtEl>
                                        <p:attrNameLst>
                                          <p:attrName>style.visibility</p:attrName>
                                        </p:attrNameLst>
                                      </p:cBhvr>
                                      <p:to>
                                        <p:strVal val="visible"/>
                                      </p:to>
                                    </p:set>
                                    <p:anim calcmode="lin" valueType="num">
                                      <p:cBhvr>
                                        <p:cTn id="241" dur="500" fill="hold"/>
                                        <p:tgtEl>
                                          <p:spTgt spid="59"/>
                                        </p:tgtEl>
                                        <p:attrNameLst>
                                          <p:attrName>ppt_w</p:attrName>
                                        </p:attrNameLst>
                                      </p:cBhvr>
                                      <p:tavLst>
                                        <p:tav tm="0">
                                          <p:val>
                                            <p:fltVal val="0"/>
                                          </p:val>
                                        </p:tav>
                                        <p:tav tm="100000">
                                          <p:val>
                                            <p:strVal val="#ppt_w"/>
                                          </p:val>
                                        </p:tav>
                                      </p:tavLst>
                                    </p:anim>
                                    <p:anim calcmode="lin" valueType="num">
                                      <p:cBhvr>
                                        <p:cTn id="242" dur="500" fill="hold"/>
                                        <p:tgtEl>
                                          <p:spTgt spid="59"/>
                                        </p:tgtEl>
                                        <p:attrNameLst>
                                          <p:attrName>ppt_h</p:attrName>
                                        </p:attrNameLst>
                                      </p:cBhvr>
                                      <p:tavLst>
                                        <p:tav tm="0">
                                          <p:val>
                                            <p:fltVal val="0"/>
                                          </p:val>
                                        </p:tav>
                                        <p:tav tm="100000">
                                          <p:val>
                                            <p:strVal val="#ppt_h"/>
                                          </p:val>
                                        </p:tav>
                                      </p:tavLst>
                                    </p:anim>
                                    <p:animEffect transition="in" filter="fade">
                                      <p:cBhvr>
                                        <p:cTn id="243" dur="500"/>
                                        <p:tgtEl>
                                          <p:spTgt spid="59"/>
                                        </p:tgtEl>
                                      </p:cBhvr>
                                    </p:animEffect>
                                  </p:childTnLst>
                                </p:cTn>
                              </p:par>
                            </p:childTnLst>
                          </p:cTn>
                        </p:par>
                        <p:par>
                          <p:cTn id="244" fill="hold">
                            <p:stCondLst>
                              <p:cond delay="19000"/>
                            </p:stCondLst>
                            <p:childTnLst>
                              <p:par>
                                <p:cTn id="245" presetID="53" presetClass="entr" presetSubtype="16" fill="hold" grpId="0" nodeType="afterEffect">
                                  <p:stCondLst>
                                    <p:cond delay="0"/>
                                  </p:stCondLst>
                                  <p:childTnLst>
                                    <p:set>
                                      <p:cBhvr>
                                        <p:cTn id="246" dur="1" fill="hold">
                                          <p:stCondLst>
                                            <p:cond delay="0"/>
                                          </p:stCondLst>
                                        </p:cTn>
                                        <p:tgtEl>
                                          <p:spTgt spid="53"/>
                                        </p:tgtEl>
                                        <p:attrNameLst>
                                          <p:attrName>style.visibility</p:attrName>
                                        </p:attrNameLst>
                                      </p:cBhvr>
                                      <p:to>
                                        <p:strVal val="visible"/>
                                      </p:to>
                                    </p:set>
                                    <p:anim calcmode="lin" valueType="num">
                                      <p:cBhvr>
                                        <p:cTn id="247" dur="500" fill="hold"/>
                                        <p:tgtEl>
                                          <p:spTgt spid="53"/>
                                        </p:tgtEl>
                                        <p:attrNameLst>
                                          <p:attrName>ppt_w</p:attrName>
                                        </p:attrNameLst>
                                      </p:cBhvr>
                                      <p:tavLst>
                                        <p:tav tm="0">
                                          <p:val>
                                            <p:fltVal val="0"/>
                                          </p:val>
                                        </p:tav>
                                        <p:tav tm="100000">
                                          <p:val>
                                            <p:strVal val="#ppt_w"/>
                                          </p:val>
                                        </p:tav>
                                      </p:tavLst>
                                    </p:anim>
                                    <p:anim calcmode="lin" valueType="num">
                                      <p:cBhvr>
                                        <p:cTn id="248" dur="500" fill="hold"/>
                                        <p:tgtEl>
                                          <p:spTgt spid="53"/>
                                        </p:tgtEl>
                                        <p:attrNameLst>
                                          <p:attrName>ppt_h</p:attrName>
                                        </p:attrNameLst>
                                      </p:cBhvr>
                                      <p:tavLst>
                                        <p:tav tm="0">
                                          <p:val>
                                            <p:fltVal val="0"/>
                                          </p:val>
                                        </p:tav>
                                        <p:tav tm="100000">
                                          <p:val>
                                            <p:strVal val="#ppt_h"/>
                                          </p:val>
                                        </p:tav>
                                      </p:tavLst>
                                    </p:anim>
                                    <p:animEffect transition="in" filter="fade">
                                      <p:cBhvr>
                                        <p:cTn id="249" dur="500"/>
                                        <p:tgtEl>
                                          <p:spTgt spid="53"/>
                                        </p:tgtEl>
                                      </p:cBhvr>
                                    </p:animEffect>
                                  </p:childTnLst>
                                </p:cTn>
                              </p:par>
                              <p:par>
                                <p:cTn id="250" presetID="47" presetClass="entr" presetSubtype="0" fill="hold" grpId="0" nodeType="withEffect">
                                  <p:stCondLst>
                                    <p:cond delay="0"/>
                                  </p:stCondLst>
                                  <p:childTnLst>
                                    <p:set>
                                      <p:cBhvr>
                                        <p:cTn id="251" dur="1" fill="hold">
                                          <p:stCondLst>
                                            <p:cond delay="0"/>
                                          </p:stCondLst>
                                        </p:cTn>
                                        <p:tgtEl>
                                          <p:spTgt spid="60"/>
                                        </p:tgtEl>
                                        <p:attrNameLst>
                                          <p:attrName>style.visibility</p:attrName>
                                        </p:attrNameLst>
                                      </p:cBhvr>
                                      <p:to>
                                        <p:strVal val="visible"/>
                                      </p:to>
                                    </p:set>
                                    <p:animEffect transition="in" filter="fade">
                                      <p:cBhvr>
                                        <p:cTn id="252" dur="1000"/>
                                        <p:tgtEl>
                                          <p:spTgt spid="60"/>
                                        </p:tgtEl>
                                      </p:cBhvr>
                                    </p:animEffect>
                                    <p:anim calcmode="lin" valueType="num">
                                      <p:cBhvr>
                                        <p:cTn id="253" dur="1000" fill="hold"/>
                                        <p:tgtEl>
                                          <p:spTgt spid="60"/>
                                        </p:tgtEl>
                                        <p:attrNameLst>
                                          <p:attrName>ppt_x</p:attrName>
                                        </p:attrNameLst>
                                      </p:cBhvr>
                                      <p:tavLst>
                                        <p:tav tm="0">
                                          <p:val>
                                            <p:strVal val="#ppt_x"/>
                                          </p:val>
                                        </p:tav>
                                        <p:tav tm="100000">
                                          <p:val>
                                            <p:strVal val="#ppt_x"/>
                                          </p:val>
                                        </p:tav>
                                      </p:tavLst>
                                    </p:anim>
                                    <p:anim calcmode="lin" valueType="num">
                                      <p:cBhvr>
                                        <p:cTn id="254" dur="1000" fill="hold"/>
                                        <p:tgtEl>
                                          <p:spTgt spid="60"/>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61"/>
                                        </p:tgtEl>
                                        <p:attrNameLst>
                                          <p:attrName>style.visibility</p:attrName>
                                        </p:attrNameLst>
                                      </p:cBhvr>
                                      <p:to>
                                        <p:strVal val="visible"/>
                                      </p:to>
                                    </p:set>
                                    <p:animEffect transition="in" filter="fade">
                                      <p:cBhvr>
                                        <p:cTn id="257" dur="500"/>
                                        <p:tgtEl>
                                          <p:spTgt spid="61"/>
                                        </p:tgtEl>
                                      </p:cBhvr>
                                    </p:animEffect>
                                    <p:anim calcmode="lin" valueType="num">
                                      <p:cBhvr>
                                        <p:cTn id="258" dur="500" fill="hold"/>
                                        <p:tgtEl>
                                          <p:spTgt spid="61"/>
                                        </p:tgtEl>
                                        <p:attrNameLst>
                                          <p:attrName>ppt_x</p:attrName>
                                        </p:attrNameLst>
                                      </p:cBhvr>
                                      <p:tavLst>
                                        <p:tav tm="0">
                                          <p:val>
                                            <p:strVal val="#ppt_x"/>
                                          </p:val>
                                        </p:tav>
                                        <p:tav tm="100000">
                                          <p:val>
                                            <p:strVal val="#ppt_x"/>
                                          </p:val>
                                        </p:tav>
                                      </p:tavLst>
                                    </p:anim>
                                    <p:anim calcmode="lin" valueType="num">
                                      <p:cBhvr>
                                        <p:cTn id="259" dur="500" fill="hold"/>
                                        <p:tgtEl>
                                          <p:spTgt spid="61"/>
                                        </p:tgtEl>
                                        <p:attrNameLst>
                                          <p:attrName>ppt_y</p:attrName>
                                        </p:attrNameLst>
                                      </p:cBhvr>
                                      <p:tavLst>
                                        <p:tav tm="0">
                                          <p:val>
                                            <p:strVal val="#ppt_y+.1"/>
                                          </p:val>
                                        </p:tav>
                                        <p:tav tm="100000">
                                          <p:val>
                                            <p:strVal val="#ppt_y"/>
                                          </p:val>
                                        </p:tav>
                                      </p:tavLst>
                                    </p:anim>
                                  </p:childTnLst>
                                </p:cTn>
                              </p:par>
                            </p:childTnLst>
                          </p:cTn>
                        </p:par>
                        <p:par>
                          <p:cTn id="260" fill="hold">
                            <p:stCondLst>
                              <p:cond delay="20000"/>
                            </p:stCondLst>
                            <p:childTnLst>
                              <p:par>
                                <p:cTn id="261" presetID="22" presetClass="entr" presetSubtype="8" fill="hold" nodeType="afterEffect">
                                  <p:stCondLst>
                                    <p:cond delay="0"/>
                                  </p:stCondLst>
                                  <p:childTnLst>
                                    <p:set>
                                      <p:cBhvr>
                                        <p:cTn id="262" dur="1" fill="hold">
                                          <p:stCondLst>
                                            <p:cond delay="0"/>
                                          </p:stCondLst>
                                        </p:cTn>
                                        <p:tgtEl>
                                          <p:spTgt spid="67"/>
                                        </p:tgtEl>
                                        <p:attrNameLst>
                                          <p:attrName>style.visibility</p:attrName>
                                        </p:attrNameLst>
                                      </p:cBhvr>
                                      <p:to>
                                        <p:strVal val="visible"/>
                                      </p:to>
                                    </p:set>
                                    <p:animEffect transition="in" filter="wipe(left)">
                                      <p:cBhvr>
                                        <p:cTn id="263" dur="500"/>
                                        <p:tgtEl>
                                          <p:spTgt spid="67"/>
                                        </p:tgtEl>
                                      </p:cBhvr>
                                    </p:animEffect>
                                  </p:childTnLst>
                                </p:cTn>
                              </p:par>
                            </p:childTnLst>
                          </p:cTn>
                        </p:par>
                        <p:par>
                          <p:cTn id="264" fill="hold">
                            <p:stCondLst>
                              <p:cond delay="20500"/>
                            </p:stCondLst>
                            <p:childTnLst>
                              <p:par>
                                <p:cTn id="265" presetID="22" presetClass="entr" presetSubtype="8" fill="hold" nodeType="afterEffect">
                                  <p:stCondLst>
                                    <p:cond delay="0"/>
                                  </p:stCondLst>
                                  <p:childTnLst>
                                    <p:set>
                                      <p:cBhvr>
                                        <p:cTn id="266" dur="1" fill="hold">
                                          <p:stCondLst>
                                            <p:cond delay="0"/>
                                          </p:stCondLst>
                                        </p:cTn>
                                        <p:tgtEl>
                                          <p:spTgt spid="63"/>
                                        </p:tgtEl>
                                        <p:attrNameLst>
                                          <p:attrName>style.visibility</p:attrName>
                                        </p:attrNameLst>
                                      </p:cBhvr>
                                      <p:to>
                                        <p:strVal val="visible"/>
                                      </p:to>
                                    </p:set>
                                    <p:animEffect transition="in" filter="wipe(left)">
                                      <p:cBhvr>
                                        <p:cTn id="26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0" grpId="0" animBg="1"/>
      <p:bldP spid="14" grpId="0" animBg="1"/>
      <p:bldP spid="16" grpId="0"/>
      <p:bldP spid="17" grpId="0"/>
      <p:bldP spid="18" grpId="0" animBg="1"/>
      <p:bldP spid="20" grpId="0" animBg="1"/>
      <p:bldP spid="21" grpId="0" animBg="1"/>
      <p:bldP spid="22" grpId="0" animBg="1"/>
      <p:bldP spid="24" grpId="0" animBg="1"/>
      <p:bldP spid="25" grpId="0"/>
      <p:bldP spid="26" grpId="0"/>
      <p:bldP spid="27" grpId="0" animBg="1"/>
      <p:bldP spid="29" grpId="0" animBg="1"/>
      <p:bldP spid="30" grpId="0" animBg="1"/>
      <p:bldP spid="31" grpId="0" animBg="1"/>
      <p:bldP spid="33" grpId="0" animBg="1"/>
      <p:bldP spid="34" grpId="0"/>
      <p:bldP spid="45" grpId="0" animBg="1"/>
      <p:bldP spid="46" grpId="0" animBg="1"/>
      <p:bldP spid="47" grpId="0" animBg="1"/>
      <p:bldP spid="48" grpId="0" animBg="1"/>
      <p:bldP spid="50" grpId="0" animBg="1"/>
      <p:bldP spid="51" grpId="0"/>
      <p:bldP spid="52" grpId="0"/>
      <p:bldP spid="53" grpId="0" animBg="1"/>
      <p:bldP spid="55" grpId="0" animBg="1"/>
      <p:bldP spid="56" grpId="0" animBg="1"/>
      <p:bldP spid="57" grpId="0" animBg="1"/>
      <p:bldP spid="59" grpId="0" animBg="1"/>
      <p:bldP spid="60" grpId="0"/>
      <p:bldP spid="61" grpId="0"/>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spc="600" dirty="0">
                <a:solidFill>
                  <a:schemeClr val="bg1">
                    <a:lumMod val="65000"/>
                  </a:schemeClr>
                </a:solidFill>
                <a:latin typeface="Tw Cen MT" panose="020B0602020104020603" pitchFamily="34" charset="0"/>
              </a:rPr>
              <a:t>Work</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Rounded Corners 11">
            <a:extLst>
              <a:ext uri="{FF2B5EF4-FFF2-40B4-BE49-F238E27FC236}">
                <a16:creationId xmlns:a16="http://schemas.microsoft.com/office/drawing/2014/main" id="{0B324FC4-7057-44FD-8006-87306D39A761}"/>
              </a:ext>
            </a:extLst>
          </p:cNvPr>
          <p:cNvSpPr/>
          <p:nvPr/>
        </p:nvSpPr>
        <p:spPr>
          <a:xfrm>
            <a:off x="795551" y="5218350"/>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A168D77-0DEF-4397-A8FF-4A259F72279C}"/>
              </a:ext>
            </a:extLst>
          </p:cNvPr>
          <p:cNvSpPr/>
          <p:nvPr/>
        </p:nvSpPr>
        <p:spPr>
          <a:xfrm>
            <a:off x="795550" y="5018325"/>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DAF59F4-E0D8-46F2-85BA-A839BBEC3CC1}"/>
              </a:ext>
            </a:extLst>
          </p:cNvPr>
          <p:cNvSpPr/>
          <p:nvPr/>
        </p:nvSpPr>
        <p:spPr>
          <a:xfrm>
            <a:off x="795549" y="4818300"/>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3258A26-8A4B-4FF1-9C89-14F5E2893736}"/>
              </a:ext>
            </a:extLst>
          </p:cNvPr>
          <p:cNvSpPr/>
          <p:nvPr/>
        </p:nvSpPr>
        <p:spPr>
          <a:xfrm>
            <a:off x="795548" y="4618275"/>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D0CAE3A-0D44-4A5D-82E5-AE317D31BD9F}"/>
              </a:ext>
            </a:extLst>
          </p:cNvPr>
          <p:cNvSpPr/>
          <p:nvPr/>
        </p:nvSpPr>
        <p:spPr>
          <a:xfrm>
            <a:off x="795547" y="4418250"/>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8D670B2-5B54-4AC1-8004-073E0F248DD2}"/>
              </a:ext>
            </a:extLst>
          </p:cNvPr>
          <p:cNvSpPr/>
          <p:nvPr/>
        </p:nvSpPr>
        <p:spPr>
          <a:xfrm>
            <a:off x="795546" y="4218225"/>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41FF494-D578-4888-A66A-09A225AE56DB}"/>
              </a:ext>
            </a:extLst>
          </p:cNvPr>
          <p:cNvSpPr/>
          <p:nvPr/>
        </p:nvSpPr>
        <p:spPr>
          <a:xfrm>
            <a:off x="795545" y="4018200"/>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E2B2B88-8DA4-49E8-BA38-6342EB7DB24D}"/>
              </a:ext>
            </a:extLst>
          </p:cNvPr>
          <p:cNvSpPr/>
          <p:nvPr/>
        </p:nvSpPr>
        <p:spPr>
          <a:xfrm>
            <a:off x="795544" y="3818175"/>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5C1502A-D482-48ED-BB0F-2A2B375D3267}"/>
              </a:ext>
            </a:extLst>
          </p:cNvPr>
          <p:cNvSpPr/>
          <p:nvPr/>
        </p:nvSpPr>
        <p:spPr>
          <a:xfrm>
            <a:off x="795543" y="3618150"/>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C6F248A-C85B-41C9-BD0E-B8192292B2FB}"/>
              </a:ext>
            </a:extLst>
          </p:cNvPr>
          <p:cNvSpPr/>
          <p:nvPr/>
        </p:nvSpPr>
        <p:spPr>
          <a:xfrm>
            <a:off x="795542" y="3418125"/>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5D17370-D210-4D06-8A4E-1C03904240B2}"/>
              </a:ext>
            </a:extLst>
          </p:cNvPr>
          <p:cNvSpPr/>
          <p:nvPr/>
        </p:nvSpPr>
        <p:spPr>
          <a:xfrm>
            <a:off x="795541" y="3218100"/>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221293B-C496-4AD9-B6A6-49880EDD27E3}"/>
              </a:ext>
            </a:extLst>
          </p:cNvPr>
          <p:cNvSpPr/>
          <p:nvPr/>
        </p:nvSpPr>
        <p:spPr>
          <a:xfrm>
            <a:off x="795540" y="3018075"/>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47DEB597-A247-4EFE-ABBD-6C61447F3040}"/>
              </a:ext>
            </a:extLst>
          </p:cNvPr>
          <p:cNvSpPr/>
          <p:nvPr/>
        </p:nvSpPr>
        <p:spPr>
          <a:xfrm>
            <a:off x="795539" y="2818050"/>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B2B6CF0-DF1D-4EAA-A792-F11E4270C59C}"/>
              </a:ext>
            </a:extLst>
          </p:cNvPr>
          <p:cNvSpPr/>
          <p:nvPr/>
        </p:nvSpPr>
        <p:spPr>
          <a:xfrm>
            <a:off x="795539" y="2612071"/>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88A650D4-FB22-496C-A4B5-BF43A9537BF8}"/>
              </a:ext>
            </a:extLst>
          </p:cNvPr>
          <p:cNvSpPr/>
          <p:nvPr/>
        </p:nvSpPr>
        <p:spPr>
          <a:xfrm>
            <a:off x="795539" y="2406092"/>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EED24710-A0CC-495D-802C-7A03BB736ADE}"/>
              </a:ext>
            </a:extLst>
          </p:cNvPr>
          <p:cNvSpPr/>
          <p:nvPr/>
        </p:nvSpPr>
        <p:spPr>
          <a:xfrm>
            <a:off x="1530881" y="5218350"/>
            <a:ext cx="633411" cy="156368"/>
          </a:xfrm>
          <a:prstGeom prst="roundRect">
            <a:avLst>
              <a:gd name="adj" fmla="val 28059"/>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1DA39332-8C7A-44DB-A1E9-62EC23F1279F}"/>
              </a:ext>
            </a:extLst>
          </p:cNvPr>
          <p:cNvSpPr/>
          <p:nvPr/>
        </p:nvSpPr>
        <p:spPr>
          <a:xfrm>
            <a:off x="1530880" y="5018325"/>
            <a:ext cx="633411" cy="156368"/>
          </a:xfrm>
          <a:prstGeom prst="roundRect">
            <a:avLst>
              <a:gd name="adj" fmla="val 28059"/>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4E23C6A7-CD40-4E24-A918-67754C288ACD}"/>
              </a:ext>
            </a:extLst>
          </p:cNvPr>
          <p:cNvSpPr/>
          <p:nvPr/>
        </p:nvSpPr>
        <p:spPr>
          <a:xfrm>
            <a:off x="1530879" y="4818300"/>
            <a:ext cx="633411" cy="156368"/>
          </a:xfrm>
          <a:prstGeom prst="roundRect">
            <a:avLst>
              <a:gd name="adj" fmla="val 28059"/>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5514B4DD-454E-4D02-BFEB-04D4C877133A}"/>
              </a:ext>
            </a:extLst>
          </p:cNvPr>
          <p:cNvSpPr/>
          <p:nvPr/>
        </p:nvSpPr>
        <p:spPr>
          <a:xfrm>
            <a:off x="1530878" y="4618275"/>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4300FD20-DD5A-4E28-B5E7-2BC9B9010B7E}"/>
              </a:ext>
            </a:extLst>
          </p:cNvPr>
          <p:cNvSpPr/>
          <p:nvPr/>
        </p:nvSpPr>
        <p:spPr>
          <a:xfrm>
            <a:off x="1530877" y="4418250"/>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AA553851-5340-41BD-A243-817C20986E9A}"/>
              </a:ext>
            </a:extLst>
          </p:cNvPr>
          <p:cNvSpPr/>
          <p:nvPr/>
        </p:nvSpPr>
        <p:spPr>
          <a:xfrm>
            <a:off x="1530871" y="3218100"/>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FC01E039-98E7-4512-9B51-ADD500647C43}"/>
              </a:ext>
            </a:extLst>
          </p:cNvPr>
          <p:cNvSpPr/>
          <p:nvPr/>
        </p:nvSpPr>
        <p:spPr>
          <a:xfrm>
            <a:off x="1530870" y="3018075"/>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CFD2DFC8-43A0-4AC5-8336-E247831F878E}"/>
              </a:ext>
            </a:extLst>
          </p:cNvPr>
          <p:cNvSpPr/>
          <p:nvPr/>
        </p:nvSpPr>
        <p:spPr>
          <a:xfrm>
            <a:off x="1530869" y="2818050"/>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555932F-E50C-4019-93EA-FA77A6B1E43C}"/>
              </a:ext>
            </a:extLst>
          </p:cNvPr>
          <p:cNvSpPr/>
          <p:nvPr/>
        </p:nvSpPr>
        <p:spPr>
          <a:xfrm>
            <a:off x="1530869" y="2612071"/>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655DA65C-F52B-4B2D-A957-B4C00802CFE1}"/>
              </a:ext>
            </a:extLst>
          </p:cNvPr>
          <p:cNvSpPr/>
          <p:nvPr/>
        </p:nvSpPr>
        <p:spPr>
          <a:xfrm>
            <a:off x="1530869" y="2406092"/>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5BDAFC8D-484E-44A8-B5D2-3717E57B36F5}"/>
              </a:ext>
            </a:extLst>
          </p:cNvPr>
          <p:cNvSpPr/>
          <p:nvPr/>
        </p:nvSpPr>
        <p:spPr>
          <a:xfrm>
            <a:off x="2266211" y="5218350"/>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6588291A-915C-4420-8876-CDDB2B462A6E}"/>
              </a:ext>
            </a:extLst>
          </p:cNvPr>
          <p:cNvSpPr/>
          <p:nvPr/>
        </p:nvSpPr>
        <p:spPr>
          <a:xfrm>
            <a:off x="2266210" y="5018325"/>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C8804329-8EF9-4B04-99B1-C4B767329C91}"/>
              </a:ext>
            </a:extLst>
          </p:cNvPr>
          <p:cNvSpPr/>
          <p:nvPr/>
        </p:nvSpPr>
        <p:spPr>
          <a:xfrm>
            <a:off x="2266209" y="4818300"/>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1C92FD3-4ADE-454B-819D-6E8C3ADC42C2}"/>
              </a:ext>
            </a:extLst>
          </p:cNvPr>
          <p:cNvSpPr/>
          <p:nvPr/>
        </p:nvSpPr>
        <p:spPr>
          <a:xfrm>
            <a:off x="2266208" y="4618275"/>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000B7483-E95B-4648-BA09-CF07EF375988}"/>
              </a:ext>
            </a:extLst>
          </p:cNvPr>
          <p:cNvSpPr/>
          <p:nvPr/>
        </p:nvSpPr>
        <p:spPr>
          <a:xfrm>
            <a:off x="2266207" y="4418250"/>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FFFD3B59-210F-4754-A2C0-3FCAD9B7C525}"/>
              </a:ext>
            </a:extLst>
          </p:cNvPr>
          <p:cNvSpPr/>
          <p:nvPr/>
        </p:nvSpPr>
        <p:spPr>
          <a:xfrm>
            <a:off x="2266206" y="4218225"/>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E47123C3-E43A-4A10-90FF-2385A10A7263}"/>
              </a:ext>
            </a:extLst>
          </p:cNvPr>
          <p:cNvSpPr/>
          <p:nvPr/>
        </p:nvSpPr>
        <p:spPr>
          <a:xfrm>
            <a:off x="2266205" y="4018200"/>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5F084F48-3868-4943-9484-37EA78467D60}"/>
              </a:ext>
            </a:extLst>
          </p:cNvPr>
          <p:cNvSpPr/>
          <p:nvPr/>
        </p:nvSpPr>
        <p:spPr>
          <a:xfrm>
            <a:off x="2266204" y="3818175"/>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187F8E3A-759D-463B-8D10-2B3DBA594BF1}"/>
              </a:ext>
            </a:extLst>
          </p:cNvPr>
          <p:cNvSpPr/>
          <p:nvPr/>
        </p:nvSpPr>
        <p:spPr>
          <a:xfrm>
            <a:off x="2266203" y="3618150"/>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6C1D17AD-DE38-4677-B895-C8C91F5A9745}"/>
              </a:ext>
            </a:extLst>
          </p:cNvPr>
          <p:cNvSpPr/>
          <p:nvPr/>
        </p:nvSpPr>
        <p:spPr>
          <a:xfrm>
            <a:off x="2266202" y="3418125"/>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9C885762-41FE-44F2-A065-894C02F26185}"/>
              </a:ext>
            </a:extLst>
          </p:cNvPr>
          <p:cNvSpPr/>
          <p:nvPr/>
        </p:nvSpPr>
        <p:spPr>
          <a:xfrm>
            <a:off x="2266201" y="3218100"/>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22A35CFC-8EB0-4615-8342-3C360030EF23}"/>
              </a:ext>
            </a:extLst>
          </p:cNvPr>
          <p:cNvSpPr/>
          <p:nvPr/>
        </p:nvSpPr>
        <p:spPr>
          <a:xfrm>
            <a:off x="2266199" y="2612071"/>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8079A3A9-A147-43E8-A145-09E79CC2266C}"/>
              </a:ext>
            </a:extLst>
          </p:cNvPr>
          <p:cNvSpPr/>
          <p:nvPr/>
        </p:nvSpPr>
        <p:spPr>
          <a:xfrm>
            <a:off x="2266199" y="2406092"/>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409A28B4-72CB-4794-A077-8F687F97B0A8}"/>
              </a:ext>
            </a:extLst>
          </p:cNvPr>
          <p:cNvSpPr/>
          <p:nvPr/>
        </p:nvSpPr>
        <p:spPr>
          <a:xfrm>
            <a:off x="3001541" y="5218350"/>
            <a:ext cx="633411" cy="156368"/>
          </a:xfrm>
          <a:prstGeom prst="roundRect">
            <a:avLst>
              <a:gd name="adj" fmla="val 28059"/>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2361842A-1366-45A7-9FBE-7AABF21B3E42}"/>
              </a:ext>
            </a:extLst>
          </p:cNvPr>
          <p:cNvSpPr/>
          <p:nvPr/>
        </p:nvSpPr>
        <p:spPr>
          <a:xfrm>
            <a:off x="3001540" y="5018325"/>
            <a:ext cx="633411" cy="156368"/>
          </a:xfrm>
          <a:prstGeom prst="roundRect">
            <a:avLst>
              <a:gd name="adj" fmla="val 28059"/>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45DB0884-98F1-4E3D-B69A-E1131BB464F8}"/>
              </a:ext>
            </a:extLst>
          </p:cNvPr>
          <p:cNvSpPr/>
          <p:nvPr/>
        </p:nvSpPr>
        <p:spPr>
          <a:xfrm>
            <a:off x="3001539" y="4818300"/>
            <a:ext cx="633411" cy="156368"/>
          </a:xfrm>
          <a:prstGeom prst="roundRect">
            <a:avLst>
              <a:gd name="adj" fmla="val 28059"/>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B89568C6-9AC1-4241-AF46-DFB6BAB5D65F}"/>
              </a:ext>
            </a:extLst>
          </p:cNvPr>
          <p:cNvSpPr/>
          <p:nvPr/>
        </p:nvSpPr>
        <p:spPr>
          <a:xfrm>
            <a:off x="3001538" y="4618275"/>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3E653A58-C764-4D90-AB2F-1096518A5A66}"/>
              </a:ext>
            </a:extLst>
          </p:cNvPr>
          <p:cNvSpPr/>
          <p:nvPr/>
        </p:nvSpPr>
        <p:spPr>
          <a:xfrm>
            <a:off x="3001537" y="4418250"/>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609C4775-6990-4FEB-9EC3-DE355A1E0453}"/>
              </a:ext>
            </a:extLst>
          </p:cNvPr>
          <p:cNvSpPr/>
          <p:nvPr/>
        </p:nvSpPr>
        <p:spPr>
          <a:xfrm>
            <a:off x="3001536" y="4218225"/>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E2172A0C-F2F5-40F9-8E8E-31E756759993}"/>
              </a:ext>
            </a:extLst>
          </p:cNvPr>
          <p:cNvSpPr/>
          <p:nvPr/>
        </p:nvSpPr>
        <p:spPr>
          <a:xfrm>
            <a:off x="3001535" y="4018200"/>
            <a:ext cx="633411" cy="156368"/>
          </a:xfrm>
          <a:prstGeom prst="roundRect">
            <a:avLst>
              <a:gd name="adj" fmla="val 2805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DDFB0D65-C1A1-48E4-AE4F-E603928AA889}"/>
              </a:ext>
            </a:extLst>
          </p:cNvPr>
          <p:cNvSpPr/>
          <p:nvPr/>
        </p:nvSpPr>
        <p:spPr>
          <a:xfrm>
            <a:off x="3001531" y="3218100"/>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6DC4A51D-3A72-4F82-9771-D0137A631C24}"/>
              </a:ext>
            </a:extLst>
          </p:cNvPr>
          <p:cNvSpPr/>
          <p:nvPr/>
        </p:nvSpPr>
        <p:spPr>
          <a:xfrm>
            <a:off x="3001530" y="3018075"/>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EC3C57DF-6F22-44B6-A5D2-854AB758FEC1}"/>
              </a:ext>
            </a:extLst>
          </p:cNvPr>
          <p:cNvSpPr/>
          <p:nvPr/>
        </p:nvSpPr>
        <p:spPr>
          <a:xfrm>
            <a:off x="3001529" y="2818050"/>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01E02399-5AA0-4EB9-A9EF-9922E0C7D909}"/>
              </a:ext>
            </a:extLst>
          </p:cNvPr>
          <p:cNvSpPr/>
          <p:nvPr/>
        </p:nvSpPr>
        <p:spPr>
          <a:xfrm>
            <a:off x="3001529" y="2612071"/>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35968AE6-4DC8-445A-B36E-84E8830FEF8B}"/>
              </a:ext>
            </a:extLst>
          </p:cNvPr>
          <p:cNvSpPr/>
          <p:nvPr/>
        </p:nvSpPr>
        <p:spPr>
          <a:xfrm>
            <a:off x="3001529" y="2406092"/>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62F8A330-EB2D-4493-A664-3C6091AED412}"/>
              </a:ext>
            </a:extLst>
          </p:cNvPr>
          <p:cNvSpPr/>
          <p:nvPr/>
        </p:nvSpPr>
        <p:spPr>
          <a:xfrm>
            <a:off x="4472201" y="5218350"/>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F01B8821-3807-408A-BDEA-5154AF852829}"/>
              </a:ext>
            </a:extLst>
          </p:cNvPr>
          <p:cNvSpPr/>
          <p:nvPr/>
        </p:nvSpPr>
        <p:spPr>
          <a:xfrm>
            <a:off x="4472200" y="5018325"/>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a:extLst>
              <a:ext uri="{FF2B5EF4-FFF2-40B4-BE49-F238E27FC236}">
                <a16:creationId xmlns:a16="http://schemas.microsoft.com/office/drawing/2014/main" id="{DDC38B42-6724-4FF0-9B2F-0D6C6340CACB}"/>
              </a:ext>
            </a:extLst>
          </p:cNvPr>
          <p:cNvSpPr/>
          <p:nvPr/>
        </p:nvSpPr>
        <p:spPr>
          <a:xfrm>
            <a:off x="4472199" y="4818300"/>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104">
            <a:extLst>
              <a:ext uri="{FF2B5EF4-FFF2-40B4-BE49-F238E27FC236}">
                <a16:creationId xmlns:a16="http://schemas.microsoft.com/office/drawing/2014/main" id="{9B336437-684C-430F-9EC8-A7F5950ABE3F}"/>
              </a:ext>
            </a:extLst>
          </p:cNvPr>
          <p:cNvSpPr/>
          <p:nvPr/>
        </p:nvSpPr>
        <p:spPr>
          <a:xfrm>
            <a:off x="4472198" y="4618275"/>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8280B886-5048-4D8C-AC3B-A3E0715CD05A}"/>
              </a:ext>
            </a:extLst>
          </p:cNvPr>
          <p:cNvSpPr/>
          <p:nvPr/>
        </p:nvSpPr>
        <p:spPr>
          <a:xfrm>
            <a:off x="4472197" y="4418250"/>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106">
            <a:extLst>
              <a:ext uri="{FF2B5EF4-FFF2-40B4-BE49-F238E27FC236}">
                <a16:creationId xmlns:a16="http://schemas.microsoft.com/office/drawing/2014/main" id="{6CD23710-35A3-459E-95C6-049C466BF820}"/>
              </a:ext>
            </a:extLst>
          </p:cNvPr>
          <p:cNvSpPr/>
          <p:nvPr/>
        </p:nvSpPr>
        <p:spPr>
          <a:xfrm>
            <a:off x="4472196" y="4218225"/>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350949AA-442A-4B4D-9ACD-079723594A54}"/>
              </a:ext>
            </a:extLst>
          </p:cNvPr>
          <p:cNvSpPr/>
          <p:nvPr/>
        </p:nvSpPr>
        <p:spPr>
          <a:xfrm>
            <a:off x="4472195" y="4018200"/>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200AA0F7-E066-4423-A0A4-ED51ECAD324D}"/>
              </a:ext>
            </a:extLst>
          </p:cNvPr>
          <p:cNvSpPr/>
          <p:nvPr/>
        </p:nvSpPr>
        <p:spPr>
          <a:xfrm>
            <a:off x="4472194" y="3818175"/>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DEFB90FC-57E5-4586-BFFC-25251BDD8130}"/>
              </a:ext>
            </a:extLst>
          </p:cNvPr>
          <p:cNvSpPr/>
          <p:nvPr/>
        </p:nvSpPr>
        <p:spPr>
          <a:xfrm>
            <a:off x="4472193" y="3618150"/>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8DD407FD-A8E6-484C-BD89-7D35F808D6A6}"/>
              </a:ext>
            </a:extLst>
          </p:cNvPr>
          <p:cNvSpPr/>
          <p:nvPr/>
        </p:nvSpPr>
        <p:spPr>
          <a:xfrm>
            <a:off x="4472192" y="3418125"/>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44691A23-DA77-4C64-90DC-FBCBEEAA7BCD}"/>
              </a:ext>
            </a:extLst>
          </p:cNvPr>
          <p:cNvGrpSpPr/>
          <p:nvPr/>
        </p:nvGrpSpPr>
        <p:grpSpPr>
          <a:xfrm>
            <a:off x="5573768" y="2137405"/>
            <a:ext cx="2021753" cy="1323439"/>
            <a:chOff x="5828381" y="2106719"/>
            <a:chExt cx="2021753" cy="1323439"/>
          </a:xfrm>
        </p:grpSpPr>
        <p:sp>
          <p:nvSpPr>
            <p:cNvPr id="117" name="TextBox 116">
              <a:extLst>
                <a:ext uri="{FF2B5EF4-FFF2-40B4-BE49-F238E27FC236}">
                  <a16:creationId xmlns:a16="http://schemas.microsoft.com/office/drawing/2014/main" id="{2D26C98C-B5CB-480A-8A1A-4CA6A9339B10}"/>
                </a:ext>
              </a:extLst>
            </p:cNvPr>
            <p:cNvSpPr txBox="1"/>
            <p:nvPr/>
          </p:nvSpPr>
          <p:spPr>
            <a:xfrm>
              <a:off x="5880406" y="2106719"/>
              <a:ext cx="1969728" cy="1323439"/>
            </a:xfrm>
            <a:prstGeom prst="rect">
              <a:avLst/>
            </a:prstGeom>
            <a:noFill/>
          </p:spPr>
          <p:txBody>
            <a:bodyPr wrap="square" rtlCol="0">
              <a:spAutoFit/>
            </a:bodyPr>
            <a:lstStyle/>
            <a:p>
              <a:r>
                <a:rPr lang="en-US" sz="8000" dirty="0">
                  <a:solidFill>
                    <a:srgbClr val="EF3078"/>
                  </a:solidFill>
                  <a:latin typeface="Tw Cen MT" panose="020B0602020104020603" pitchFamily="34" charset="0"/>
                </a:rPr>
                <a:t>80</a:t>
              </a:r>
              <a:r>
                <a:rPr lang="en-US" sz="4800" dirty="0">
                  <a:solidFill>
                    <a:srgbClr val="EF3078"/>
                  </a:solidFill>
                  <a:latin typeface="Tw Cen MT" panose="020B0602020104020603" pitchFamily="34" charset="0"/>
                </a:rPr>
                <a:t>%</a:t>
              </a:r>
            </a:p>
          </p:txBody>
        </p:sp>
        <p:sp>
          <p:nvSpPr>
            <p:cNvPr id="118" name="TextBox 117">
              <a:extLst>
                <a:ext uri="{FF2B5EF4-FFF2-40B4-BE49-F238E27FC236}">
                  <a16:creationId xmlns:a16="http://schemas.microsoft.com/office/drawing/2014/main" id="{0A9ABA09-5763-4C5D-9D71-8F83F3EB99A2}"/>
                </a:ext>
              </a:extLst>
            </p:cNvPr>
            <p:cNvSpPr txBox="1"/>
            <p:nvPr/>
          </p:nvSpPr>
          <p:spPr>
            <a:xfrm>
              <a:off x="5828381" y="3143635"/>
              <a:ext cx="1969728" cy="276999"/>
            </a:xfrm>
            <a:prstGeom prst="rect">
              <a:avLst/>
            </a:prstGeom>
            <a:noFill/>
          </p:spPr>
          <p:txBody>
            <a:bodyPr wrap="square" rtlCol="0">
              <a:spAutoFit/>
            </a:bodyPr>
            <a:lstStyle/>
            <a:p>
              <a:pPr algn="ctr"/>
              <a:endParaRPr lang="en-US" sz="1200" spc="300" dirty="0">
                <a:solidFill>
                  <a:srgbClr val="A6A6A6"/>
                </a:solidFill>
                <a:latin typeface="Tw Cen MT" panose="020B0602020104020603" pitchFamily="34" charset="0"/>
              </a:endParaRPr>
            </a:p>
          </p:txBody>
        </p:sp>
      </p:grpSp>
      <p:grpSp>
        <p:nvGrpSpPr>
          <p:cNvPr id="120" name="Group 119">
            <a:extLst>
              <a:ext uri="{FF2B5EF4-FFF2-40B4-BE49-F238E27FC236}">
                <a16:creationId xmlns:a16="http://schemas.microsoft.com/office/drawing/2014/main" id="{1914FDA5-2D1F-4CB1-94A1-12DB8FFA4096}"/>
              </a:ext>
            </a:extLst>
          </p:cNvPr>
          <p:cNvGrpSpPr/>
          <p:nvPr/>
        </p:nvGrpSpPr>
        <p:grpSpPr>
          <a:xfrm>
            <a:off x="7831782" y="1987497"/>
            <a:ext cx="2975646" cy="1392197"/>
            <a:chOff x="5828381" y="2061655"/>
            <a:chExt cx="2041776" cy="1358979"/>
          </a:xfrm>
        </p:grpSpPr>
        <p:sp>
          <p:nvSpPr>
            <p:cNvPr id="121" name="TextBox 120">
              <a:extLst>
                <a:ext uri="{FF2B5EF4-FFF2-40B4-BE49-F238E27FC236}">
                  <a16:creationId xmlns:a16="http://schemas.microsoft.com/office/drawing/2014/main" id="{81602BB3-65AD-410F-B6F4-C00CD7EE29DC}"/>
                </a:ext>
              </a:extLst>
            </p:cNvPr>
            <p:cNvSpPr txBox="1"/>
            <p:nvPr/>
          </p:nvSpPr>
          <p:spPr>
            <a:xfrm>
              <a:off x="5897120" y="2061655"/>
              <a:ext cx="1973037" cy="450650"/>
            </a:xfrm>
            <a:prstGeom prst="rect">
              <a:avLst/>
            </a:prstGeom>
            <a:noFill/>
          </p:spPr>
          <p:txBody>
            <a:bodyPr wrap="square" rtlCol="0">
              <a:spAutoFit/>
            </a:bodyPr>
            <a:lstStyle/>
            <a:p>
              <a:r>
                <a:rPr lang="fr-FR" sz="2400" dirty="0" err="1">
                  <a:solidFill>
                    <a:schemeClr val="bg1">
                      <a:lumMod val="65000"/>
                    </a:schemeClr>
                  </a:solidFill>
                  <a:latin typeface="Tw Cen MT" panose="020B0602020104020603" pitchFamily="34" charset="0"/>
                </a:rPr>
                <a:t>Easy</a:t>
              </a:r>
              <a:r>
                <a:rPr lang="fr-FR" sz="2400" dirty="0">
                  <a:solidFill>
                    <a:schemeClr val="bg1">
                      <a:lumMod val="65000"/>
                    </a:schemeClr>
                  </a:solidFill>
                  <a:latin typeface="Tw Cen MT" panose="020B0602020104020603" pitchFamily="34" charset="0"/>
                </a:rPr>
                <a:t> parts</a:t>
              </a:r>
              <a:endParaRPr lang="en-US" sz="2400" dirty="0">
                <a:solidFill>
                  <a:schemeClr val="bg1">
                    <a:lumMod val="65000"/>
                  </a:schemeClr>
                </a:solidFill>
                <a:latin typeface="Tw Cen MT" panose="020B0602020104020603" pitchFamily="34" charset="0"/>
              </a:endParaRPr>
            </a:p>
          </p:txBody>
        </p:sp>
        <p:sp>
          <p:nvSpPr>
            <p:cNvPr id="122" name="TextBox 121">
              <a:extLst>
                <a:ext uri="{FF2B5EF4-FFF2-40B4-BE49-F238E27FC236}">
                  <a16:creationId xmlns:a16="http://schemas.microsoft.com/office/drawing/2014/main" id="{2DB48701-B4D2-4B00-B31F-3DBE1CA6026A}"/>
                </a:ext>
              </a:extLst>
            </p:cNvPr>
            <p:cNvSpPr txBox="1"/>
            <p:nvPr/>
          </p:nvSpPr>
          <p:spPr>
            <a:xfrm>
              <a:off x="5828381" y="3143635"/>
              <a:ext cx="1969728" cy="276999"/>
            </a:xfrm>
            <a:prstGeom prst="rect">
              <a:avLst/>
            </a:prstGeom>
            <a:noFill/>
          </p:spPr>
          <p:txBody>
            <a:bodyPr wrap="square" rtlCol="0">
              <a:spAutoFit/>
            </a:bodyPr>
            <a:lstStyle/>
            <a:p>
              <a:pPr algn="ctr"/>
              <a:endParaRPr lang="en-US" sz="1200" dirty="0">
                <a:solidFill>
                  <a:srgbClr val="A6A6A6"/>
                </a:solidFill>
                <a:latin typeface="Tw Cen MT" panose="020B0602020104020603" pitchFamily="34" charset="0"/>
              </a:endParaRPr>
            </a:p>
          </p:txBody>
        </p:sp>
      </p:grpSp>
      <p:sp>
        <p:nvSpPr>
          <p:cNvPr id="124" name="TextBox 123">
            <a:extLst>
              <a:ext uri="{FF2B5EF4-FFF2-40B4-BE49-F238E27FC236}">
                <a16:creationId xmlns:a16="http://schemas.microsoft.com/office/drawing/2014/main" id="{514A62E5-F26A-4AE8-A785-910B2672500F}"/>
              </a:ext>
            </a:extLst>
          </p:cNvPr>
          <p:cNvSpPr txBox="1"/>
          <p:nvPr/>
        </p:nvSpPr>
        <p:spPr>
          <a:xfrm>
            <a:off x="5689906" y="5549963"/>
            <a:ext cx="4849121" cy="646331"/>
          </a:xfrm>
          <a:prstGeom prst="rect">
            <a:avLst/>
          </a:prstGeom>
          <a:noFill/>
        </p:spPr>
        <p:txBody>
          <a:bodyPr wrap="square" rtlCol="0">
            <a:spAutoFit/>
          </a:bodyPr>
          <a:lstStyle/>
          <a:p>
            <a:r>
              <a:rPr lang="fr-FR" sz="3600" dirty="0" err="1">
                <a:solidFill>
                  <a:srgbClr val="92D050"/>
                </a:solidFill>
                <a:latin typeface="Tw Cen MT" panose="020B0602020104020603" pitchFamily="34" charset="0"/>
              </a:rPr>
              <a:t>Working</a:t>
            </a:r>
            <a:r>
              <a:rPr lang="fr-FR" sz="3600" dirty="0">
                <a:solidFill>
                  <a:srgbClr val="92D050"/>
                </a:solidFill>
                <a:latin typeface="Tw Cen MT" panose="020B0602020104020603" pitchFamily="34" charset="0"/>
              </a:rPr>
              <a:t> </a:t>
            </a:r>
            <a:r>
              <a:rPr lang="fr-FR" sz="3600" dirty="0" err="1">
                <a:solidFill>
                  <a:srgbClr val="92D050"/>
                </a:solidFill>
                <a:latin typeface="Tw Cen MT" panose="020B0602020104020603" pitchFamily="34" charset="0"/>
              </a:rPr>
              <a:t>hours</a:t>
            </a:r>
            <a:r>
              <a:rPr lang="fr-FR" sz="3600" dirty="0">
                <a:solidFill>
                  <a:srgbClr val="92D050"/>
                </a:solidFill>
                <a:latin typeface="Tw Cen MT" panose="020B0602020104020603" pitchFamily="34" charset="0"/>
              </a:rPr>
              <a:t> : 14 </a:t>
            </a:r>
            <a:r>
              <a:rPr lang="fr-FR" sz="3600" dirty="0" err="1">
                <a:solidFill>
                  <a:srgbClr val="92D050"/>
                </a:solidFill>
                <a:latin typeface="Tw Cen MT" panose="020B0602020104020603" pitchFamily="34" charset="0"/>
              </a:rPr>
              <a:t>hours</a:t>
            </a:r>
            <a:r>
              <a:rPr lang="fr-FR" sz="3600" dirty="0">
                <a:solidFill>
                  <a:srgbClr val="92D050"/>
                </a:solidFill>
                <a:latin typeface="Tw Cen MT" panose="020B0602020104020603" pitchFamily="34" charset="0"/>
              </a:rPr>
              <a:t>  </a:t>
            </a:r>
            <a:endParaRPr lang="en-US" sz="3600" dirty="0">
              <a:solidFill>
                <a:srgbClr val="92D050"/>
              </a:solidFill>
              <a:latin typeface="Tw Cen MT" panose="020B0602020104020603" pitchFamily="34" charset="0"/>
            </a:endParaRPr>
          </a:p>
        </p:txBody>
      </p:sp>
      <p:grpSp>
        <p:nvGrpSpPr>
          <p:cNvPr id="126" name="Group 125">
            <a:extLst>
              <a:ext uri="{FF2B5EF4-FFF2-40B4-BE49-F238E27FC236}">
                <a16:creationId xmlns:a16="http://schemas.microsoft.com/office/drawing/2014/main" id="{AE7484ED-EFB6-4F33-B4C4-9CEB253FC91E}"/>
              </a:ext>
            </a:extLst>
          </p:cNvPr>
          <p:cNvGrpSpPr/>
          <p:nvPr/>
        </p:nvGrpSpPr>
        <p:grpSpPr>
          <a:xfrm>
            <a:off x="5573768" y="3892830"/>
            <a:ext cx="2021753" cy="1406248"/>
            <a:chOff x="5828381" y="2106719"/>
            <a:chExt cx="2021753" cy="1406248"/>
          </a:xfrm>
        </p:grpSpPr>
        <p:sp>
          <p:nvSpPr>
            <p:cNvPr id="127" name="TextBox 126">
              <a:extLst>
                <a:ext uri="{FF2B5EF4-FFF2-40B4-BE49-F238E27FC236}">
                  <a16:creationId xmlns:a16="http://schemas.microsoft.com/office/drawing/2014/main" id="{3ED2CF2E-2F64-4D05-8F7C-831D7CE8C2F9}"/>
                </a:ext>
              </a:extLst>
            </p:cNvPr>
            <p:cNvSpPr txBox="1"/>
            <p:nvPr/>
          </p:nvSpPr>
          <p:spPr>
            <a:xfrm>
              <a:off x="5880406" y="2106719"/>
              <a:ext cx="1969728" cy="1323439"/>
            </a:xfrm>
            <a:prstGeom prst="rect">
              <a:avLst/>
            </a:prstGeom>
            <a:noFill/>
          </p:spPr>
          <p:txBody>
            <a:bodyPr wrap="square" rtlCol="0">
              <a:spAutoFit/>
            </a:bodyPr>
            <a:lstStyle/>
            <a:p>
              <a:r>
                <a:rPr lang="en-US" sz="8000" dirty="0">
                  <a:solidFill>
                    <a:srgbClr val="FFC000"/>
                  </a:solidFill>
                  <a:latin typeface="Tw Cen MT" panose="020B0602020104020603" pitchFamily="34" charset="0"/>
                </a:rPr>
                <a:t>20</a:t>
              </a:r>
              <a:r>
                <a:rPr lang="en-US" sz="4800" dirty="0">
                  <a:solidFill>
                    <a:srgbClr val="FFC000"/>
                  </a:solidFill>
                  <a:latin typeface="Tw Cen MT" panose="020B0602020104020603" pitchFamily="34" charset="0"/>
                </a:rPr>
                <a:t>%</a:t>
              </a:r>
            </a:p>
          </p:txBody>
        </p:sp>
        <p:sp>
          <p:nvSpPr>
            <p:cNvPr id="128" name="TextBox 127">
              <a:extLst>
                <a:ext uri="{FF2B5EF4-FFF2-40B4-BE49-F238E27FC236}">
                  <a16:creationId xmlns:a16="http://schemas.microsoft.com/office/drawing/2014/main" id="{A45135C6-9758-45C1-B374-16ECE6B75F89}"/>
                </a:ext>
              </a:extLst>
            </p:cNvPr>
            <p:cNvSpPr txBox="1"/>
            <p:nvPr/>
          </p:nvSpPr>
          <p:spPr>
            <a:xfrm>
              <a:off x="5828381" y="3143635"/>
              <a:ext cx="1969728" cy="369332"/>
            </a:xfrm>
            <a:prstGeom prst="rect">
              <a:avLst/>
            </a:prstGeom>
            <a:noFill/>
          </p:spPr>
          <p:txBody>
            <a:bodyPr wrap="square" rtlCol="0">
              <a:spAutoFit/>
            </a:bodyPr>
            <a:lstStyle/>
            <a:p>
              <a:pPr algn="ctr"/>
              <a:endParaRPr lang="en-US" dirty="0">
                <a:solidFill>
                  <a:srgbClr val="A6A6A6"/>
                </a:solidFill>
                <a:latin typeface="Tw Cen MT" panose="020B0602020104020603" pitchFamily="34" charset="0"/>
              </a:endParaRPr>
            </a:p>
          </p:txBody>
        </p:sp>
      </p:grpSp>
      <p:sp>
        <p:nvSpPr>
          <p:cNvPr id="131" name="TextBox 130">
            <a:extLst>
              <a:ext uri="{FF2B5EF4-FFF2-40B4-BE49-F238E27FC236}">
                <a16:creationId xmlns:a16="http://schemas.microsoft.com/office/drawing/2014/main" id="{EAB2DC49-01CE-400C-8E54-56F4CCE0E0E0}"/>
              </a:ext>
            </a:extLst>
          </p:cNvPr>
          <p:cNvSpPr txBox="1"/>
          <p:nvPr/>
        </p:nvSpPr>
        <p:spPr>
          <a:xfrm>
            <a:off x="7524564" y="4953968"/>
            <a:ext cx="1969728"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sp>
        <p:nvSpPr>
          <p:cNvPr id="134" name="TextBox 133">
            <a:extLst>
              <a:ext uri="{FF2B5EF4-FFF2-40B4-BE49-F238E27FC236}">
                <a16:creationId xmlns:a16="http://schemas.microsoft.com/office/drawing/2014/main" id="{FAEF0CF1-3C5F-43C6-89B4-D51DA2AA498F}"/>
              </a:ext>
            </a:extLst>
          </p:cNvPr>
          <p:cNvSpPr txBox="1"/>
          <p:nvPr/>
        </p:nvSpPr>
        <p:spPr>
          <a:xfrm>
            <a:off x="9527384" y="4929746"/>
            <a:ext cx="1969728"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sp>
        <p:nvSpPr>
          <p:cNvPr id="135" name="Rectangle: Rounded Corners 134">
            <a:extLst>
              <a:ext uri="{FF2B5EF4-FFF2-40B4-BE49-F238E27FC236}">
                <a16:creationId xmlns:a16="http://schemas.microsoft.com/office/drawing/2014/main" id="{28188439-C0F0-4216-990C-47A84B497CBA}"/>
              </a:ext>
            </a:extLst>
          </p:cNvPr>
          <p:cNvSpPr/>
          <p:nvPr/>
        </p:nvSpPr>
        <p:spPr>
          <a:xfrm>
            <a:off x="795539" y="5218350"/>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30FFF51A-E092-4F72-97FF-5AECABA5EFB8}"/>
              </a:ext>
            </a:extLst>
          </p:cNvPr>
          <p:cNvSpPr/>
          <p:nvPr/>
        </p:nvSpPr>
        <p:spPr>
          <a:xfrm>
            <a:off x="795538" y="5018325"/>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Rounded Corners 136">
            <a:extLst>
              <a:ext uri="{FF2B5EF4-FFF2-40B4-BE49-F238E27FC236}">
                <a16:creationId xmlns:a16="http://schemas.microsoft.com/office/drawing/2014/main" id="{11A6EA98-B65F-49E5-B51E-F0CF0F693B61}"/>
              </a:ext>
            </a:extLst>
          </p:cNvPr>
          <p:cNvSpPr/>
          <p:nvPr/>
        </p:nvSpPr>
        <p:spPr>
          <a:xfrm>
            <a:off x="795537" y="4818300"/>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Rounded Corners 137">
            <a:extLst>
              <a:ext uri="{FF2B5EF4-FFF2-40B4-BE49-F238E27FC236}">
                <a16:creationId xmlns:a16="http://schemas.microsoft.com/office/drawing/2014/main" id="{8984E9BF-0A3B-4AE1-B912-8ABE21BB9ED2}"/>
              </a:ext>
            </a:extLst>
          </p:cNvPr>
          <p:cNvSpPr/>
          <p:nvPr/>
        </p:nvSpPr>
        <p:spPr>
          <a:xfrm>
            <a:off x="795536" y="4618275"/>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Rounded Corners 138">
            <a:extLst>
              <a:ext uri="{FF2B5EF4-FFF2-40B4-BE49-F238E27FC236}">
                <a16:creationId xmlns:a16="http://schemas.microsoft.com/office/drawing/2014/main" id="{841F2FEB-89A5-4034-AD74-84C16838E7AF}"/>
              </a:ext>
            </a:extLst>
          </p:cNvPr>
          <p:cNvSpPr/>
          <p:nvPr/>
        </p:nvSpPr>
        <p:spPr>
          <a:xfrm>
            <a:off x="795535" y="4418250"/>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Rounded Corners 139">
            <a:extLst>
              <a:ext uri="{FF2B5EF4-FFF2-40B4-BE49-F238E27FC236}">
                <a16:creationId xmlns:a16="http://schemas.microsoft.com/office/drawing/2014/main" id="{F2433FD2-C940-46E6-96A5-9489CB0D2CEA}"/>
              </a:ext>
            </a:extLst>
          </p:cNvPr>
          <p:cNvSpPr/>
          <p:nvPr/>
        </p:nvSpPr>
        <p:spPr>
          <a:xfrm>
            <a:off x="795534" y="4218225"/>
            <a:ext cx="633411" cy="156368"/>
          </a:xfrm>
          <a:prstGeom prst="roundRect">
            <a:avLst>
              <a:gd name="adj" fmla="val 28059"/>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51">
            <a:extLst>
              <a:ext uri="{FF2B5EF4-FFF2-40B4-BE49-F238E27FC236}">
                <a16:creationId xmlns:a16="http://schemas.microsoft.com/office/drawing/2014/main" id="{AA553851-5340-41BD-A243-817C20986E9A}"/>
              </a:ext>
            </a:extLst>
          </p:cNvPr>
          <p:cNvSpPr/>
          <p:nvPr/>
        </p:nvSpPr>
        <p:spPr>
          <a:xfrm>
            <a:off x="1530871" y="3415148"/>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Rounded Corners 51">
            <a:extLst>
              <a:ext uri="{FF2B5EF4-FFF2-40B4-BE49-F238E27FC236}">
                <a16:creationId xmlns:a16="http://schemas.microsoft.com/office/drawing/2014/main" id="{AA553851-5340-41BD-A243-817C20986E9A}"/>
              </a:ext>
            </a:extLst>
          </p:cNvPr>
          <p:cNvSpPr/>
          <p:nvPr/>
        </p:nvSpPr>
        <p:spPr>
          <a:xfrm>
            <a:off x="1530871" y="3621844"/>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Rounded Corners 51">
            <a:extLst>
              <a:ext uri="{FF2B5EF4-FFF2-40B4-BE49-F238E27FC236}">
                <a16:creationId xmlns:a16="http://schemas.microsoft.com/office/drawing/2014/main" id="{AA553851-5340-41BD-A243-817C20986E9A}"/>
              </a:ext>
            </a:extLst>
          </p:cNvPr>
          <p:cNvSpPr/>
          <p:nvPr/>
        </p:nvSpPr>
        <p:spPr>
          <a:xfrm>
            <a:off x="1530871" y="3824129"/>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Rounded Corners 51">
            <a:extLst>
              <a:ext uri="{FF2B5EF4-FFF2-40B4-BE49-F238E27FC236}">
                <a16:creationId xmlns:a16="http://schemas.microsoft.com/office/drawing/2014/main" id="{AA553851-5340-41BD-A243-817C20986E9A}"/>
              </a:ext>
            </a:extLst>
          </p:cNvPr>
          <p:cNvSpPr/>
          <p:nvPr/>
        </p:nvSpPr>
        <p:spPr>
          <a:xfrm>
            <a:off x="1530871" y="4213256"/>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Rounded Corners 51">
            <a:extLst>
              <a:ext uri="{FF2B5EF4-FFF2-40B4-BE49-F238E27FC236}">
                <a16:creationId xmlns:a16="http://schemas.microsoft.com/office/drawing/2014/main" id="{AA553851-5340-41BD-A243-817C20986E9A}"/>
              </a:ext>
            </a:extLst>
          </p:cNvPr>
          <p:cNvSpPr/>
          <p:nvPr/>
        </p:nvSpPr>
        <p:spPr>
          <a:xfrm>
            <a:off x="1530871" y="4018252"/>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69">
            <a:extLst>
              <a:ext uri="{FF2B5EF4-FFF2-40B4-BE49-F238E27FC236}">
                <a16:creationId xmlns:a16="http://schemas.microsoft.com/office/drawing/2014/main" id="{22A35CFC-8EB0-4615-8342-3C360030EF23}"/>
              </a:ext>
            </a:extLst>
          </p:cNvPr>
          <p:cNvSpPr/>
          <p:nvPr/>
        </p:nvSpPr>
        <p:spPr>
          <a:xfrm>
            <a:off x="2266199" y="2818050"/>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69">
            <a:extLst>
              <a:ext uri="{FF2B5EF4-FFF2-40B4-BE49-F238E27FC236}">
                <a16:creationId xmlns:a16="http://schemas.microsoft.com/office/drawing/2014/main" id="{22A35CFC-8EB0-4615-8342-3C360030EF23}"/>
              </a:ext>
            </a:extLst>
          </p:cNvPr>
          <p:cNvSpPr/>
          <p:nvPr/>
        </p:nvSpPr>
        <p:spPr>
          <a:xfrm>
            <a:off x="2266199" y="3013835"/>
            <a:ext cx="633411" cy="156368"/>
          </a:xfrm>
          <a:prstGeom prst="roundRect">
            <a:avLst>
              <a:gd name="adj" fmla="val 28059"/>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81">
            <a:extLst>
              <a:ext uri="{FF2B5EF4-FFF2-40B4-BE49-F238E27FC236}">
                <a16:creationId xmlns:a16="http://schemas.microsoft.com/office/drawing/2014/main" id="{DDFB0D65-C1A1-48E4-AE4F-E603928AA889}"/>
              </a:ext>
            </a:extLst>
          </p:cNvPr>
          <p:cNvSpPr/>
          <p:nvPr/>
        </p:nvSpPr>
        <p:spPr>
          <a:xfrm>
            <a:off x="3001531" y="3412171"/>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Rounded Corners 81">
            <a:extLst>
              <a:ext uri="{FF2B5EF4-FFF2-40B4-BE49-F238E27FC236}">
                <a16:creationId xmlns:a16="http://schemas.microsoft.com/office/drawing/2014/main" id="{DDFB0D65-C1A1-48E4-AE4F-E603928AA889}"/>
              </a:ext>
            </a:extLst>
          </p:cNvPr>
          <p:cNvSpPr/>
          <p:nvPr/>
        </p:nvSpPr>
        <p:spPr>
          <a:xfrm>
            <a:off x="3001531" y="3618150"/>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Rounded Corners 81">
            <a:extLst>
              <a:ext uri="{FF2B5EF4-FFF2-40B4-BE49-F238E27FC236}">
                <a16:creationId xmlns:a16="http://schemas.microsoft.com/office/drawing/2014/main" id="{DDFB0D65-C1A1-48E4-AE4F-E603928AA889}"/>
              </a:ext>
            </a:extLst>
          </p:cNvPr>
          <p:cNvSpPr/>
          <p:nvPr/>
        </p:nvSpPr>
        <p:spPr>
          <a:xfrm>
            <a:off x="3001531" y="3814646"/>
            <a:ext cx="633411" cy="156368"/>
          </a:xfrm>
          <a:prstGeom prst="roundRect">
            <a:avLst>
              <a:gd name="adj" fmla="val 280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625793" y="2033662"/>
            <a:ext cx="2254143" cy="369332"/>
          </a:xfrm>
          <a:prstGeom prst="rect">
            <a:avLst/>
          </a:prstGeom>
        </p:spPr>
        <p:txBody>
          <a:bodyPr wrap="none">
            <a:spAutoFit/>
          </a:bodyPr>
          <a:lstStyle/>
          <a:p>
            <a:r>
              <a:rPr lang="en-US" spc="300" dirty="0">
                <a:solidFill>
                  <a:srgbClr val="A6A6A6"/>
                </a:solidFill>
                <a:latin typeface="Tw Cen MT" panose="020B0602020104020603" pitchFamily="34" charset="0"/>
              </a:rPr>
              <a:t>Skype meetings:</a:t>
            </a:r>
            <a:endParaRPr lang="fr-FR" dirty="0"/>
          </a:p>
        </p:txBody>
      </p:sp>
      <p:sp>
        <p:nvSpPr>
          <p:cNvPr id="164" name="Rectangle 163"/>
          <p:cNvSpPr/>
          <p:nvPr/>
        </p:nvSpPr>
        <p:spPr>
          <a:xfrm>
            <a:off x="5625793" y="3722123"/>
            <a:ext cx="2159117" cy="369332"/>
          </a:xfrm>
          <a:prstGeom prst="rect">
            <a:avLst/>
          </a:prstGeom>
        </p:spPr>
        <p:txBody>
          <a:bodyPr wrap="none">
            <a:spAutoFit/>
          </a:bodyPr>
          <a:lstStyle/>
          <a:p>
            <a:r>
              <a:rPr lang="en-US" spc="300" dirty="0">
                <a:solidFill>
                  <a:srgbClr val="385723"/>
                </a:solidFill>
                <a:latin typeface="Tw Cen MT" panose="020B0602020104020603" pitchFamily="34" charset="0"/>
              </a:rPr>
              <a:t>  Real meetings</a:t>
            </a:r>
            <a:endParaRPr lang="fr-FR" dirty="0"/>
          </a:p>
        </p:txBody>
      </p:sp>
      <p:sp>
        <p:nvSpPr>
          <p:cNvPr id="141" name="TextBox 140">
            <a:extLst>
              <a:ext uri="{FF2B5EF4-FFF2-40B4-BE49-F238E27FC236}">
                <a16:creationId xmlns:a16="http://schemas.microsoft.com/office/drawing/2014/main" id="{2D26C98C-B5CB-480A-8A1A-4CA6A9339B10}"/>
              </a:ext>
            </a:extLst>
          </p:cNvPr>
          <p:cNvSpPr txBox="1"/>
          <p:nvPr/>
        </p:nvSpPr>
        <p:spPr>
          <a:xfrm>
            <a:off x="7901060" y="2245100"/>
            <a:ext cx="1969728" cy="1323439"/>
          </a:xfrm>
          <a:prstGeom prst="rect">
            <a:avLst/>
          </a:prstGeom>
          <a:noFill/>
        </p:spPr>
        <p:txBody>
          <a:bodyPr wrap="square" rtlCol="0">
            <a:spAutoFit/>
          </a:bodyPr>
          <a:lstStyle/>
          <a:p>
            <a:r>
              <a:rPr lang="en-US" sz="8000" dirty="0">
                <a:solidFill>
                  <a:srgbClr val="03A1A4"/>
                </a:solidFill>
                <a:latin typeface="Tw Cen MT" panose="020B0602020104020603" pitchFamily="34" charset="0"/>
              </a:rPr>
              <a:t>85</a:t>
            </a:r>
            <a:r>
              <a:rPr lang="en-US" sz="4800" dirty="0">
                <a:solidFill>
                  <a:srgbClr val="03A1A4"/>
                </a:solidFill>
                <a:latin typeface="Tw Cen MT" panose="020B0602020104020603" pitchFamily="34" charset="0"/>
              </a:rPr>
              <a:t>%</a:t>
            </a:r>
          </a:p>
        </p:txBody>
      </p:sp>
      <p:grpSp>
        <p:nvGrpSpPr>
          <p:cNvPr id="142" name="Group 141">
            <a:extLst>
              <a:ext uri="{FF2B5EF4-FFF2-40B4-BE49-F238E27FC236}">
                <a16:creationId xmlns:a16="http://schemas.microsoft.com/office/drawing/2014/main" id="{1914FDA5-2D1F-4CB1-94A1-12DB8FFA4096}"/>
              </a:ext>
            </a:extLst>
          </p:cNvPr>
          <p:cNvGrpSpPr/>
          <p:nvPr/>
        </p:nvGrpSpPr>
        <p:grpSpPr>
          <a:xfrm>
            <a:off x="7779748" y="3649656"/>
            <a:ext cx="2975646" cy="1392197"/>
            <a:chOff x="5828381" y="2061655"/>
            <a:chExt cx="2041776" cy="1358979"/>
          </a:xfrm>
        </p:grpSpPr>
        <p:sp>
          <p:nvSpPr>
            <p:cNvPr id="143" name="TextBox 142">
              <a:extLst>
                <a:ext uri="{FF2B5EF4-FFF2-40B4-BE49-F238E27FC236}">
                  <a16:creationId xmlns:a16="http://schemas.microsoft.com/office/drawing/2014/main" id="{81602BB3-65AD-410F-B6F4-C00CD7EE29DC}"/>
                </a:ext>
              </a:extLst>
            </p:cNvPr>
            <p:cNvSpPr txBox="1"/>
            <p:nvPr/>
          </p:nvSpPr>
          <p:spPr>
            <a:xfrm>
              <a:off x="5897120" y="2061655"/>
              <a:ext cx="1973037" cy="450650"/>
            </a:xfrm>
            <a:prstGeom prst="rect">
              <a:avLst/>
            </a:prstGeom>
            <a:noFill/>
          </p:spPr>
          <p:txBody>
            <a:bodyPr wrap="square" rtlCol="0">
              <a:spAutoFit/>
            </a:bodyPr>
            <a:lstStyle/>
            <a:p>
              <a:r>
                <a:rPr lang="fr-FR" sz="2400" dirty="0">
                  <a:solidFill>
                    <a:schemeClr val="bg1">
                      <a:lumMod val="65000"/>
                    </a:schemeClr>
                  </a:solidFill>
                  <a:latin typeface="Tw Cen MT" panose="020B0602020104020603" pitchFamily="34" charset="0"/>
                </a:rPr>
                <a:t>Hard parts</a:t>
              </a:r>
              <a:endParaRPr lang="en-US" sz="2400" dirty="0">
                <a:solidFill>
                  <a:schemeClr val="bg1">
                    <a:lumMod val="65000"/>
                  </a:schemeClr>
                </a:solidFill>
                <a:latin typeface="Tw Cen MT" panose="020B0602020104020603" pitchFamily="34" charset="0"/>
              </a:endParaRPr>
            </a:p>
          </p:txBody>
        </p:sp>
        <p:sp>
          <p:nvSpPr>
            <p:cNvPr id="144" name="TextBox 143">
              <a:extLst>
                <a:ext uri="{FF2B5EF4-FFF2-40B4-BE49-F238E27FC236}">
                  <a16:creationId xmlns:a16="http://schemas.microsoft.com/office/drawing/2014/main" id="{2DB48701-B4D2-4B00-B31F-3DBE1CA6026A}"/>
                </a:ext>
              </a:extLst>
            </p:cNvPr>
            <p:cNvSpPr txBox="1"/>
            <p:nvPr/>
          </p:nvSpPr>
          <p:spPr>
            <a:xfrm>
              <a:off x="5828381" y="3143635"/>
              <a:ext cx="1969728" cy="276999"/>
            </a:xfrm>
            <a:prstGeom prst="rect">
              <a:avLst/>
            </a:prstGeom>
            <a:noFill/>
          </p:spPr>
          <p:txBody>
            <a:bodyPr wrap="square" rtlCol="0">
              <a:spAutoFit/>
            </a:bodyPr>
            <a:lstStyle/>
            <a:p>
              <a:pPr algn="ctr"/>
              <a:endParaRPr lang="en-US" sz="1200" dirty="0">
                <a:solidFill>
                  <a:srgbClr val="A6A6A6"/>
                </a:solidFill>
                <a:latin typeface="Tw Cen MT" panose="020B0602020104020603" pitchFamily="34" charset="0"/>
              </a:endParaRPr>
            </a:p>
          </p:txBody>
        </p:sp>
      </p:grpSp>
      <p:sp>
        <p:nvSpPr>
          <p:cNvPr id="145" name="TextBox 144">
            <a:extLst>
              <a:ext uri="{FF2B5EF4-FFF2-40B4-BE49-F238E27FC236}">
                <a16:creationId xmlns:a16="http://schemas.microsoft.com/office/drawing/2014/main" id="{2D26C98C-B5CB-480A-8A1A-4CA6A9339B10}"/>
              </a:ext>
            </a:extLst>
          </p:cNvPr>
          <p:cNvSpPr txBox="1"/>
          <p:nvPr/>
        </p:nvSpPr>
        <p:spPr>
          <a:xfrm>
            <a:off x="7827902" y="3872282"/>
            <a:ext cx="1969728" cy="1323439"/>
          </a:xfrm>
          <a:prstGeom prst="rect">
            <a:avLst/>
          </a:prstGeom>
          <a:noFill/>
        </p:spPr>
        <p:txBody>
          <a:bodyPr wrap="square" rtlCol="0">
            <a:spAutoFit/>
          </a:bodyPr>
          <a:lstStyle/>
          <a:p>
            <a:r>
              <a:rPr lang="en-US" sz="8000" dirty="0">
                <a:solidFill>
                  <a:schemeClr val="accent6">
                    <a:lumMod val="50000"/>
                  </a:schemeClr>
                </a:solidFill>
                <a:latin typeface="Tw Cen MT" panose="020B0602020104020603" pitchFamily="34" charset="0"/>
              </a:rPr>
              <a:t>15</a:t>
            </a:r>
            <a:r>
              <a:rPr lang="en-US" sz="4800" dirty="0">
                <a:solidFill>
                  <a:schemeClr val="accent6">
                    <a:lumMod val="50000"/>
                  </a:schemeClr>
                </a:solidFill>
                <a:latin typeface="Tw Cen MT" panose="020B0602020104020603" pitchFamily="34" charset="0"/>
              </a:rPr>
              <a:t>%</a:t>
            </a:r>
          </a:p>
        </p:txBody>
      </p:sp>
      <p:sp>
        <p:nvSpPr>
          <p:cNvPr id="27" name="Rectangle 26"/>
          <p:cNvSpPr/>
          <p:nvPr/>
        </p:nvSpPr>
        <p:spPr>
          <a:xfrm>
            <a:off x="8064230" y="5549963"/>
            <a:ext cx="1877438" cy="1074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Rounded Corners 110">
            <a:extLst>
              <a:ext uri="{FF2B5EF4-FFF2-40B4-BE49-F238E27FC236}">
                <a16:creationId xmlns:a16="http://schemas.microsoft.com/office/drawing/2014/main" id="{8DD407FD-A8E6-484C-BD89-7D35F808D6A6}"/>
              </a:ext>
            </a:extLst>
          </p:cNvPr>
          <p:cNvSpPr/>
          <p:nvPr/>
        </p:nvSpPr>
        <p:spPr>
          <a:xfrm>
            <a:off x="4470882" y="3197133"/>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10">
            <a:extLst>
              <a:ext uri="{FF2B5EF4-FFF2-40B4-BE49-F238E27FC236}">
                <a16:creationId xmlns:a16="http://schemas.microsoft.com/office/drawing/2014/main" id="{8DD407FD-A8E6-484C-BD89-7D35F808D6A6}"/>
              </a:ext>
            </a:extLst>
          </p:cNvPr>
          <p:cNvSpPr/>
          <p:nvPr/>
        </p:nvSpPr>
        <p:spPr>
          <a:xfrm>
            <a:off x="4470881" y="2976141"/>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Rounded Corners 110">
            <a:extLst>
              <a:ext uri="{FF2B5EF4-FFF2-40B4-BE49-F238E27FC236}">
                <a16:creationId xmlns:a16="http://schemas.microsoft.com/office/drawing/2014/main" id="{8DD407FD-A8E6-484C-BD89-7D35F808D6A6}"/>
              </a:ext>
            </a:extLst>
          </p:cNvPr>
          <p:cNvSpPr/>
          <p:nvPr/>
        </p:nvSpPr>
        <p:spPr>
          <a:xfrm>
            <a:off x="4477448" y="2762826"/>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10">
            <a:extLst>
              <a:ext uri="{FF2B5EF4-FFF2-40B4-BE49-F238E27FC236}">
                <a16:creationId xmlns:a16="http://schemas.microsoft.com/office/drawing/2014/main" id="{8DD407FD-A8E6-484C-BD89-7D35F808D6A6}"/>
              </a:ext>
            </a:extLst>
          </p:cNvPr>
          <p:cNvSpPr/>
          <p:nvPr/>
        </p:nvSpPr>
        <p:spPr>
          <a:xfrm>
            <a:off x="4477448" y="2529358"/>
            <a:ext cx="633411" cy="156368"/>
          </a:xfrm>
          <a:prstGeom prst="roundRect">
            <a:avLst>
              <a:gd name="adj" fmla="val 280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4153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1000" fill="hold"/>
                                        <p:tgtEl>
                                          <p:spTgt spid="2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anim calcmode="lin" valueType="num">
                                      <p:cBhvr>
                                        <p:cTn id="73" dur="1000" fill="hold"/>
                                        <p:tgtEl>
                                          <p:spTgt spid="25"/>
                                        </p:tgtEl>
                                        <p:attrNameLst>
                                          <p:attrName>ppt_x</p:attrName>
                                        </p:attrNameLst>
                                      </p:cBhvr>
                                      <p:tavLst>
                                        <p:tav tm="0">
                                          <p:val>
                                            <p:strVal val="#ppt_x"/>
                                          </p:val>
                                        </p:tav>
                                        <p:tav tm="100000">
                                          <p:val>
                                            <p:strVal val="#ppt_x"/>
                                          </p:val>
                                        </p:tav>
                                      </p:tavLst>
                                    </p:anim>
                                    <p:anim calcmode="lin" valueType="num">
                                      <p:cBhvr>
                                        <p:cTn id="74" dur="1000" fill="hold"/>
                                        <p:tgtEl>
                                          <p:spTgt spid="2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1000"/>
                                        <p:tgtEl>
                                          <p:spTgt spid="26"/>
                                        </p:tgtEl>
                                      </p:cBhvr>
                                    </p:animEffect>
                                    <p:anim calcmode="lin" valueType="num">
                                      <p:cBhvr>
                                        <p:cTn id="78" dur="1000" fill="hold"/>
                                        <p:tgtEl>
                                          <p:spTgt spid="26"/>
                                        </p:tgtEl>
                                        <p:attrNameLst>
                                          <p:attrName>ppt_x</p:attrName>
                                        </p:attrNameLst>
                                      </p:cBhvr>
                                      <p:tavLst>
                                        <p:tav tm="0">
                                          <p:val>
                                            <p:strVal val="#ppt_x"/>
                                          </p:val>
                                        </p:tav>
                                        <p:tav tm="100000">
                                          <p:val>
                                            <p:strVal val="#ppt_x"/>
                                          </p:val>
                                        </p:tav>
                                      </p:tavLst>
                                    </p:anim>
                                    <p:anim calcmode="lin" valueType="num">
                                      <p:cBhvr>
                                        <p:cTn id="79" dur="1000" fill="hold"/>
                                        <p:tgtEl>
                                          <p:spTgt spid="2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1000"/>
                                        <p:tgtEl>
                                          <p:spTgt spid="42"/>
                                        </p:tgtEl>
                                      </p:cBhvr>
                                    </p:animEffect>
                                    <p:anim calcmode="lin" valueType="num">
                                      <p:cBhvr>
                                        <p:cTn id="83" dur="1000" fill="hold"/>
                                        <p:tgtEl>
                                          <p:spTgt spid="42"/>
                                        </p:tgtEl>
                                        <p:attrNameLst>
                                          <p:attrName>ppt_x</p:attrName>
                                        </p:attrNameLst>
                                      </p:cBhvr>
                                      <p:tavLst>
                                        <p:tav tm="0">
                                          <p:val>
                                            <p:strVal val="#ppt_x"/>
                                          </p:val>
                                        </p:tav>
                                        <p:tav tm="100000">
                                          <p:val>
                                            <p:strVal val="#ppt_x"/>
                                          </p:val>
                                        </p:tav>
                                      </p:tavLst>
                                    </p:anim>
                                    <p:anim calcmode="lin" valueType="num">
                                      <p:cBhvr>
                                        <p:cTn id="84" dur="1000" fill="hold"/>
                                        <p:tgtEl>
                                          <p:spTgt spid="4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1000"/>
                                        <p:tgtEl>
                                          <p:spTgt spid="44"/>
                                        </p:tgtEl>
                                      </p:cBhvr>
                                    </p:animEffect>
                                    <p:anim calcmode="lin" valueType="num">
                                      <p:cBhvr>
                                        <p:cTn id="93" dur="1000" fill="hold"/>
                                        <p:tgtEl>
                                          <p:spTgt spid="44"/>
                                        </p:tgtEl>
                                        <p:attrNameLst>
                                          <p:attrName>ppt_x</p:attrName>
                                        </p:attrNameLst>
                                      </p:cBhvr>
                                      <p:tavLst>
                                        <p:tav tm="0">
                                          <p:val>
                                            <p:strVal val="#ppt_x"/>
                                          </p:val>
                                        </p:tav>
                                        <p:tav tm="100000">
                                          <p:val>
                                            <p:strVal val="#ppt_x"/>
                                          </p:val>
                                        </p:tav>
                                      </p:tavLst>
                                    </p:anim>
                                    <p:anim calcmode="lin" valueType="num">
                                      <p:cBhvr>
                                        <p:cTn id="94" dur="1000" fill="hold"/>
                                        <p:tgtEl>
                                          <p:spTgt spid="4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000"/>
                                        <p:tgtEl>
                                          <p:spTgt spid="45"/>
                                        </p:tgtEl>
                                      </p:cBhvr>
                                    </p:animEffect>
                                    <p:anim calcmode="lin" valueType="num">
                                      <p:cBhvr>
                                        <p:cTn id="98" dur="1000" fill="hold"/>
                                        <p:tgtEl>
                                          <p:spTgt spid="45"/>
                                        </p:tgtEl>
                                        <p:attrNameLst>
                                          <p:attrName>ppt_x</p:attrName>
                                        </p:attrNameLst>
                                      </p:cBhvr>
                                      <p:tavLst>
                                        <p:tav tm="0">
                                          <p:val>
                                            <p:strVal val="#ppt_x"/>
                                          </p:val>
                                        </p:tav>
                                        <p:tav tm="100000">
                                          <p:val>
                                            <p:strVal val="#ppt_x"/>
                                          </p:val>
                                        </p:tav>
                                      </p:tavLst>
                                    </p:anim>
                                    <p:anim calcmode="lin" valueType="num">
                                      <p:cBhvr>
                                        <p:cTn id="99" dur="1000" fill="hold"/>
                                        <p:tgtEl>
                                          <p:spTgt spid="4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fade">
                                      <p:cBhvr>
                                        <p:cTn id="102" dur="1000"/>
                                        <p:tgtEl>
                                          <p:spTgt spid="46"/>
                                        </p:tgtEl>
                                      </p:cBhvr>
                                    </p:animEffect>
                                    <p:anim calcmode="lin" valueType="num">
                                      <p:cBhvr>
                                        <p:cTn id="103" dur="1000" fill="hold"/>
                                        <p:tgtEl>
                                          <p:spTgt spid="46"/>
                                        </p:tgtEl>
                                        <p:attrNameLst>
                                          <p:attrName>ppt_x</p:attrName>
                                        </p:attrNameLst>
                                      </p:cBhvr>
                                      <p:tavLst>
                                        <p:tav tm="0">
                                          <p:val>
                                            <p:strVal val="#ppt_x"/>
                                          </p:val>
                                        </p:tav>
                                        <p:tav tm="100000">
                                          <p:val>
                                            <p:strVal val="#ppt_x"/>
                                          </p:val>
                                        </p:tav>
                                      </p:tavLst>
                                    </p:anim>
                                    <p:anim calcmode="lin" valueType="num">
                                      <p:cBhvr>
                                        <p:cTn id="104" dur="1000" fill="hold"/>
                                        <p:tgtEl>
                                          <p:spTgt spid="46"/>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1000"/>
                                        <p:tgtEl>
                                          <p:spTgt spid="52"/>
                                        </p:tgtEl>
                                      </p:cBhvr>
                                    </p:animEffect>
                                    <p:anim calcmode="lin" valueType="num">
                                      <p:cBhvr>
                                        <p:cTn id="108" dur="1000" fill="hold"/>
                                        <p:tgtEl>
                                          <p:spTgt spid="52"/>
                                        </p:tgtEl>
                                        <p:attrNameLst>
                                          <p:attrName>ppt_x</p:attrName>
                                        </p:attrNameLst>
                                      </p:cBhvr>
                                      <p:tavLst>
                                        <p:tav tm="0">
                                          <p:val>
                                            <p:strVal val="#ppt_x"/>
                                          </p:val>
                                        </p:tav>
                                        <p:tav tm="100000">
                                          <p:val>
                                            <p:strVal val="#ppt_x"/>
                                          </p:val>
                                        </p:tav>
                                      </p:tavLst>
                                    </p:anim>
                                    <p:anim calcmode="lin" valueType="num">
                                      <p:cBhvr>
                                        <p:cTn id="109" dur="1000" fill="hold"/>
                                        <p:tgtEl>
                                          <p:spTgt spid="5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1000"/>
                                        <p:tgtEl>
                                          <p:spTgt spid="53"/>
                                        </p:tgtEl>
                                      </p:cBhvr>
                                    </p:animEffect>
                                    <p:anim calcmode="lin" valueType="num">
                                      <p:cBhvr>
                                        <p:cTn id="113" dur="1000" fill="hold"/>
                                        <p:tgtEl>
                                          <p:spTgt spid="53"/>
                                        </p:tgtEl>
                                        <p:attrNameLst>
                                          <p:attrName>ppt_x</p:attrName>
                                        </p:attrNameLst>
                                      </p:cBhvr>
                                      <p:tavLst>
                                        <p:tav tm="0">
                                          <p:val>
                                            <p:strVal val="#ppt_x"/>
                                          </p:val>
                                        </p:tav>
                                        <p:tav tm="100000">
                                          <p:val>
                                            <p:strVal val="#ppt_x"/>
                                          </p:val>
                                        </p:tav>
                                      </p:tavLst>
                                    </p:anim>
                                    <p:anim calcmode="lin" valueType="num">
                                      <p:cBhvr>
                                        <p:cTn id="114" dur="1000" fill="hold"/>
                                        <p:tgtEl>
                                          <p:spTgt spid="5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1000"/>
                                        <p:tgtEl>
                                          <p:spTgt spid="55"/>
                                        </p:tgtEl>
                                      </p:cBhvr>
                                    </p:animEffect>
                                    <p:anim calcmode="lin" valueType="num">
                                      <p:cBhvr>
                                        <p:cTn id="123" dur="1000" fill="hold"/>
                                        <p:tgtEl>
                                          <p:spTgt spid="55"/>
                                        </p:tgtEl>
                                        <p:attrNameLst>
                                          <p:attrName>ppt_x</p:attrName>
                                        </p:attrNameLst>
                                      </p:cBhvr>
                                      <p:tavLst>
                                        <p:tav tm="0">
                                          <p:val>
                                            <p:strVal val="#ppt_x"/>
                                          </p:val>
                                        </p:tav>
                                        <p:tav tm="100000">
                                          <p:val>
                                            <p:strVal val="#ppt_x"/>
                                          </p:val>
                                        </p:tav>
                                      </p:tavLst>
                                    </p:anim>
                                    <p:anim calcmode="lin" valueType="num">
                                      <p:cBhvr>
                                        <p:cTn id="124" dur="1000" fill="hold"/>
                                        <p:tgtEl>
                                          <p:spTgt spid="5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Effect transition="in" filter="fade">
                                      <p:cBhvr>
                                        <p:cTn id="127" dur="1000"/>
                                        <p:tgtEl>
                                          <p:spTgt spid="56"/>
                                        </p:tgtEl>
                                      </p:cBhvr>
                                    </p:animEffect>
                                    <p:anim calcmode="lin" valueType="num">
                                      <p:cBhvr>
                                        <p:cTn id="128" dur="1000" fill="hold"/>
                                        <p:tgtEl>
                                          <p:spTgt spid="56"/>
                                        </p:tgtEl>
                                        <p:attrNameLst>
                                          <p:attrName>ppt_x</p:attrName>
                                        </p:attrNameLst>
                                      </p:cBhvr>
                                      <p:tavLst>
                                        <p:tav tm="0">
                                          <p:val>
                                            <p:strVal val="#ppt_x"/>
                                          </p:val>
                                        </p:tav>
                                        <p:tav tm="100000">
                                          <p:val>
                                            <p:strVal val="#ppt_x"/>
                                          </p:val>
                                        </p:tav>
                                      </p:tavLst>
                                    </p:anim>
                                    <p:anim calcmode="lin" valueType="num">
                                      <p:cBhvr>
                                        <p:cTn id="129" dur="1000" fill="hold"/>
                                        <p:tgtEl>
                                          <p:spTgt spid="5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57"/>
                                        </p:tgtEl>
                                        <p:attrNameLst>
                                          <p:attrName>style.visibility</p:attrName>
                                        </p:attrNameLst>
                                      </p:cBhvr>
                                      <p:to>
                                        <p:strVal val="visible"/>
                                      </p:to>
                                    </p:set>
                                    <p:animEffect transition="in" filter="fade">
                                      <p:cBhvr>
                                        <p:cTn id="132" dur="1000"/>
                                        <p:tgtEl>
                                          <p:spTgt spid="57"/>
                                        </p:tgtEl>
                                      </p:cBhvr>
                                    </p:animEffect>
                                    <p:anim calcmode="lin" valueType="num">
                                      <p:cBhvr>
                                        <p:cTn id="133" dur="1000" fill="hold"/>
                                        <p:tgtEl>
                                          <p:spTgt spid="57"/>
                                        </p:tgtEl>
                                        <p:attrNameLst>
                                          <p:attrName>ppt_x</p:attrName>
                                        </p:attrNameLst>
                                      </p:cBhvr>
                                      <p:tavLst>
                                        <p:tav tm="0">
                                          <p:val>
                                            <p:strVal val="#ppt_x"/>
                                          </p:val>
                                        </p:tav>
                                        <p:tav tm="100000">
                                          <p:val>
                                            <p:strVal val="#ppt_x"/>
                                          </p:val>
                                        </p:tav>
                                      </p:tavLst>
                                    </p:anim>
                                    <p:anim calcmode="lin" valueType="num">
                                      <p:cBhvr>
                                        <p:cTn id="134" dur="1000" fill="hold"/>
                                        <p:tgtEl>
                                          <p:spTgt spid="57"/>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animEffect transition="in" filter="fade">
                                      <p:cBhvr>
                                        <p:cTn id="137" dur="1000"/>
                                        <p:tgtEl>
                                          <p:spTgt spid="58"/>
                                        </p:tgtEl>
                                      </p:cBhvr>
                                    </p:animEffect>
                                    <p:anim calcmode="lin" valueType="num">
                                      <p:cBhvr>
                                        <p:cTn id="138" dur="1000" fill="hold"/>
                                        <p:tgtEl>
                                          <p:spTgt spid="58"/>
                                        </p:tgtEl>
                                        <p:attrNameLst>
                                          <p:attrName>ppt_x</p:attrName>
                                        </p:attrNameLst>
                                      </p:cBhvr>
                                      <p:tavLst>
                                        <p:tav tm="0">
                                          <p:val>
                                            <p:strVal val="#ppt_x"/>
                                          </p:val>
                                        </p:tav>
                                        <p:tav tm="100000">
                                          <p:val>
                                            <p:strVal val="#ppt_x"/>
                                          </p:val>
                                        </p:tav>
                                      </p:tavLst>
                                    </p:anim>
                                    <p:anim calcmode="lin" valueType="num">
                                      <p:cBhvr>
                                        <p:cTn id="139" dur="1000" fill="hold"/>
                                        <p:tgtEl>
                                          <p:spTgt spid="58"/>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9"/>
                                        </p:tgtEl>
                                        <p:attrNameLst>
                                          <p:attrName>style.visibility</p:attrName>
                                        </p:attrNameLst>
                                      </p:cBhvr>
                                      <p:to>
                                        <p:strVal val="visible"/>
                                      </p:to>
                                    </p:set>
                                    <p:animEffect transition="in" filter="fade">
                                      <p:cBhvr>
                                        <p:cTn id="142" dur="1000"/>
                                        <p:tgtEl>
                                          <p:spTgt spid="59"/>
                                        </p:tgtEl>
                                      </p:cBhvr>
                                    </p:animEffect>
                                    <p:anim calcmode="lin" valueType="num">
                                      <p:cBhvr>
                                        <p:cTn id="143" dur="1000" fill="hold"/>
                                        <p:tgtEl>
                                          <p:spTgt spid="59"/>
                                        </p:tgtEl>
                                        <p:attrNameLst>
                                          <p:attrName>ppt_x</p:attrName>
                                        </p:attrNameLst>
                                      </p:cBhvr>
                                      <p:tavLst>
                                        <p:tav tm="0">
                                          <p:val>
                                            <p:strVal val="#ppt_x"/>
                                          </p:val>
                                        </p:tav>
                                        <p:tav tm="100000">
                                          <p:val>
                                            <p:strVal val="#ppt_x"/>
                                          </p:val>
                                        </p:tav>
                                      </p:tavLst>
                                    </p:anim>
                                    <p:anim calcmode="lin" valueType="num">
                                      <p:cBhvr>
                                        <p:cTn id="144" dur="1000" fill="hold"/>
                                        <p:tgtEl>
                                          <p:spTgt spid="59"/>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fade">
                                      <p:cBhvr>
                                        <p:cTn id="147" dur="1000"/>
                                        <p:tgtEl>
                                          <p:spTgt spid="60"/>
                                        </p:tgtEl>
                                      </p:cBhvr>
                                    </p:animEffect>
                                    <p:anim calcmode="lin" valueType="num">
                                      <p:cBhvr>
                                        <p:cTn id="148" dur="1000" fill="hold"/>
                                        <p:tgtEl>
                                          <p:spTgt spid="60"/>
                                        </p:tgtEl>
                                        <p:attrNameLst>
                                          <p:attrName>ppt_x</p:attrName>
                                        </p:attrNameLst>
                                      </p:cBhvr>
                                      <p:tavLst>
                                        <p:tav tm="0">
                                          <p:val>
                                            <p:strVal val="#ppt_x"/>
                                          </p:val>
                                        </p:tav>
                                        <p:tav tm="100000">
                                          <p:val>
                                            <p:strVal val="#ppt_x"/>
                                          </p:val>
                                        </p:tav>
                                      </p:tavLst>
                                    </p:anim>
                                    <p:anim calcmode="lin" valueType="num">
                                      <p:cBhvr>
                                        <p:cTn id="149" dur="1000" fill="hold"/>
                                        <p:tgtEl>
                                          <p:spTgt spid="60"/>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fade">
                                      <p:cBhvr>
                                        <p:cTn id="152" dur="1000"/>
                                        <p:tgtEl>
                                          <p:spTgt spid="61"/>
                                        </p:tgtEl>
                                      </p:cBhvr>
                                    </p:animEffect>
                                    <p:anim calcmode="lin" valueType="num">
                                      <p:cBhvr>
                                        <p:cTn id="153" dur="1000" fill="hold"/>
                                        <p:tgtEl>
                                          <p:spTgt spid="61"/>
                                        </p:tgtEl>
                                        <p:attrNameLst>
                                          <p:attrName>ppt_x</p:attrName>
                                        </p:attrNameLst>
                                      </p:cBhvr>
                                      <p:tavLst>
                                        <p:tav tm="0">
                                          <p:val>
                                            <p:strVal val="#ppt_x"/>
                                          </p:val>
                                        </p:tav>
                                        <p:tav tm="100000">
                                          <p:val>
                                            <p:strVal val="#ppt_x"/>
                                          </p:val>
                                        </p:tav>
                                      </p:tavLst>
                                    </p:anim>
                                    <p:anim calcmode="lin" valueType="num">
                                      <p:cBhvr>
                                        <p:cTn id="154" dur="1000" fill="hold"/>
                                        <p:tgtEl>
                                          <p:spTgt spid="61"/>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62"/>
                                        </p:tgtEl>
                                        <p:attrNameLst>
                                          <p:attrName>style.visibility</p:attrName>
                                        </p:attrNameLst>
                                      </p:cBhvr>
                                      <p:to>
                                        <p:strVal val="visible"/>
                                      </p:to>
                                    </p:set>
                                    <p:animEffect transition="in" filter="fade">
                                      <p:cBhvr>
                                        <p:cTn id="157" dur="1000"/>
                                        <p:tgtEl>
                                          <p:spTgt spid="62"/>
                                        </p:tgtEl>
                                      </p:cBhvr>
                                    </p:animEffect>
                                    <p:anim calcmode="lin" valueType="num">
                                      <p:cBhvr>
                                        <p:cTn id="158" dur="1000" fill="hold"/>
                                        <p:tgtEl>
                                          <p:spTgt spid="62"/>
                                        </p:tgtEl>
                                        <p:attrNameLst>
                                          <p:attrName>ppt_x</p:attrName>
                                        </p:attrNameLst>
                                      </p:cBhvr>
                                      <p:tavLst>
                                        <p:tav tm="0">
                                          <p:val>
                                            <p:strVal val="#ppt_x"/>
                                          </p:val>
                                        </p:tav>
                                        <p:tav tm="100000">
                                          <p:val>
                                            <p:strVal val="#ppt_x"/>
                                          </p:val>
                                        </p:tav>
                                      </p:tavLst>
                                    </p:anim>
                                    <p:anim calcmode="lin" valueType="num">
                                      <p:cBhvr>
                                        <p:cTn id="159" dur="1000" fill="hold"/>
                                        <p:tgtEl>
                                          <p:spTgt spid="6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63"/>
                                        </p:tgtEl>
                                        <p:attrNameLst>
                                          <p:attrName>style.visibility</p:attrName>
                                        </p:attrNameLst>
                                      </p:cBhvr>
                                      <p:to>
                                        <p:strVal val="visible"/>
                                      </p:to>
                                    </p:set>
                                    <p:animEffect transition="in" filter="fade">
                                      <p:cBhvr>
                                        <p:cTn id="162" dur="1000"/>
                                        <p:tgtEl>
                                          <p:spTgt spid="63"/>
                                        </p:tgtEl>
                                      </p:cBhvr>
                                    </p:animEffect>
                                    <p:anim calcmode="lin" valueType="num">
                                      <p:cBhvr>
                                        <p:cTn id="163" dur="1000" fill="hold"/>
                                        <p:tgtEl>
                                          <p:spTgt spid="63"/>
                                        </p:tgtEl>
                                        <p:attrNameLst>
                                          <p:attrName>ppt_x</p:attrName>
                                        </p:attrNameLst>
                                      </p:cBhvr>
                                      <p:tavLst>
                                        <p:tav tm="0">
                                          <p:val>
                                            <p:strVal val="#ppt_x"/>
                                          </p:val>
                                        </p:tav>
                                        <p:tav tm="100000">
                                          <p:val>
                                            <p:strVal val="#ppt_x"/>
                                          </p:val>
                                        </p:tav>
                                      </p:tavLst>
                                    </p:anim>
                                    <p:anim calcmode="lin" valueType="num">
                                      <p:cBhvr>
                                        <p:cTn id="164" dur="1000" fill="hold"/>
                                        <p:tgtEl>
                                          <p:spTgt spid="6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64"/>
                                        </p:tgtEl>
                                        <p:attrNameLst>
                                          <p:attrName>style.visibility</p:attrName>
                                        </p:attrNameLst>
                                      </p:cBhvr>
                                      <p:to>
                                        <p:strVal val="visible"/>
                                      </p:to>
                                    </p:set>
                                    <p:animEffect transition="in" filter="fade">
                                      <p:cBhvr>
                                        <p:cTn id="167" dur="1000"/>
                                        <p:tgtEl>
                                          <p:spTgt spid="64"/>
                                        </p:tgtEl>
                                      </p:cBhvr>
                                    </p:animEffect>
                                    <p:anim calcmode="lin" valueType="num">
                                      <p:cBhvr>
                                        <p:cTn id="168" dur="1000" fill="hold"/>
                                        <p:tgtEl>
                                          <p:spTgt spid="64"/>
                                        </p:tgtEl>
                                        <p:attrNameLst>
                                          <p:attrName>ppt_x</p:attrName>
                                        </p:attrNameLst>
                                      </p:cBhvr>
                                      <p:tavLst>
                                        <p:tav tm="0">
                                          <p:val>
                                            <p:strVal val="#ppt_x"/>
                                          </p:val>
                                        </p:tav>
                                        <p:tav tm="100000">
                                          <p:val>
                                            <p:strVal val="#ppt_x"/>
                                          </p:val>
                                        </p:tav>
                                      </p:tavLst>
                                    </p:anim>
                                    <p:anim calcmode="lin" valueType="num">
                                      <p:cBhvr>
                                        <p:cTn id="169" dur="1000" fill="hold"/>
                                        <p:tgtEl>
                                          <p:spTgt spid="6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65"/>
                                        </p:tgtEl>
                                        <p:attrNameLst>
                                          <p:attrName>style.visibility</p:attrName>
                                        </p:attrNameLst>
                                      </p:cBhvr>
                                      <p:to>
                                        <p:strVal val="visible"/>
                                      </p:to>
                                    </p:set>
                                    <p:animEffect transition="in" filter="fade">
                                      <p:cBhvr>
                                        <p:cTn id="172" dur="1000"/>
                                        <p:tgtEl>
                                          <p:spTgt spid="65"/>
                                        </p:tgtEl>
                                      </p:cBhvr>
                                    </p:animEffect>
                                    <p:anim calcmode="lin" valueType="num">
                                      <p:cBhvr>
                                        <p:cTn id="173" dur="1000" fill="hold"/>
                                        <p:tgtEl>
                                          <p:spTgt spid="65"/>
                                        </p:tgtEl>
                                        <p:attrNameLst>
                                          <p:attrName>ppt_x</p:attrName>
                                        </p:attrNameLst>
                                      </p:cBhvr>
                                      <p:tavLst>
                                        <p:tav tm="0">
                                          <p:val>
                                            <p:strVal val="#ppt_x"/>
                                          </p:val>
                                        </p:tav>
                                        <p:tav tm="100000">
                                          <p:val>
                                            <p:strVal val="#ppt_x"/>
                                          </p:val>
                                        </p:tav>
                                      </p:tavLst>
                                    </p:anim>
                                    <p:anim calcmode="lin" valueType="num">
                                      <p:cBhvr>
                                        <p:cTn id="174" dur="1000" fill="hold"/>
                                        <p:tgtEl>
                                          <p:spTgt spid="6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66"/>
                                        </p:tgtEl>
                                        <p:attrNameLst>
                                          <p:attrName>style.visibility</p:attrName>
                                        </p:attrNameLst>
                                      </p:cBhvr>
                                      <p:to>
                                        <p:strVal val="visible"/>
                                      </p:to>
                                    </p:set>
                                    <p:animEffect transition="in" filter="fade">
                                      <p:cBhvr>
                                        <p:cTn id="177" dur="1000"/>
                                        <p:tgtEl>
                                          <p:spTgt spid="66"/>
                                        </p:tgtEl>
                                      </p:cBhvr>
                                    </p:animEffect>
                                    <p:anim calcmode="lin" valueType="num">
                                      <p:cBhvr>
                                        <p:cTn id="178" dur="1000" fill="hold"/>
                                        <p:tgtEl>
                                          <p:spTgt spid="66"/>
                                        </p:tgtEl>
                                        <p:attrNameLst>
                                          <p:attrName>ppt_x</p:attrName>
                                        </p:attrNameLst>
                                      </p:cBhvr>
                                      <p:tavLst>
                                        <p:tav tm="0">
                                          <p:val>
                                            <p:strVal val="#ppt_x"/>
                                          </p:val>
                                        </p:tav>
                                        <p:tav tm="100000">
                                          <p:val>
                                            <p:strVal val="#ppt_x"/>
                                          </p:val>
                                        </p:tav>
                                      </p:tavLst>
                                    </p:anim>
                                    <p:anim calcmode="lin" valueType="num">
                                      <p:cBhvr>
                                        <p:cTn id="179" dur="1000" fill="hold"/>
                                        <p:tgtEl>
                                          <p:spTgt spid="6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67"/>
                                        </p:tgtEl>
                                        <p:attrNameLst>
                                          <p:attrName>style.visibility</p:attrName>
                                        </p:attrNameLst>
                                      </p:cBhvr>
                                      <p:to>
                                        <p:strVal val="visible"/>
                                      </p:to>
                                    </p:set>
                                    <p:animEffect transition="in" filter="fade">
                                      <p:cBhvr>
                                        <p:cTn id="182" dur="1000"/>
                                        <p:tgtEl>
                                          <p:spTgt spid="67"/>
                                        </p:tgtEl>
                                      </p:cBhvr>
                                    </p:animEffect>
                                    <p:anim calcmode="lin" valueType="num">
                                      <p:cBhvr>
                                        <p:cTn id="183" dur="1000" fill="hold"/>
                                        <p:tgtEl>
                                          <p:spTgt spid="67"/>
                                        </p:tgtEl>
                                        <p:attrNameLst>
                                          <p:attrName>ppt_x</p:attrName>
                                        </p:attrNameLst>
                                      </p:cBhvr>
                                      <p:tavLst>
                                        <p:tav tm="0">
                                          <p:val>
                                            <p:strVal val="#ppt_x"/>
                                          </p:val>
                                        </p:tav>
                                        <p:tav tm="100000">
                                          <p:val>
                                            <p:strVal val="#ppt_x"/>
                                          </p:val>
                                        </p:tav>
                                      </p:tavLst>
                                    </p:anim>
                                    <p:anim calcmode="lin" valueType="num">
                                      <p:cBhvr>
                                        <p:cTn id="184" dur="1000" fill="hold"/>
                                        <p:tgtEl>
                                          <p:spTgt spid="6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70"/>
                                        </p:tgtEl>
                                        <p:attrNameLst>
                                          <p:attrName>style.visibility</p:attrName>
                                        </p:attrNameLst>
                                      </p:cBhvr>
                                      <p:to>
                                        <p:strVal val="visible"/>
                                      </p:to>
                                    </p:set>
                                    <p:animEffect transition="in" filter="fade">
                                      <p:cBhvr>
                                        <p:cTn id="187" dur="1000"/>
                                        <p:tgtEl>
                                          <p:spTgt spid="70"/>
                                        </p:tgtEl>
                                      </p:cBhvr>
                                    </p:animEffect>
                                    <p:anim calcmode="lin" valueType="num">
                                      <p:cBhvr>
                                        <p:cTn id="188" dur="1000" fill="hold"/>
                                        <p:tgtEl>
                                          <p:spTgt spid="70"/>
                                        </p:tgtEl>
                                        <p:attrNameLst>
                                          <p:attrName>ppt_x</p:attrName>
                                        </p:attrNameLst>
                                      </p:cBhvr>
                                      <p:tavLst>
                                        <p:tav tm="0">
                                          <p:val>
                                            <p:strVal val="#ppt_x"/>
                                          </p:val>
                                        </p:tav>
                                        <p:tav tm="100000">
                                          <p:val>
                                            <p:strVal val="#ppt_x"/>
                                          </p:val>
                                        </p:tav>
                                      </p:tavLst>
                                    </p:anim>
                                    <p:anim calcmode="lin" valueType="num">
                                      <p:cBhvr>
                                        <p:cTn id="189" dur="1000" fill="hold"/>
                                        <p:tgtEl>
                                          <p:spTgt spid="70"/>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fade">
                                      <p:cBhvr>
                                        <p:cTn id="192" dur="1000"/>
                                        <p:tgtEl>
                                          <p:spTgt spid="71"/>
                                        </p:tgtEl>
                                      </p:cBhvr>
                                    </p:animEffect>
                                    <p:anim calcmode="lin" valueType="num">
                                      <p:cBhvr>
                                        <p:cTn id="193" dur="1000" fill="hold"/>
                                        <p:tgtEl>
                                          <p:spTgt spid="71"/>
                                        </p:tgtEl>
                                        <p:attrNameLst>
                                          <p:attrName>ppt_x</p:attrName>
                                        </p:attrNameLst>
                                      </p:cBhvr>
                                      <p:tavLst>
                                        <p:tav tm="0">
                                          <p:val>
                                            <p:strVal val="#ppt_x"/>
                                          </p:val>
                                        </p:tav>
                                        <p:tav tm="100000">
                                          <p:val>
                                            <p:strVal val="#ppt_x"/>
                                          </p:val>
                                        </p:tav>
                                      </p:tavLst>
                                    </p:anim>
                                    <p:anim calcmode="lin" valueType="num">
                                      <p:cBhvr>
                                        <p:cTn id="194" dur="1000" fill="hold"/>
                                        <p:tgtEl>
                                          <p:spTgt spid="71"/>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Effect transition="in" filter="fade">
                                      <p:cBhvr>
                                        <p:cTn id="197" dur="1000"/>
                                        <p:tgtEl>
                                          <p:spTgt spid="72"/>
                                        </p:tgtEl>
                                      </p:cBhvr>
                                    </p:animEffect>
                                    <p:anim calcmode="lin" valueType="num">
                                      <p:cBhvr>
                                        <p:cTn id="198" dur="1000" fill="hold"/>
                                        <p:tgtEl>
                                          <p:spTgt spid="72"/>
                                        </p:tgtEl>
                                        <p:attrNameLst>
                                          <p:attrName>ppt_x</p:attrName>
                                        </p:attrNameLst>
                                      </p:cBhvr>
                                      <p:tavLst>
                                        <p:tav tm="0">
                                          <p:val>
                                            <p:strVal val="#ppt_x"/>
                                          </p:val>
                                        </p:tav>
                                        <p:tav tm="100000">
                                          <p:val>
                                            <p:strVal val="#ppt_x"/>
                                          </p:val>
                                        </p:tav>
                                      </p:tavLst>
                                    </p:anim>
                                    <p:anim calcmode="lin" valueType="num">
                                      <p:cBhvr>
                                        <p:cTn id="199" dur="1000" fill="hold"/>
                                        <p:tgtEl>
                                          <p:spTgt spid="72"/>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73"/>
                                        </p:tgtEl>
                                        <p:attrNameLst>
                                          <p:attrName>style.visibility</p:attrName>
                                        </p:attrNameLst>
                                      </p:cBhvr>
                                      <p:to>
                                        <p:strVal val="visible"/>
                                      </p:to>
                                    </p:set>
                                    <p:animEffect transition="in" filter="fade">
                                      <p:cBhvr>
                                        <p:cTn id="202" dur="1000"/>
                                        <p:tgtEl>
                                          <p:spTgt spid="73"/>
                                        </p:tgtEl>
                                      </p:cBhvr>
                                    </p:animEffect>
                                    <p:anim calcmode="lin" valueType="num">
                                      <p:cBhvr>
                                        <p:cTn id="203" dur="1000" fill="hold"/>
                                        <p:tgtEl>
                                          <p:spTgt spid="73"/>
                                        </p:tgtEl>
                                        <p:attrNameLst>
                                          <p:attrName>ppt_x</p:attrName>
                                        </p:attrNameLst>
                                      </p:cBhvr>
                                      <p:tavLst>
                                        <p:tav tm="0">
                                          <p:val>
                                            <p:strVal val="#ppt_x"/>
                                          </p:val>
                                        </p:tav>
                                        <p:tav tm="100000">
                                          <p:val>
                                            <p:strVal val="#ppt_x"/>
                                          </p:val>
                                        </p:tav>
                                      </p:tavLst>
                                    </p:anim>
                                    <p:anim calcmode="lin" valueType="num">
                                      <p:cBhvr>
                                        <p:cTn id="204" dur="1000" fill="hold"/>
                                        <p:tgtEl>
                                          <p:spTgt spid="73"/>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74"/>
                                        </p:tgtEl>
                                        <p:attrNameLst>
                                          <p:attrName>style.visibility</p:attrName>
                                        </p:attrNameLst>
                                      </p:cBhvr>
                                      <p:to>
                                        <p:strVal val="visible"/>
                                      </p:to>
                                    </p:set>
                                    <p:animEffect transition="in" filter="fade">
                                      <p:cBhvr>
                                        <p:cTn id="207" dur="1000"/>
                                        <p:tgtEl>
                                          <p:spTgt spid="74"/>
                                        </p:tgtEl>
                                      </p:cBhvr>
                                    </p:animEffect>
                                    <p:anim calcmode="lin" valueType="num">
                                      <p:cBhvr>
                                        <p:cTn id="208" dur="1000" fill="hold"/>
                                        <p:tgtEl>
                                          <p:spTgt spid="74"/>
                                        </p:tgtEl>
                                        <p:attrNameLst>
                                          <p:attrName>ppt_x</p:attrName>
                                        </p:attrNameLst>
                                      </p:cBhvr>
                                      <p:tavLst>
                                        <p:tav tm="0">
                                          <p:val>
                                            <p:strVal val="#ppt_x"/>
                                          </p:val>
                                        </p:tav>
                                        <p:tav tm="100000">
                                          <p:val>
                                            <p:strVal val="#ppt_x"/>
                                          </p:val>
                                        </p:tav>
                                      </p:tavLst>
                                    </p:anim>
                                    <p:anim calcmode="lin" valueType="num">
                                      <p:cBhvr>
                                        <p:cTn id="209" dur="1000" fill="hold"/>
                                        <p:tgtEl>
                                          <p:spTgt spid="74"/>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75"/>
                                        </p:tgtEl>
                                        <p:attrNameLst>
                                          <p:attrName>style.visibility</p:attrName>
                                        </p:attrNameLst>
                                      </p:cBhvr>
                                      <p:to>
                                        <p:strVal val="visible"/>
                                      </p:to>
                                    </p:set>
                                    <p:animEffect transition="in" filter="fade">
                                      <p:cBhvr>
                                        <p:cTn id="212" dur="1000"/>
                                        <p:tgtEl>
                                          <p:spTgt spid="75"/>
                                        </p:tgtEl>
                                      </p:cBhvr>
                                    </p:animEffect>
                                    <p:anim calcmode="lin" valueType="num">
                                      <p:cBhvr>
                                        <p:cTn id="213" dur="1000" fill="hold"/>
                                        <p:tgtEl>
                                          <p:spTgt spid="75"/>
                                        </p:tgtEl>
                                        <p:attrNameLst>
                                          <p:attrName>ppt_x</p:attrName>
                                        </p:attrNameLst>
                                      </p:cBhvr>
                                      <p:tavLst>
                                        <p:tav tm="0">
                                          <p:val>
                                            <p:strVal val="#ppt_x"/>
                                          </p:val>
                                        </p:tav>
                                        <p:tav tm="100000">
                                          <p:val>
                                            <p:strVal val="#ppt_x"/>
                                          </p:val>
                                        </p:tav>
                                      </p:tavLst>
                                    </p:anim>
                                    <p:anim calcmode="lin" valueType="num">
                                      <p:cBhvr>
                                        <p:cTn id="214" dur="1000" fill="hold"/>
                                        <p:tgtEl>
                                          <p:spTgt spid="75"/>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76"/>
                                        </p:tgtEl>
                                        <p:attrNameLst>
                                          <p:attrName>style.visibility</p:attrName>
                                        </p:attrNameLst>
                                      </p:cBhvr>
                                      <p:to>
                                        <p:strVal val="visible"/>
                                      </p:to>
                                    </p:set>
                                    <p:animEffect transition="in" filter="fade">
                                      <p:cBhvr>
                                        <p:cTn id="217" dur="1000"/>
                                        <p:tgtEl>
                                          <p:spTgt spid="76"/>
                                        </p:tgtEl>
                                      </p:cBhvr>
                                    </p:animEffect>
                                    <p:anim calcmode="lin" valueType="num">
                                      <p:cBhvr>
                                        <p:cTn id="218" dur="1000" fill="hold"/>
                                        <p:tgtEl>
                                          <p:spTgt spid="76"/>
                                        </p:tgtEl>
                                        <p:attrNameLst>
                                          <p:attrName>ppt_x</p:attrName>
                                        </p:attrNameLst>
                                      </p:cBhvr>
                                      <p:tavLst>
                                        <p:tav tm="0">
                                          <p:val>
                                            <p:strVal val="#ppt_x"/>
                                          </p:val>
                                        </p:tav>
                                        <p:tav tm="100000">
                                          <p:val>
                                            <p:strVal val="#ppt_x"/>
                                          </p:val>
                                        </p:tav>
                                      </p:tavLst>
                                    </p:anim>
                                    <p:anim calcmode="lin" valueType="num">
                                      <p:cBhvr>
                                        <p:cTn id="219" dur="1000" fill="hold"/>
                                        <p:tgtEl>
                                          <p:spTgt spid="76"/>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77"/>
                                        </p:tgtEl>
                                        <p:attrNameLst>
                                          <p:attrName>style.visibility</p:attrName>
                                        </p:attrNameLst>
                                      </p:cBhvr>
                                      <p:to>
                                        <p:strVal val="visible"/>
                                      </p:to>
                                    </p:set>
                                    <p:animEffect transition="in" filter="fade">
                                      <p:cBhvr>
                                        <p:cTn id="222" dur="1000"/>
                                        <p:tgtEl>
                                          <p:spTgt spid="77"/>
                                        </p:tgtEl>
                                      </p:cBhvr>
                                    </p:animEffect>
                                    <p:anim calcmode="lin" valueType="num">
                                      <p:cBhvr>
                                        <p:cTn id="223" dur="1000" fill="hold"/>
                                        <p:tgtEl>
                                          <p:spTgt spid="77"/>
                                        </p:tgtEl>
                                        <p:attrNameLst>
                                          <p:attrName>ppt_x</p:attrName>
                                        </p:attrNameLst>
                                      </p:cBhvr>
                                      <p:tavLst>
                                        <p:tav tm="0">
                                          <p:val>
                                            <p:strVal val="#ppt_x"/>
                                          </p:val>
                                        </p:tav>
                                        <p:tav tm="100000">
                                          <p:val>
                                            <p:strVal val="#ppt_x"/>
                                          </p:val>
                                        </p:tav>
                                      </p:tavLst>
                                    </p:anim>
                                    <p:anim calcmode="lin" valueType="num">
                                      <p:cBhvr>
                                        <p:cTn id="224" dur="1000" fill="hold"/>
                                        <p:tgtEl>
                                          <p:spTgt spid="77"/>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78"/>
                                        </p:tgtEl>
                                        <p:attrNameLst>
                                          <p:attrName>style.visibility</p:attrName>
                                        </p:attrNameLst>
                                      </p:cBhvr>
                                      <p:to>
                                        <p:strVal val="visible"/>
                                      </p:to>
                                    </p:set>
                                    <p:animEffect transition="in" filter="fade">
                                      <p:cBhvr>
                                        <p:cTn id="227" dur="1000"/>
                                        <p:tgtEl>
                                          <p:spTgt spid="78"/>
                                        </p:tgtEl>
                                      </p:cBhvr>
                                    </p:animEffect>
                                    <p:anim calcmode="lin" valueType="num">
                                      <p:cBhvr>
                                        <p:cTn id="228" dur="1000" fill="hold"/>
                                        <p:tgtEl>
                                          <p:spTgt spid="78"/>
                                        </p:tgtEl>
                                        <p:attrNameLst>
                                          <p:attrName>ppt_x</p:attrName>
                                        </p:attrNameLst>
                                      </p:cBhvr>
                                      <p:tavLst>
                                        <p:tav tm="0">
                                          <p:val>
                                            <p:strVal val="#ppt_x"/>
                                          </p:val>
                                        </p:tav>
                                        <p:tav tm="100000">
                                          <p:val>
                                            <p:strVal val="#ppt_x"/>
                                          </p:val>
                                        </p:tav>
                                      </p:tavLst>
                                    </p:anim>
                                    <p:anim calcmode="lin" valueType="num">
                                      <p:cBhvr>
                                        <p:cTn id="229" dur="1000" fill="hold"/>
                                        <p:tgtEl>
                                          <p:spTgt spid="78"/>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82"/>
                                        </p:tgtEl>
                                        <p:attrNameLst>
                                          <p:attrName>style.visibility</p:attrName>
                                        </p:attrNameLst>
                                      </p:cBhvr>
                                      <p:to>
                                        <p:strVal val="visible"/>
                                      </p:to>
                                    </p:set>
                                    <p:animEffect transition="in" filter="fade">
                                      <p:cBhvr>
                                        <p:cTn id="232" dur="1000"/>
                                        <p:tgtEl>
                                          <p:spTgt spid="82"/>
                                        </p:tgtEl>
                                      </p:cBhvr>
                                    </p:animEffect>
                                    <p:anim calcmode="lin" valueType="num">
                                      <p:cBhvr>
                                        <p:cTn id="233" dur="1000" fill="hold"/>
                                        <p:tgtEl>
                                          <p:spTgt spid="82"/>
                                        </p:tgtEl>
                                        <p:attrNameLst>
                                          <p:attrName>ppt_x</p:attrName>
                                        </p:attrNameLst>
                                      </p:cBhvr>
                                      <p:tavLst>
                                        <p:tav tm="0">
                                          <p:val>
                                            <p:strVal val="#ppt_x"/>
                                          </p:val>
                                        </p:tav>
                                        <p:tav tm="100000">
                                          <p:val>
                                            <p:strVal val="#ppt_x"/>
                                          </p:val>
                                        </p:tav>
                                      </p:tavLst>
                                    </p:anim>
                                    <p:anim calcmode="lin" valueType="num">
                                      <p:cBhvr>
                                        <p:cTn id="234" dur="1000" fill="hold"/>
                                        <p:tgtEl>
                                          <p:spTgt spid="82"/>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83"/>
                                        </p:tgtEl>
                                        <p:attrNameLst>
                                          <p:attrName>style.visibility</p:attrName>
                                        </p:attrNameLst>
                                      </p:cBhvr>
                                      <p:to>
                                        <p:strVal val="visible"/>
                                      </p:to>
                                    </p:set>
                                    <p:animEffect transition="in" filter="fade">
                                      <p:cBhvr>
                                        <p:cTn id="237" dur="1000"/>
                                        <p:tgtEl>
                                          <p:spTgt spid="83"/>
                                        </p:tgtEl>
                                      </p:cBhvr>
                                    </p:animEffect>
                                    <p:anim calcmode="lin" valueType="num">
                                      <p:cBhvr>
                                        <p:cTn id="238" dur="1000" fill="hold"/>
                                        <p:tgtEl>
                                          <p:spTgt spid="83"/>
                                        </p:tgtEl>
                                        <p:attrNameLst>
                                          <p:attrName>ppt_x</p:attrName>
                                        </p:attrNameLst>
                                      </p:cBhvr>
                                      <p:tavLst>
                                        <p:tav tm="0">
                                          <p:val>
                                            <p:strVal val="#ppt_x"/>
                                          </p:val>
                                        </p:tav>
                                        <p:tav tm="100000">
                                          <p:val>
                                            <p:strVal val="#ppt_x"/>
                                          </p:val>
                                        </p:tav>
                                      </p:tavLst>
                                    </p:anim>
                                    <p:anim calcmode="lin" valueType="num">
                                      <p:cBhvr>
                                        <p:cTn id="239" dur="1000" fill="hold"/>
                                        <p:tgtEl>
                                          <p:spTgt spid="83"/>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84"/>
                                        </p:tgtEl>
                                        <p:attrNameLst>
                                          <p:attrName>style.visibility</p:attrName>
                                        </p:attrNameLst>
                                      </p:cBhvr>
                                      <p:to>
                                        <p:strVal val="visible"/>
                                      </p:to>
                                    </p:set>
                                    <p:animEffect transition="in" filter="fade">
                                      <p:cBhvr>
                                        <p:cTn id="242" dur="1000"/>
                                        <p:tgtEl>
                                          <p:spTgt spid="84"/>
                                        </p:tgtEl>
                                      </p:cBhvr>
                                    </p:animEffect>
                                    <p:anim calcmode="lin" valueType="num">
                                      <p:cBhvr>
                                        <p:cTn id="243" dur="1000" fill="hold"/>
                                        <p:tgtEl>
                                          <p:spTgt spid="84"/>
                                        </p:tgtEl>
                                        <p:attrNameLst>
                                          <p:attrName>ppt_x</p:attrName>
                                        </p:attrNameLst>
                                      </p:cBhvr>
                                      <p:tavLst>
                                        <p:tav tm="0">
                                          <p:val>
                                            <p:strVal val="#ppt_x"/>
                                          </p:val>
                                        </p:tav>
                                        <p:tav tm="100000">
                                          <p:val>
                                            <p:strVal val="#ppt_x"/>
                                          </p:val>
                                        </p:tav>
                                      </p:tavLst>
                                    </p:anim>
                                    <p:anim calcmode="lin" valueType="num">
                                      <p:cBhvr>
                                        <p:cTn id="244" dur="1000" fill="hold"/>
                                        <p:tgtEl>
                                          <p:spTgt spid="84"/>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85"/>
                                        </p:tgtEl>
                                        <p:attrNameLst>
                                          <p:attrName>style.visibility</p:attrName>
                                        </p:attrNameLst>
                                      </p:cBhvr>
                                      <p:to>
                                        <p:strVal val="visible"/>
                                      </p:to>
                                    </p:set>
                                    <p:animEffect transition="in" filter="fade">
                                      <p:cBhvr>
                                        <p:cTn id="247" dur="1000"/>
                                        <p:tgtEl>
                                          <p:spTgt spid="85"/>
                                        </p:tgtEl>
                                      </p:cBhvr>
                                    </p:animEffect>
                                    <p:anim calcmode="lin" valueType="num">
                                      <p:cBhvr>
                                        <p:cTn id="248" dur="1000" fill="hold"/>
                                        <p:tgtEl>
                                          <p:spTgt spid="85"/>
                                        </p:tgtEl>
                                        <p:attrNameLst>
                                          <p:attrName>ppt_x</p:attrName>
                                        </p:attrNameLst>
                                      </p:cBhvr>
                                      <p:tavLst>
                                        <p:tav tm="0">
                                          <p:val>
                                            <p:strVal val="#ppt_x"/>
                                          </p:val>
                                        </p:tav>
                                        <p:tav tm="100000">
                                          <p:val>
                                            <p:strVal val="#ppt_x"/>
                                          </p:val>
                                        </p:tav>
                                      </p:tavLst>
                                    </p:anim>
                                    <p:anim calcmode="lin" valueType="num">
                                      <p:cBhvr>
                                        <p:cTn id="249" dur="1000" fill="hold"/>
                                        <p:tgtEl>
                                          <p:spTgt spid="85"/>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86"/>
                                        </p:tgtEl>
                                        <p:attrNameLst>
                                          <p:attrName>style.visibility</p:attrName>
                                        </p:attrNameLst>
                                      </p:cBhvr>
                                      <p:to>
                                        <p:strVal val="visible"/>
                                      </p:to>
                                    </p:set>
                                    <p:animEffect transition="in" filter="fade">
                                      <p:cBhvr>
                                        <p:cTn id="252" dur="1000"/>
                                        <p:tgtEl>
                                          <p:spTgt spid="86"/>
                                        </p:tgtEl>
                                      </p:cBhvr>
                                    </p:animEffect>
                                    <p:anim calcmode="lin" valueType="num">
                                      <p:cBhvr>
                                        <p:cTn id="253" dur="1000" fill="hold"/>
                                        <p:tgtEl>
                                          <p:spTgt spid="86"/>
                                        </p:tgtEl>
                                        <p:attrNameLst>
                                          <p:attrName>ppt_x</p:attrName>
                                        </p:attrNameLst>
                                      </p:cBhvr>
                                      <p:tavLst>
                                        <p:tav tm="0">
                                          <p:val>
                                            <p:strVal val="#ppt_x"/>
                                          </p:val>
                                        </p:tav>
                                        <p:tav tm="100000">
                                          <p:val>
                                            <p:strVal val="#ppt_x"/>
                                          </p:val>
                                        </p:tav>
                                      </p:tavLst>
                                    </p:anim>
                                    <p:anim calcmode="lin" valueType="num">
                                      <p:cBhvr>
                                        <p:cTn id="254" dur="1000" fill="hold"/>
                                        <p:tgtEl>
                                          <p:spTgt spid="8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102"/>
                                        </p:tgtEl>
                                        <p:attrNameLst>
                                          <p:attrName>style.visibility</p:attrName>
                                        </p:attrNameLst>
                                      </p:cBhvr>
                                      <p:to>
                                        <p:strVal val="visible"/>
                                      </p:to>
                                    </p:set>
                                    <p:animEffect transition="in" filter="fade">
                                      <p:cBhvr>
                                        <p:cTn id="257" dur="1000"/>
                                        <p:tgtEl>
                                          <p:spTgt spid="102"/>
                                        </p:tgtEl>
                                      </p:cBhvr>
                                    </p:animEffect>
                                    <p:anim calcmode="lin" valueType="num">
                                      <p:cBhvr>
                                        <p:cTn id="258" dur="1000" fill="hold"/>
                                        <p:tgtEl>
                                          <p:spTgt spid="102"/>
                                        </p:tgtEl>
                                        <p:attrNameLst>
                                          <p:attrName>ppt_x</p:attrName>
                                        </p:attrNameLst>
                                      </p:cBhvr>
                                      <p:tavLst>
                                        <p:tav tm="0">
                                          <p:val>
                                            <p:strVal val="#ppt_x"/>
                                          </p:val>
                                        </p:tav>
                                        <p:tav tm="100000">
                                          <p:val>
                                            <p:strVal val="#ppt_x"/>
                                          </p:val>
                                        </p:tav>
                                      </p:tavLst>
                                    </p:anim>
                                    <p:anim calcmode="lin" valueType="num">
                                      <p:cBhvr>
                                        <p:cTn id="259" dur="1000" fill="hold"/>
                                        <p:tgtEl>
                                          <p:spTgt spid="102"/>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103"/>
                                        </p:tgtEl>
                                        <p:attrNameLst>
                                          <p:attrName>style.visibility</p:attrName>
                                        </p:attrNameLst>
                                      </p:cBhvr>
                                      <p:to>
                                        <p:strVal val="visible"/>
                                      </p:to>
                                    </p:set>
                                    <p:animEffect transition="in" filter="fade">
                                      <p:cBhvr>
                                        <p:cTn id="262" dur="1000"/>
                                        <p:tgtEl>
                                          <p:spTgt spid="103"/>
                                        </p:tgtEl>
                                      </p:cBhvr>
                                    </p:animEffect>
                                    <p:anim calcmode="lin" valueType="num">
                                      <p:cBhvr>
                                        <p:cTn id="263" dur="1000" fill="hold"/>
                                        <p:tgtEl>
                                          <p:spTgt spid="103"/>
                                        </p:tgtEl>
                                        <p:attrNameLst>
                                          <p:attrName>ppt_x</p:attrName>
                                        </p:attrNameLst>
                                      </p:cBhvr>
                                      <p:tavLst>
                                        <p:tav tm="0">
                                          <p:val>
                                            <p:strVal val="#ppt_x"/>
                                          </p:val>
                                        </p:tav>
                                        <p:tav tm="100000">
                                          <p:val>
                                            <p:strVal val="#ppt_x"/>
                                          </p:val>
                                        </p:tav>
                                      </p:tavLst>
                                    </p:anim>
                                    <p:anim calcmode="lin" valueType="num">
                                      <p:cBhvr>
                                        <p:cTn id="264" dur="1000" fill="hold"/>
                                        <p:tgtEl>
                                          <p:spTgt spid="103"/>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104"/>
                                        </p:tgtEl>
                                        <p:attrNameLst>
                                          <p:attrName>style.visibility</p:attrName>
                                        </p:attrNameLst>
                                      </p:cBhvr>
                                      <p:to>
                                        <p:strVal val="visible"/>
                                      </p:to>
                                    </p:set>
                                    <p:animEffect transition="in" filter="fade">
                                      <p:cBhvr>
                                        <p:cTn id="267" dur="1000"/>
                                        <p:tgtEl>
                                          <p:spTgt spid="104"/>
                                        </p:tgtEl>
                                      </p:cBhvr>
                                    </p:animEffect>
                                    <p:anim calcmode="lin" valueType="num">
                                      <p:cBhvr>
                                        <p:cTn id="268" dur="1000" fill="hold"/>
                                        <p:tgtEl>
                                          <p:spTgt spid="104"/>
                                        </p:tgtEl>
                                        <p:attrNameLst>
                                          <p:attrName>ppt_x</p:attrName>
                                        </p:attrNameLst>
                                      </p:cBhvr>
                                      <p:tavLst>
                                        <p:tav tm="0">
                                          <p:val>
                                            <p:strVal val="#ppt_x"/>
                                          </p:val>
                                        </p:tav>
                                        <p:tav tm="100000">
                                          <p:val>
                                            <p:strVal val="#ppt_x"/>
                                          </p:val>
                                        </p:tav>
                                      </p:tavLst>
                                    </p:anim>
                                    <p:anim calcmode="lin" valueType="num">
                                      <p:cBhvr>
                                        <p:cTn id="269" dur="1000" fill="hold"/>
                                        <p:tgtEl>
                                          <p:spTgt spid="104"/>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105"/>
                                        </p:tgtEl>
                                        <p:attrNameLst>
                                          <p:attrName>style.visibility</p:attrName>
                                        </p:attrNameLst>
                                      </p:cBhvr>
                                      <p:to>
                                        <p:strVal val="visible"/>
                                      </p:to>
                                    </p:set>
                                    <p:animEffect transition="in" filter="fade">
                                      <p:cBhvr>
                                        <p:cTn id="272" dur="1000"/>
                                        <p:tgtEl>
                                          <p:spTgt spid="105"/>
                                        </p:tgtEl>
                                      </p:cBhvr>
                                    </p:animEffect>
                                    <p:anim calcmode="lin" valueType="num">
                                      <p:cBhvr>
                                        <p:cTn id="273" dur="1000" fill="hold"/>
                                        <p:tgtEl>
                                          <p:spTgt spid="105"/>
                                        </p:tgtEl>
                                        <p:attrNameLst>
                                          <p:attrName>ppt_x</p:attrName>
                                        </p:attrNameLst>
                                      </p:cBhvr>
                                      <p:tavLst>
                                        <p:tav tm="0">
                                          <p:val>
                                            <p:strVal val="#ppt_x"/>
                                          </p:val>
                                        </p:tav>
                                        <p:tav tm="100000">
                                          <p:val>
                                            <p:strVal val="#ppt_x"/>
                                          </p:val>
                                        </p:tav>
                                      </p:tavLst>
                                    </p:anim>
                                    <p:anim calcmode="lin" valueType="num">
                                      <p:cBhvr>
                                        <p:cTn id="274" dur="1000" fill="hold"/>
                                        <p:tgtEl>
                                          <p:spTgt spid="105"/>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0"/>
                                  </p:stCondLst>
                                  <p:childTnLst>
                                    <p:set>
                                      <p:cBhvr>
                                        <p:cTn id="276" dur="1" fill="hold">
                                          <p:stCondLst>
                                            <p:cond delay="0"/>
                                          </p:stCondLst>
                                        </p:cTn>
                                        <p:tgtEl>
                                          <p:spTgt spid="106"/>
                                        </p:tgtEl>
                                        <p:attrNameLst>
                                          <p:attrName>style.visibility</p:attrName>
                                        </p:attrNameLst>
                                      </p:cBhvr>
                                      <p:to>
                                        <p:strVal val="visible"/>
                                      </p:to>
                                    </p:set>
                                    <p:animEffect transition="in" filter="fade">
                                      <p:cBhvr>
                                        <p:cTn id="277" dur="1000"/>
                                        <p:tgtEl>
                                          <p:spTgt spid="106"/>
                                        </p:tgtEl>
                                      </p:cBhvr>
                                    </p:animEffect>
                                    <p:anim calcmode="lin" valueType="num">
                                      <p:cBhvr>
                                        <p:cTn id="278" dur="1000" fill="hold"/>
                                        <p:tgtEl>
                                          <p:spTgt spid="106"/>
                                        </p:tgtEl>
                                        <p:attrNameLst>
                                          <p:attrName>ppt_x</p:attrName>
                                        </p:attrNameLst>
                                      </p:cBhvr>
                                      <p:tavLst>
                                        <p:tav tm="0">
                                          <p:val>
                                            <p:strVal val="#ppt_x"/>
                                          </p:val>
                                        </p:tav>
                                        <p:tav tm="100000">
                                          <p:val>
                                            <p:strVal val="#ppt_x"/>
                                          </p:val>
                                        </p:tav>
                                      </p:tavLst>
                                    </p:anim>
                                    <p:anim calcmode="lin" valueType="num">
                                      <p:cBhvr>
                                        <p:cTn id="279" dur="1000" fill="hold"/>
                                        <p:tgtEl>
                                          <p:spTgt spid="106"/>
                                        </p:tgtEl>
                                        <p:attrNameLst>
                                          <p:attrName>ppt_y</p:attrName>
                                        </p:attrNameLst>
                                      </p:cBhvr>
                                      <p:tavLst>
                                        <p:tav tm="0">
                                          <p:val>
                                            <p:strVal val="#ppt_y+.1"/>
                                          </p:val>
                                        </p:tav>
                                        <p:tav tm="100000">
                                          <p:val>
                                            <p:strVal val="#ppt_y"/>
                                          </p:val>
                                        </p:tav>
                                      </p:tavLst>
                                    </p:anim>
                                  </p:childTnLst>
                                </p:cTn>
                              </p:par>
                              <p:par>
                                <p:cTn id="280" presetID="42" presetClass="entr" presetSubtype="0" fill="hold" grpId="0" nodeType="withEffect">
                                  <p:stCondLst>
                                    <p:cond delay="0"/>
                                  </p:stCondLst>
                                  <p:childTnLst>
                                    <p:set>
                                      <p:cBhvr>
                                        <p:cTn id="281" dur="1" fill="hold">
                                          <p:stCondLst>
                                            <p:cond delay="0"/>
                                          </p:stCondLst>
                                        </p:cTn>
                                        <p:tgtEl>
                                          <p:spTgt spid="107"/>
                                        </p:tgtEl>
                                        <p:attrNameLst>
                                          <p:attrName>style.visibility</p:attrName>
                                        </p:attrNameLst>
                                      </p:cBhvr>
                                      <p:to>
                                        <p:strVal val="visible"/>
                                      </p:to>
                                    </p:set>
                                    <p:animEffect transition="in" filter="fade">
                                      <p:cBhvr>
                                        <p:cTn id="282" dur="1000"/>
                                        <p:tgtEl>
                                          <p:spTgt spid="107"/>
                                        </p:tgtEl>
                                      </p:cBhvr>
                                    </p:animEffect>
                                    <p:anim calcmode="lin" valueType="num">
                                      <p:cBhvr>
                                        <p:cTn id="283" dur="1000" fill="hold"/>
                                        <p:tgtEl>
                                          <p:spTgt spid="107"/>
                                        </p:tgtEl>
                                        <p:attrNameLst>
                                          <p:attrName>ppt_x</p:attrName>
                                        </p:attrNameLst>
                                      </p:cBhvr>
                                      <p:tavLst>
                                        <p:tav tm="0">
                                          <p:val>
                                            <p:strVal val="#ppt_x"/>
                                          </p:val>
                                        </p:tav>
                                        <p:tav tm="100000">
                                          <p:val>
                                            <p:strVal val="#ppt_x"/>
                                          </p:val>
                                        </p:tav>
                                      </p:tavLst>
                                    </p:anim>
                                    <p:anim calcmode="lin" valueType="num">
                                      <p:cBhvr>
                                        <p:cTn id="284" dur="1000" fill="hold"/>
                                        <p:tgtEl>
                                          <p:spTgt spid="107"/>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0"/>
                                  </p:stCondLst>
                                  <p:childTnLst>
                                    <p:set>
                                      <p:cBhvr>
                                        <p:cTn id="286" dur="1" fill="hold">
                                          <p:stCondLst>
                                            <p:cond delay="0"/>
                                          </p:stCondLst>
                                        </p:cTn>
                                        <p:tgtEl>
                                          <p:spTgt spid="108"/>
                                        </p:tgtEl>
                                        <p:attrNameLst>
                                          <p:attrName>style.visibility</p:attrName>
                                        </p:attrNameLst>
                                      </p:cBhvr>
                                      <p:to>
                                        <p:strVal val="visible"/>
                                      </p:to>
                                    </p:set>
                                    <p:animEffect transition="in" filter="fade">
                                      <p:cBhvr>
                                        <p:cTn id="287" dur="1000"/>
                                        <p:tgtEl>
                                          <p:spTgt spid="108"/>
                                        </p:tgtEl>
                                      </p:cBhvr>
                                    </p:animEffect>
                                    <p:anim calcmode="lin" valueType="num">
                                      <p:cBhvr>
                                        <p:cTn id="288" dur="1000" fill="hold"/>
                                        <p:tgtEl>
                                          <p:spTgt spid="108"/>
                                        </p:tgtEl>
                                        <p:attrNameLst>
                                          <p:attrName>ppt_x</p:attrName>
                                        </p:attrNameLst>
                                      </p:cBhvr>
                                      <p:tavLst>
                                        <p:tav tm="0">
                                          <p:val>
                                            <p:strVal val="#ppt_x"/>
                                          </p:val>
                                        </p:tav>
                                        <p:tav tm="100000">
                                          <p:val>
                                            <p:strVal val="#ppt_x"/>
                                          </p:val>
                                        </p:tav>
                                      </p:tavLst>
                                    </p:anim>
                                    <p:anim calcmode="lin" valueType="num">
                                      <p:cBhvr>
                                        <p:cTn id="289" dur="1000" fill="hold"/>
                                        <p:tgtEl>
                                          <p:spTgt spid="108"/>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0"/>
                                  </p:stCondLst>
                                  <p:childTnLst>
                                    <p:set>
                                      <p:cBhvr>
                                        <p:cTn id="291" dur="1" fill="hold">
                                          <p:stCondLst>
                                            <p:cond delay="0"/>
                                          </p:stCondLst>
                                        </p:cTn>
                                        <p:tgtEl>
                                          <p:spTgt spid="109"/>
                                        </p:tgtEl>
                                        <p:attrNameLst>
                                          <p:attrName>style.visibility</p:attrName>
                                        </p:attrNameLst>
                                      </p:cBhvr>
                                      <p:to>
                                        <p:strVal val="visible"/>
                                      </p:to>
                                    </p:set>
                                    <p:animEffect transition="in" filter="fade">
                                      <p:cBhvr>
                                        <p:cTn id="292" dur="1000"/>
                                        <p:tgtEl>
                                          <p:spTgt spid="109"/>
                                        </p:tgtEl>
                                      </p:cBhvr>
                                    </p:animEffect>
                                    <p:anim calcmode="lin" valueType="num">
                                      <p:cBhvr>
                                        <p:cTn id="293" dur="1000" fill="hold"/>
                                        <p:tgtEl>
                                          <p:spTgt spid="109"/>
                                        </p:tgtEl>
                                        <p:attrNameLst>
                                          <p:attrName>ppt_x</p:attrName>
                                        </p:attrNameLst>
                                      </p:cBhvr>
                                      <p:tavLst>
                                        <p:tav tm="0">
                                          <p:val>
                                            <p:strVal val="#ppt_x"/>
                                          </p:val>
                                        </p:tav>
                                        <p:tav tm="100000">
                                          <p:val>
                                            <p:strVal val="#ppt_x"/>
                                          </p:val>
                                        </p:tav>
                                      </p:tavLst>
                                    </p:anim>
                                    <p:anim calcmode="lin" valueType="num">
                                      <p:cBhvr>
                                        <p:cTn id="294" dur="1000" fill="hold"/>
                                        <p:tgtEl>
                                          <p:spTgt spid="109"/>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0"/>
                                  </p:stCondLst>
                                  <p:childTnLst>
                                    <p:set>
                                      <p:cBhvr>
                                        <p:cTn id="296" dur="1" fill="hold">
                                          <p:stCondLst>
                                            <p:cond delay="0"/>
                                          </p:stCondLst>
                                        </p:cTn>
                                        <p:tgtEl>
                                          <p:spTgt spid="110"/>
                                        </p:tgtEl>
                                        <p:attrNameLst>
                                          <p:attrName>style.visibility</p:attrName>
                                        </p:attrNameLst>
                                      </p:cBhvr>
                                      <p:to>
                                        <p:strVal val="visible"/>
                                      </p:to>
                                    </p:set>
                                    <p:animEffect transition="in" filter="fade">
                                      <p:cBhvr>
                                        <p:cTn id="297" dur="1000"/>
                                        <p:tgtEl>
                                          <p:spTgt spid="110"/>
                                        </p:tgtEl>
                                      </p:cBhvr>
                                    </p:animEffect>
                                    <p:anim calcmode="lin" valueType="num">
                                      <p:cBhvr>
                                        <p:cTn id="298" dur="1000" fill="hold"/>
                                        <p:tgtEl>
                                          <p:spTgt spid="110"/>
                                        </p:tgtEl>
                                        <p:attrNameLst>
                                          <p:attrName>ppt_x</p:attrName>
                                        </p:attrNameLst>
                                      </p:cBhvr>
                                      <p:tavLst>
                                        <p:tav tm="0">
                                          <p:val>
                                            <p:strVal val="#ppt_x"/>
                                          </p:val>
                                        </p:tav>
                                        <p:tav tm="100000">
                                          <p:val>
                                            <p:strVal val="#ppt_x"/>
                                          </p:val>
                                        </p:tav>
                                      </p:tavLst>
                                    </p:anim>
                                    <p:anim calcmode="lin" valueType="num">
                                      <p:cBhvr>
                                        <p:cTn id="299" dur="1000" fill="hold"/>
                                        <p:tgtEl>
                                          <p:spTgt spid="110"/>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0"/>
                                  </p:stCondLst>
                                  <p:childTnLst>
                                    <p:set>
                                      <p:cBhvr>
                                        <p:cTn id="301" dur="1" fill="hold">
                                          <p:stCondLst>
                                            <p:cond delay="0"/>
                                          </p:stCondLst>
                                        </p:cTn>
                                        <p:tgtEl>
                                          <p:spTgt spid="111"/>
                                        </p:tgtEl>
                                        <p:attrNameLst>
                                          <p:attrName>style.visibility</p:attrName>
                                        </p:attrNameLst>
                                      </p:cBhvr>
                                      <p:to>
                                        <p:strVal val="visible"/>
                                      </p:to>
                                    </p:set>
                                    <p:animEffect transition="in" filter="fade">
                                      <p:cBhvr>
                                        <p:cTn id="302" dur="1000"/>
                                        <p:tgtEl>
                                          <p:spTgt spid="111"/>
                                        </p:tgtEl>
                                      </p:cBhvr>
                                    </p:animEffect>
                                    <p:anim calcmode="lin" valueType="num">
                                      <p:cBhvr>
                                        <p:cTn id="303" dur="1000" fill="hold"/>
                                        <p:tgtEl>
                                          <p:spTgt spid="111"/>
                                        </p:tgtEl>
                                        <p:attrNameLst>
                                          <p:attrName>ppt_x</p:attrName>
                                        </p:attrNameLst>
                                      </p:cBhvr>
                                      <p:tavLst>
                                        <p:tav tm="0">
                                          <p:val>
                                            <p:strVal val="#ppt_x"/>
                                          </p:val>
                                        </p:tav>
                                        <p:tav tm="100000">
                                          <p:val>
                                            <p:strVal val="#ppt_x"/>
                                          </p:val>
                                        </p:tav>
                                      </p:tavLst>
                                    </p:anim>
                                    <p:anim calcmode="lin" valueType="num">
                                      <p:cBhvr>
                                        <p:cTn id="304" dur="1000" fill="hold"/>
                                        <p:tgtEl>
                                          <p:spTgt spid="111"/>
                                        </p:tgtEl>
                                        <p:attrNameLst>
                                          <p:attrName>ppt_y</p:attrName>
                                        </p:attrNameLst>
                                      </p:cBhvr>
                                      <p:tavLst>
                                        <p:tav tm="0">
                                          <p:val>
                                            <p:strVal val="#ppt_y+.1"/>
                                          </p:val>
                                        </p:tav>
                                        <p:tav tm="100000">
                                          <p:val>
                                            <p:strVal val="#ppt_y"/>
                                          </p:val>
                                        </p:tav>
                                      </p:tavLst>
                                    </p:anim>
                                  </p:childTnLst>
                                </p:cTn>
                              </p:par>
                              <p:par>
                                <p:cTn id="305" presetID="42" presetClass="entr" presetSubtype="0" fill="hold" grpId="0" nodeType="withEffect">
                                  <p:stCondLst>
                                    <p:cond delay="0"/>
                                  </p:stCondLst>
                                  <p:childTnLst>
                                    <p:set>
                                      <p:cBhvr>
                                        <p:cTn id="306" dur="1" fill="hold">
                                          <p:stCondLst>
                                            <p:cond delay="0"/>
                                          </p:stCondLst>
                                        </p:cTn>
                                        <p:tgtEl>
                                          <p:spTgt spid="135"/>
                                        </p:tgtEl>
                                        <p:attrNameLst>
                                          <p:attrName>style.visibility</p:attrName>
                                        </p:attrNameLst>
                                      </p:cBhvr>
                                      <p:to>
                                        <p:strVal val="visible"/>
                                      </p:to>
                                    </p:set>
                                    <p:animEffect transition="in" filter="fade">
                                      <p:cBhvr>
                                        <p:cTn id="307" dur="1000"/>
                                        <p:tgtEl>
                                          <p:spTgt spid="135"/>
                                        </p:tgtEl>
                                      </p:cBhvr>
                                    </p:animEffect>
                                    <p:anim calcmode="lin" valueType="num">
                                      <p:cBhvr>
                                        <p:cTn id="308" dur="1000" fill="hold"/>
                                        <p:tgtEl>
                                          <p:spTgt spid="135"/>
                                        </p:tgtEl>
                                        <p:attrNameLst>
                                          <p:attrName>ppt_x</p:attrName>
                                        </p:attrNameLst>
                                      </p:cBhvr>
                                      <p:tavLst>
                                        <p:tav tm="0">
                                          <p:val>
                                            <p:strVal val="#ppt_x"/>
                                          </p:val>
                                        </p:tav>
                                        <p:tav tm="100000">
                                          <p:val>
                                            <p:strVal val="#ppt_x"/>
                                          </p:val>
                                        </p:tav>
                                      </p:tavLst>
                                    </p:anim>
                                    <p:anim calcmode="lin" valueType="num">
                                      <p:cBhvr>
                                        <p:cTn id="309" dur="1000" fill="hold"/>
                                        <p:tgtEl>
                                          <p:spTgt spid="135"/>
                                        </p:tgtEl>
                                        <p:attrNameLst>
                                          <p:attrName>ppt_y</p:attrName>
                                        </p:attrNameLst>
                                      </p:cBhvr>
                                      <p:tavLst>
                                        <p:tav tm="0">
                                          <p:val>
                                            <p:strVal val="#ppt_y+.1"/>
                                          </p:val>
                                        </p:tav>
                                        <p:tav tm="100000">
                                          <p:val>
                                            <p:strVal val="#ppt_y"/>
                                          </p:val>
                                        </p:tav>
                                      </p:tavLst>
                                    </p:anim>
                                  </p:childTnLst>
                                </p:cTn>
                              </p:par>
                              <p:par>
                                <p:cTn id="310" presetID="42" presetClass="entr" presetSubtype="0" fill="hold" grpId="0" nodeType="withEffect">
                                  <p:stCondLst>
                                    <p:cond delay="0"/>
                                  </p:stCondLst>
                                  <p:childTnLst>
                                    <p:set>
                                      <p:cBhvr>
                                        <p:cTn id="311" dur="1" fill="hold">
                                          <p:stCondLst>
                                            <p:cond delay="0"/>
                                          </p:stCondLst>
                                        </p:cTn>
                                        <p:tgtEl>
                                          <p:spTgt spid="136"/>
                                        </p:tgtEl>
                                        <p:attrNameLst>
                                          <p:attrName>style.visibility</p:attrName>
                                        </p:attrNameLst>
                                      </p:cBhvr>
                                      <p:to>
                                        <p:strVal val="visible"/>
                                      </p:to>
                                    </p:set>
                                    <p:animEffect transition="in" filter="fade">
                                      <p:cBhvr>
                                        <p:cTn id="312" dur="1000"/>
                                        <p:tgtEl>
                                          <p:spTgt spid="136"/>
                                        </p:tgtEl>
                                      </p:cBhvr>
                                    </p:animEffect>
                                    <p:anim calcmode="lin" valueType="num">
                                      <p:cBhvr>
                                        <p:cTn id="313" dur="1000" fill="hold"/>
                                        <p:tgtEl>
                                          <p:spTgt spid="136"/>
                                        </p:tgtEl>
                                        <p:attrNameLst>
                                          <p:attrName>ppt_x</p:attrName>
                                        </p:attrNameLst>
                                      </p:cBhvr>
                                      <p:tavLst>
                                        <p:tav tm="0">
                                          <p:val>
                                            <p:strVal val="#ppt_x"/>
                                          </p:val>
                                        </p:tav>
                                        <p:tav tm="100000">
                                          <p:val>
                                            <p:strVal val="#ppt_x"/>
                                          </p:val>
                                        </p:tav>
                                      </p:tavLst>
                                    </p:anim>
                                    <p:anim calcmode="lin" valueType="num">
                                      <p:cBhvr>
                                        <p:cTn id="314" dur="1000" fill="hold"/>
                                        <p:tgtEl>
                                          <p:spTgt spid="136"/>
                                        </p:tgtEl>
                                        <p:attrNameLst>
                                          <p:attrName>ppt_y</p:attrName>
                                        </p:attrNameLst>
                                      </p:cBhvr>
                                      <p:tavLst>
                                        <p:tav tm="0">
                                          <p:val>
                                            <p:strVal val="#ppt_y+.1"/>
                                          </p:val>
                                        </p:tav>
                                        <p:tav tm="100000">
                                          <p:val>
                                            <p:strVal val="#ppt_y"/>
                                          </p:val>
                                        </p:tav>
                                      </p:tavLst>
                                    </p:anim>
                                  </p:childTnLst>
                                </p:cTn>
                              </p:par>
                              <p:par>
                                <p:cTn id="315" presetID="42" presetClass="entr" presetSubtype="0" fill="hold" grpId="0" nodeType="withEffect">
                                  <p:stCondLst>
                                    <p:cond delay="0"/>
                                  </p:stCondLst>
                                  <p:childTnLst>
                                    <p:set>
                                      <p:cBhvr>
                                        <p:cTn id="316" dur="1" fill="hold">
                                          <p:stCondLst>
                                            <p:cond delay="0"/>
                                          </p:stCondLst>
                                        </p:cTn>
                                        <p:tgtEl>
                                          <p:spTgt spid="137"/>
                                        </p:tgtEl>
                                        <p:attrNameLst>
                                          <p:attrName>style.visibility</p:attrName>
                                        </p:attrNameLst>
                                      </p:cBhvr>
                                      <p:to>
                                        <p:strVal val="visible"/>
                                      </p:to>
                                    </p:set>
                                    <p:animEffect transition="in" filter="fade">
                                      <p:cBhvr>
                                        <p:cTn id="317" dur="1000"/>
                                        <p:tgtEl>
                                          <p:spTgt spid="137"/>
                                        </p:tgtEl>
                                      </p:cBhvr>
                                    </p:animEffect>
                                    <p:anim calcmode="lin" valueType="num">
                                      <p:cBhvr>
                                        <p:cTn id="318" dur="1000" fill="hold"/>
                                        <p:tgtEl>
                                          <p:spTgt spid="137"/>
                                        </p:tgtEl>
                                        <p:attrNameLst>
                                          <p:attrName>ppt_x</p:attrName>
                                        </p:attrNameLst>
                                      </p:cBhvr>
                                      <p:tavLst>
                                        <p:tav tm="0">
                                          <p:val>
                                            <p:strVal val="#ppt_x"/>
                                          </p:val>
                                        </p:tav>
                                        <p:tav tm="100000">
                                          <p:val>
                                            <p:strVal val="#ppt_x"/>
                                          </p:val>
                                        </p:tav>
                                      </p:tavLst>
                                    </p:anim>
                                    <p:anim calcmode="lin" valueType="num">
                                      <p:cBhvr>
                                        <p:cTn id="319" dur="1000" fill="hold"/>
                                        <p:tgtEl>
                                          <p:spTgt spid="137"/>
                                        </p:tgtEl>
                                        <p:attrNameLst>
                                          <p:attrName>ppt_y</p:attrName>
                                        </p:attrNameLst>
                                      </p:cBhvr>
                                      <p:tavLst>
                                        <p:tav tm="0">
                                          <p:val>
                                            <p:strVal val="#ppt_y+.1"/>
                                          </p:val>
                                        </p:tav>
                                        <p:tav tm="100000">
                                          <p:val>
                                            <p:strVal val="#ppt_y"/>
                                          </p:val>
                                        </p:tav>
                                      </p:tavLst>
                                    </p:anim>
                                  </p:childTnLst>
                                </p:cTn>
                              </p:par>
                              <p:par>
                                <p:cTn id="320" presetID="42" presetClass="entr" presetSubtype="0" fill="hold" grpId="0" nodeType="withEffect">
                                  <p:stCondLst>
                                    <p:cond delay="0"/>
                                  </p:stCondLst>
                                  <p:childTnLst>
                                    <p:set>
                                      <p:cBhvr>
                                        <p:cTn id="321" dur="1" fill="hold">
                                          <p:stCondLst>
                                            <p:cond delay="0"/>
                                          </p:stCondLst>
                                        </p:cTn>
                                        <p:tgtEl>
                                          <p:spTgt spid="138"/>
                                        </p:tgtEl>
                                        <p:attrNameLst>
                                          <p:attrName>style.visibility</p:attrName>
                                        </p:attrNameLst>
                                      </p:cBhvr>
                                      <p:to>
                                        <p:strVal val="visible"/>
                                      </p:to>
                                    </p:set>
                                    <p:animEffect transition="in" filter="fade">
                                      <p:cBhvr>
                                        <p:cTn id="322" dur="1000"/>
                                        <p:tgtEl>
                                          <p:spTgt spid="138"/>
                                        </p:tgtEl>
                                      </p:cBhvr>
                                    </p:animEffect>
                                    <p:anim calcmode="lin" valueType="num">
                                      <p:cBhvr>
                                        <p:cTn id="323" dur="1000" fill="hold"/>
                                        <p:tgtEl>
                                          <p:spTgt spid="138"/>
                                        </p:tgtEl>
                                        <p:attrNameLst>
                                          <p:attrName>ppt_x</p:attrName>
                                        </p:attrNameLst>
                                      </p:cBhvr>
                                      <p:tavLst>
                                        <p:tav tm="0">
                                          <p:val>
                                            <p:strVal val="#ppt_x"/>
                                          </p:val>
                                        </p:tav>
                                        <p:tav tm="100000">
                                          <p:val>
                                            <p:strVal val="#ppt_x"/>
                                          </p:val>
                                        </p:tav>
                                      </p:tavLst>
                                    </p:anim>
                                    <p:anim calcmode="lin" valueType="num">
                                      <p:cBhvr>
                                        <p:cTn id="324" dur="1000" fill="hold"/>
                                        <p:tgtEl>
                                          <p:spTgt spid="138"/>
                                        </p:tgtEl>
                                        <p:attrNameLst>
                                          <p:attrName>ppt_y</p:attrName>
                                        </p:attrNameLst>
                                      </p:cBhvr>
                                      <p:tavLst>
                                        <p:tav tm="0">
                                          <p:val>
                                            <p:strVal val="#ppt_y+.1"/>
                                          </p:val>
                                        </p:tav>
                                        <p:tav tm="100000">
                                          <p:val>
                                            <p:strVal val="#ppt_y"/>
                                          </p:val>
                                        </p:tav>
                                      </p:tavLst>
                                    </p:anim>
                                  </p:childTnLst>
                                </p:cTn>
                              </p:par>
                              <p:par>
                                <p:cTn id="325" presetID="42" presetClass="entr" presetSubtype="0" fill="hold" grpId="0" nodeType="withEffect">
                                  <p:stCondLst>
                                    <p:cond delay="0"/>
                                  </p:stCondLst>
                                  <p:childTnLst>
                                    <p:set>
                                      <p:cBhvr>
                                        <p:cTn id="326" dur="1" fill="hold">
                                          <p:stCondLst>
                                            <p:cond delay="0"/>
                                          </p:stCondLst>
                                        </p:cTn>
                                        <p:tgtEl>
                                          <p:spTgt spid="139"/>
                                        </p:tgtEl>
                                        <p:attrNameLst>
                                          <p:attrName>style.visibility</p:attrName>
                                        </p:attrNameLst>
                                      </p:cBhvr>
                                      <p:to>
                                        <p:strVal val="visible"/>
                                      </p:to>
                                    </p:set>
                                    <p:animEffect transition="in" filter="fade">
                                      <p:cBhvr>
                                        <p:cTn id="327" dur="1000"/>
                                        <p:tgtEl>
                                          <p:spTgt spid="139"/>
                                        </p:tgtEl>
                                      </p:cBhvr>
                                    </p:animEffect>
                                    <p:anim calcmode="lin" valueType="num">
                                      <p:cBhvr>
                                        <p:cTn id="328" dur="1000" fill="hold"/>
                                        <p:tgtEl>
                                          <p:spTgt spid="139"/>
                                        </p:tgtEl>
                                        <p:attrNameLst>
                                          <p:attrName>ppt_x</p:attrName>
                                        </p:attrNameLst>
                                      </p:cBhvr>
                                      <p:tavLst>
                                        <p:tav tm="0">
                                          <p:val>
                                            <p:strVal val="#ppt_x"/>
                                          </p:val>
                                        </p:tav>
                                        <p:tav tm="100000">
                                          <p:val>
                                            <p:strVal val="#ppt_x"/>
                                          </p:val>
                                        </p:tav>
                                      </p:tavLst>
                                    </p:anim>
                                    <p:anim calcmode="lin" valueType="num">
                                      <p:cBhvr>
                                        <p:cTn id="329" dur="1000" fill="hold"/>
                                        <p:tgtEl>
                                          <p:spTgt spid="139"/>
                                        </p:tgtEl>
                                        <p:attrNameLst>
                                          <p:attrName>ppt_y</p:attrName>
                                        </p:attrNameLst>
                                      </p:cBhvr>
                                      <p:tavLst>
                                        <p:tav tm="0">
                                          <p:val>
                                            <p:strVal val="#ppt_y+.1"/>
                                          </p:val>
                                        </p:tav>
                                        <p:tav tm="100000">
                                          <p:val>
                                            <p:strVal val="#ppt_y"/>
                                          </p:val>
                                        </p:tav>
                                      </p:tavLst>
                                    </p:anim>
                                  </p:childTnLst>
                                </p:cTn>
                              </p:par>
                              <p:par>
                                <p:cTn id="330" presetID="42" presetClass="entr" presetSubtype="0" fill="hold" grpId="0" nodeType="withEffect">
                                  <p:stCondLst>
                                    <p:cond delay="0"/>
                                  </p:stCondLst>
                                  <p:childTnLst>
                                    <p:set>
                                      <p:cBhvr>
                                        <p:cTn id="331" dur="1" fill="hold">
                                          <p:stCondLst>
                                            <p:cond delay="0"/>
                                          </p:stCondLst>
                                        </p:cTn>
                                        <p:tgtEl>
                                          <p:spTgt spid="140"/>
                                        </p:tgtEl>
                                        <p:attrNameLst>
                                          <p:attrName>style.visibility</p:attrName>
                                        </p:attrNameLst>
                                      </p:cBhvr>
                                      <p:to>
                                        <p:strVal val="visible"/>
                                      </p:to>
                                    </p:set>
                                    <p:animEffect transition="in" filter="fade">
                                      <p:cBhvr>
                                        <p:cTn id="332" dur="1000"/>
                                        <p:tgtEl>
                                          <p:spTgt spid="140"/>
                                        </p:tgtEl>
                                      </p:cBhvr>
                                    </p:animEffect>
                                    <p:anim calcmode="lin" valueType="num">
                                      <p:cBhvr>
                                        <p:cTn id="333" dur="1000" fill="hold"/>
                                        <p:tgtEl>
                                          <p:spTgt spid="140"/>
                                        </p:tgtEl>
                                        <p:attrNameLst>
                                          <p:attrName>ppt_x</p:attrName>
                                        </p:attrNameLst>
                                      </p:cBhvr>
                                      <p:tavLst>
                                        <p:tav tm="0">
                                          <p:val>
                                            <p:strVal val="#ppt_x"/>
                                          </p:val>
                                        </p:tav>
                                        <p:tav tm="100000">
                                          <p:val>
                                            <p:strVal val="#ppt_x"/>
                                          </p:val>
                                        </p:tav>
                                      </p:tavLst>
                                    </p:anim>
                                    <p:anim calcmode="lin" valueType="num">
                                      <p:cBhvr>
                                        <p:cTn id="334" dur="1000" fill="hold"/>
                                        <p:tgtEl>
                                          <p:spTgt spid="140"/>
                                        </p:tgtEl>
                                        <p:attrNameLst>
                                          <p:attrName>ppt_y</p:attrName>
                                        </p:attrNameLst>
                                      </p:cBhvr>
                                      <p:tavLst>
                                        <p:tav tm="0">
                                          <p:val>
                                            <p:strVal val="#ppt_y+.1"/>
                                          </p:val>
                                        </p:tav>
                                        <p:tav tm="100000">
                                          <p:val>
                                            <p:strVal val="#ppt_y"/>
                                          </p:val>
                                        </p:tav>
                                      </p:tavLst>
                                    </p:anim>
                                  </p:childTnLst>
                                </p:cTn>
                              </p:par>
                              <p:par>
                                <p:cTn id="335" presetID="42" presetClass="entr" presetSubtype="0" fill="hold" nodeType="withEffect">
                                  <p:stCondLst>
                                    <p:cond delay="0"/>
                                  </p:stCondLst>
                                  <p:childTnLst>
                                    <p:set>
                                      <p:cBhvr>
                                        <p:cTn id="336" dur="1" fill="hold">
                                          <p:stCondLst>
                                            <p:cond delay="0"/>
                                          </p:stCondLst>
                                        </p:cTn>
                                        <p:tgtEl>
                                          <p:spTgt spid="119"/>
                                        </p:tgtEl>
                                        <p:attrNameLst>
                                          <p:attrName>style.visibility</p:attrName>
                                        </p:attrNameLst>
                                      </p:cBhvr>
                                      <p:to>
                                        <p:strVal val="visible"/>
                                      </p:to>
                                    </p:set>
                                    <p:animEffect transition="in" filter="fade">
                                      <p:cBhvr>
                                        <p:cTn id="337" dur="1000"/>
                                        <p:tgtEl>
                                          <p:spTgt spid="119"/>
                                        </p:tgtEl>
                                      </p:cBhvr>
                                    </p:animEffect>
                                    <p:anim calcmode="lin" valueType="num">
                                      <p:cBhvr>
                                        <p:cTn id="338" dur="1000" fill="hold"/>
                                        <p:tgtEl>
                                          <p:spTgt spid="119"/>
                                        </p:tgtEl>
                                        <p:attrNameLst>
                                          <p:attrName>ppt_x</p:attrName>
                                        </p:attrNameLst>
                                      </p:cBhvr>
                                      <p:tavLst>
                                        <p:tav tm="0">
                                          <p:val>
                                            <p:strVal val="#ppt_x"/>
                                          </p:val>
                                        </p:tav>
                                        <p:tav tm="100000">
                                          <p:val>
                                            <p:strVal val="#ppt_x"/>
                                          </p:val>
                                        </p:tav>
                                      </p:tavLst>
                                    </p:anim>
                                    <p:anim calcmode="lin" valueType="num">
                                      <p:cBhvr>
                                        <p:cTn id="339" dur="1000" fill="hold"/>
                                        <p:tgtEl>
                                          <p:spTgt spid="119"/>
                                        </p:tgtEl>
                                        <p:attrNameLst>
                                          <p:attrName>ppt_y</p:attrName>
                                        </p:attrNameLst>
                                      </p:cBhvr>
                                      <p:tavLst>
                                        <p:tav tm="0">
                                          <p:val>
                                            <p:strVal val="#ppt_y+.1"/>
                                          </p:val>
                                        </p:tav>
                                        <p:tav tm="100000">
                                          <p:val>
                                            <p:strVal val="#ppt_y"/>
                                          </p:val>
                                        </p:tav>
                                      </p:tavLst>
                                    </p:anim>
                                  </p:childTnLst>
                                </p:cTn>
                              </p:par>
                              <p:par>
                                <p:cTn id="340" presetID="42" presetClass="entr" presetSubtype="0" fill="hold" nodeType="withEffect">
                                  <p:stCondLst>
                                    <p:cond delay="0"/>
                                  </p:stCondLst>
                                  <p:childTnLst>
                                    <p:set>
                                      <p:cBhvr>
                                        <p:cTn id="341" dur="1" fill="hold">
                                          <p:stCondLst>
                                            <p:cond delay="0"/>
                                          </p:stCondLst>
                                        </p:cTn>
                                        <p:tgtEl>
                                          <p:spTgt spid="120"/>
                                        </p:tgtEl>
                                        <p:attrNameLst>
                                          <p:attrName>style.visibility</p:attrName>
                                        </p:attrNameLst>
                                      </p:cBhvr>
                                      <p:to>
                                        <p:strVal val="visible"/>
                                      </p:to>
                                    </p:set>
                                    <p:animEffect transition="in" filter="fade">
                                      <p:cBhvr>
                                        <p:cTn id="342" dur="1000"/>
                                        <p:tgtEl>
                                          <p:spTgt spid="120"/>
                                        </p:tgtEl>
                                      </p:cBhvr>
                                    </p:animEffect>
                                    <p:anim calcmode="lin" valueType="num">
                                      <p:cBhvr>
                                        <p:cTn id="343" dur="1000" fill="hold"/>
                                        <p:tgtEl>
                                          <p:spTgt spid="120"/>
                                        </p:tgtEl>
                                        <p:attrNameLst>
                                          <p:attrName>ppt_x</p:attrName>
                                        </p:attrNameLst>
                                      </p:cBhvr>
                                      <p:tavLst>
                                        <p:tav tm="0">
                                          <p:val>
                                            <p:strVal val="#ppt_x"/>
                                          </p:val>
                                        </p:tav>
                                        <p:tav tm="100000">
                                          <p:val>
                                            <p:strVal val="#ppt_x"/>
                                          </p:val>
                                        </p:tav>
                                      </p:tavLst>
                                    </p:anim>
                                    <p:anim calcmode="lin" valueType="num">
                                      <p:cBhvr>
                                        <p:cTn id="344" dur="1000" fill="hold"/>
                                        <p:tgtEl>
                                          <p:spTgt spid="120"/>
                                        </p:tgtEl>
                                        <p:attrNameLst>
                                          <p:attrName>ppt_y</p:attrName>
                                        </p:attrNameLst>
                                      </p:cBhvr>
                                      <p:tavLst>
                                        <p:tav tm="0">
                                          <p:val>
                                            <p:strVal val="#ppt_y+.1"/>
                                          </p:val>
                                        </p:tav>
                                        <p:tav tm="100000">
                                          <p:val>
                                            <p:strVal val="#ppt_y"/>
                                          </p:val>
                                        </p:tav>
                                      </p:tavLst>
                                    </p:anim>
                                  </p:childTnLst>
                                </p:cTn>
                              </p:par>
                              <p:par>
                                <p:cTn id="345" presetID="42" presetClass="entr" presetSubtype="0" fill="hold" nodeType="withEffect">
                                  <p:stCondLst>
                                    <p:cond delay="0"/>
                                  </p:stCondLst>
                                  <p:childTnLst>
                                    <p:set>
                                      <p:cBhvr>
                                        <p:cTn id="346" dur="1" fill="hold">
                                          <p:stCondLst>
                                            <p:cond delay="0"/>
                                          </p:stCondLst>
                                        </p:cTn>
                                        <p:tgtEl>
                                          <p:spTgt spid="126"/>
                                        </p:tgtEl>
                                        <p:attrNameLst>
                                          <p:attrName>style.visibility</p:attrName>
                                        </p:attrNameLst>
                                      </p:cBhvr>
                                      <p:to>
                                        <p:strVal val="visible"/>
                                      </p:to>
                                    </p:set>
                                    <p:animEffect transition="in" filter="fade">
                                      <p:cBhvr>
                                        <p:cTn id="347" dur="1000"/>
                                        <p:tgtEl>
                                          <p:spTgt spid="126"/>
                                        </p:tgtEl>
                                      </p:cBhvr>
                                    </p:animEffect>
                                    <p:anim calcmode="lin" valueType="num">
                                      <p:cBhvr>
                                        <p:cTn id="348" dur="1000" fill="hold"/>
                                        <p:tgtEl>
                                          <p:spTgt spid="126"/>
                                        </p:tgtEl>
                                        <p:attrNameLst>
                                          <p:attrName>ppt_x</p:attrName>
                                        </p:attrNameLst>
                                      </p:cBhvr>
                                      <p:tavLst>
                                        <p:tav tm="0">
                                          <p:val>
                                            <p:strVal val="#ppt_x"/>
                                          </p:val>
                                        </p:tav>
                                        <p:tav tm="100000">
                                          <p:val>
                                            <p:strVal val="#ppt_x"/>
                                          </p:val>
                                        </p:tav>
                                      </p:tavLst>
                                    </p:anim>
                                    <p:anim calcmode="lin" valueType="num">
                                      <p:cBhvr>
                                        <p:cTn id="349" dur="1000" fill="hold"/>
                                        <p:tgtEl>
                                          <p:spTgt spid="126"/>
                                        </p:tgtEl>
                                        <p:attrNameLst>
                                          <p:attrName>ppt_y</p:attrName>
                                        </p:attrNameLst>
                                      </p:cBhvr>
                                      <p:tavLst>
                                        <p:tav tm="0">
                                          <p:val>
                                            <p:strVal val="#ppt_y+.1"/>
                                          </p:val>
                                        </p:tav>
                                        <p:tav tm="100000">
                                          <p:val>
                                            <p:strVal val="#ppt_y"/>
                                          </p:val>
                                        </p:tav>
                                      </p:tavLst>
                                    </p:anim>
                                  </p:childTnLst>
                                </p:cTn>
                              </p:par>
                              <p:par>
                                <p:cTn id="350" presetID="42" presetClass="entr" presetSubtype="0" fill="hold" grpId="0" nodeType="withEffect">
                                  <p:stCondLst>
                                    <p:cond delay="0"/>
                                  </p:stCondLst>
                                  <p:childTnLst>
                                    <p:set>
                                      <p:cBhvr>
                                        <p:cTn id="351" dur="1" fill="hold">
                                          <p:stCondLst>
                                            <p:cond delay="0"/>
                                          </p:stCondLst>
                                        </p:cTn>
                                        <p:tgtEl>
                                          <p:spTgt spid="149"/>
                                        </p:tgtEl>
                                        <p:attrNameLst>
                                          <p:attrName>style.visibility</p:attrName>
                                        </p:attrNameLst>
                                      </p:cBhvr>
                                      <p:to>
                                        <p:strVal val="visible"/>
                                      </p:to>
                                    </p:set>
                                    <p:animEffect transition="in" filter="fade">
                                      <p:cBhvr>
                                        <p:cTn id="352" dur="1000"/>
                                        <p:tgtEl>
                                          <p:spTgt spid="149"/>
                                        </p:tgtEl>
                                      </p:cBhvr>
                                    </p:animEffect>
                                    <p:anim calcmode="lin" valueType="num">
                                      <p:cBhvr>
                                        <p:cTn id="353" dur="1000" fill="hold"/>
                                        <p:tgtEl>
                                          <p:spTgt spid="149"/>
                                        </p:tgtEl>
                                        <p:attrNameLst>
                                          <p:attrName>ppt_x</p:attrName>
                                        </p:attrNameLst>
                                      </p:cBhvr>
                                      <p:tavLst>
                                        <p:tav tm="0">
                                          <p:val>
                                            <p:strVal val="#ppt_x"/>
                                          </p:val>
                                        </p:tav>
                                        <p:tav tm="100000">
                                          <p:val>
                                            <p:strVal val="#ppt_x"/>
                                          </p:val>
                                        </p:tav>
                                      </p:tavLst>
                                    </p:anim>
                                    <p:anim calcmode="lin" valueType="num">
                                      <p:cBhvr>
                                        <p:cTn id="354" dur="1000" fill="hold"/>
                                        <p:tgtEl>
                                          <p:spTgt spid="149"/>
                                        </p:tgtEl>
                                        <p:attrNameLst>
                                          <p:attrName>ppt_y</p:attrName>
                                        </p:attrNameLst>
                                      </p:cBhvr>
                                      <p:tavLst>
                                        <p:tav tm="0">
                                          <p:val>
                                            <p:strVal val="#ppt_y+.1"/>
                                          </p:val>
                                        </p:tav>
                                        <p:tav tm="100000">
                                          <p:val>
                                            <p:strVal val="#ppt_y"/>
                                          </p:val>
                                        </p:tav>
                                      </p:tavLst>
                                    </p:anim>
                                  </p:childTnLst>
                                </p:cTn>
                              </p:par>
                              <p:par>
                                <p:cTn id="355" presetID="42" presetClass="entr" presetSubtype="0" fill="hold" grpId="0" nodeType="withEffect">
                                  <p:stCondLst>
                                    <p:cond delay="0"/>
                                  </p:stCondLst>
                                  <p:childTnLst>
                                    <p:set>
                                      <p:cBhvr>
                                        <p:cTn id="356" dur="1" fill="hold">
                                          <p:stCondLst>
                                            <p:cond delay="0"/>
                                          </p:stCondLst>
                                        </p:cTn>
                                        <p:tgtEl>
                                          <p:spTgt spid="150"/>
                                        </p:tgtEl>
                                        <p:attrNameLst>
                                          <p:attrName>style.visibility</p:attrName>
                                        </p:attrNameLst>
                                      </p:cBhvr>
                                      <p:to>
                                        <p:strVal val="visible"/>
                                      </p:to>
                                    </p:set>
                                    <p:animEffect transition="in" filter="fade">
                                      <p:cBhvr>
                                        <p:cTn id="357" dur="1000"/>
                                        <p:tgtEl>
                                          <p:spTgt spid="150"/>
                                        </p:tgtEl>
                                      </p:cBhvr>
                                    </p:animEffect>
                                    <p:anim calcmode="lin" valueType="num">
                                      <p:cBhvr>
                                        <p:cTn id="358" dur="1000" fill="hold"/>
                                        <p:tgtEl>
                                          <p:spTgt spid="150"/>
                                        </p:tgtEl>
                                        <p:attrNameLst>
                                          <p:attrName>ppt_x</p:attrName>
                                        </p:attrNameLst>
                                      </p:cBhvr>
                                      <p:tavLst>
                                        <p:tav tm="0">
                                          <p:val>
                                            <p:strVal val="#ppt_x"/>
                                          </p:val>
                                        </p:tav>
                                        <p:tav tm="100000">
                                          <p:val>
                                            <p:strVal val="#ppt_x"/>
                                          </p:val>
                                        </p:tav>
                                      </p:tavLst>
                                    </p:anim>
                                    <p:anim calcmode="lin" valueType="num">
                                      <p:cBhvr>
                                        <p:cTn id="359" dur="1000" fill="hold"/>
                                        <p:tgtEl>
                                          <p:spTgt spid="150"/>
                                        </p:tgtEl>
                                        <p:attrNameLst>
                                          <p:attrName>ppt_y</p:attrName>
                                        </p:attrNameLst>
                                      </p:cBhvr>
                                      <p:tavLst>
                                        <p:tav tm="0">
                                          <p:val>
                                            <p:strVal val="#ppt_y+.1"/>
                                          </p:val>
                                        </p:tav>
                                        <p:tav tm="100000">
                                          <p:val>
                                            <p:strVal val="#ppt_y"/>
                                          </p:val>
                                        </p:tav>
                                      </p:tavLst>
                                    </p:anim>
                                  </p:childTnLst>
                                </p:cTn>
                              </p:par>
                              <p:par>
                                <p:cTn id="360" presetID="42" presetClass="entr" presetSubtype="0" fill="hold" grpId="0" nodeType="withEffect">
                                  <p:stCondLst>
                                    <p:cond delay="0"/>
                                  </p:stCondLst>
                                  <p:childTnLst>
                                    <p:set>
                                      <p:cBhvr>
                                        <p:cTn id="361" dur="1" fill="hold">
                                          <p:stCondLst>
                                            <p:cond delay="0"/>
                                          </p:stCondLst>
                                        </p:cTn>
                                        <p:tgtEl>
                                          <p:spTgt spid="151"/>
                                        </p:tgtEl>
                                        <p:attrNameLst>
                                          <p:attrName>style.visibility</p:attrName>
                                        </p:attrNameLst>
                                      </p:cBhvr>
                                      <p:to>
                                        <p:strVal val="visible"/>
                                      </p:to>
                                    </p:set>
                                    <p:animEffect transition="in" filter="fade">
                                      <p:cBhvr>
                                        <p:cTn id="362" dur="1000"/>
                                        <p:tgtEl>
                                          <p:spTgt spid="151"/>
                                        </p:tgtEl>
                                      </p:cBhvr>
                                    </p:animEffect>
                                    <p:anim calcmode="lin" valueType="num">
                                      <p:cBhvr>
                                        <p:cTn id="363" dur="1000" fill="hold"/>
                                        <p:tgtEl>
                                          <p:spTgt spid="151"/>
                                        </p:tgtEl>
                                        <p:attrNameLst>
                                          <p:attrName>ppt_x</p:attrName>
                                        </p:attrNameLst>
                                      </p:cBhvr>
                                      <p:tavLst>
                                        <p:tav tm="0">
                                          <p:val>
                                            <p:strVal val="#ppt_x"/>
                                          </p:val>
                                        </p:tav>
                                        <p:tav tm="100000">
                                          <p:val>
                                            <p:strVal val="#ppt_x"/>
                                          </p:val>
                                        </p:tav>
                                      </p:tavLst>
                                    </p:anim>
                                    <p:anim calcmode="lin" valueType="num">
                                      <p:cBhvr>
                                        <p:cTn id="364" dur="1000" fill="hold"/>
                                        <p:tgtEl>
                                          <p:spTgt spid="151"/>
                                        </p:tgtEl>
                                        <p:attrNameLst>
                                          <p:attrName>ppt_y</p:attrName>
                                        </p:attrNameLst>
                                      </p:cBhvr>
                                      <p:tavLst>
                                        <p:tav tm="0">
                                          <p:val>
                                            <p:strVal val="#ppt_y+.1"/>
                                          </p:val>
                                        </p:tav>
                                        <p:tav tm="100000">
                                          <p:val>
                                            <p:strVal val="#ppt_y"/>
                                          </p:val>
                                        </p:tav>
                                      </p:tavLst>
                                    </p:anim>
                                  </p:childTnLst>
                                </p:cTn>
                              </p:par>
                              <p:par>
                                <p:cTn id="365" presetID="42" presetClass="entr" presetSubtype="0" fill="hold" grpId="0" nodeType="withEffect">
                                  <p:stCondLst>
                                    <p:cond delay="0"/>
                                  </p:stCondLst>
                                  <p:childTnLst>
                                    <p:set>
                                      <p:cBhvr>
                                        <p:cTn id="366" dur="1" fill="hold">
                                          <p:stCondLst>
                                            <p:cond delay="0"/>
                                          </p:stCondLst>
                                        </p:cTn>
                                        <p:tgtEl>
                                          <p:spTgt spid="152"/>
                                        </p:tgtEl>
                                        <p:attrNameLst>
                                          <p:attrName>style.visibility</p:attrName>
                                        </p:attrNameLst>
                                      </p:cBhvr>
                                      <p:to>
                                        <p:strVal val="visible"/>
                                      </p:to>
                                    </p:set>
                                    <p:animEffect transition="in" filter="fade">
                                      <p:cBhvr>
                                        <p:cTn id="367" dur="1000"/>
                                        <p:tgtEl>
                                          <p:spTgt spid="152"/>
                                        </p:tgtEl>
                                      </p:cBhvr>
                                    </p:animEffect>
                                    <p:anim calcmode="lin" valueType="num">
                                      <p:cBhvr>
                                        <p:cTn id="368" dur="1000" fill="hold"/>
                                        <p:tgtEl>
                                          <p:spTgt spid="152"/>
                                        </p:tgtEl>
                                        <p:attrNameLst>
                                          <p:attrName>ppt_x</p:attrName>
                                        </p:attrNameLst>
                                      </p:cBhvr>
                                      <p:tavLst>
                                        <p:tav tm="0">
                                          <p:val>
                                            <p:strVal val="#ppt_x"/>
                                          </p:val>
                                        </p:tav>
                                        <p:tav tm="100000">
                                          <p:val>
                                            <p:strVal val="#ppt_x"/>
                                          </p:val>
                                        </p:tav>
                                      </p:tavLst>
                                    </p:anim>
                                    <p:anim calcmode="lin" valueType="num">
                                      <p:cBhvr>
                                        <p:cTn id="369" dur="1000" fill="hold"/>
                                        <p:tgtEl>
                                          <p:spTgt spid="152"/>
                                        </p:tgtEl>
                                        <p:attrNameLst>
                                          <p:attrName>ppt_y</p:attrName>
                                        </p:attrNameLst>
                                      </p:cBhvr>
                                      <p:tavLst>
                                        <p:tav tm="0">
                                          <p:val>
                                            <p:strVal val="#ppt_y+.1"/>
                                          </p:val>
                                        </p:tav>
                                        <p:tav tm="100000">
                                          <p:val>
                                            <p:strVal val="#ppt_y"/>
                                          </p:val>
                                        </p:tav>
                                      </p:tavLst>
                                    </p:anim>
                                  </p:childTnLst>
                                </p:cTn>
                              </p:par>
                              <p:par>
                                <p:cTn id="370" presetID="42" presetClass="entr" presetSubtype="0" fill="hold" grpId="0" nodeType="withEffect">
                                  <p:stCondLst>
                                    <p:cond delay="0"/>
                                  </p:stCondLst>
                                  <p:childTnLst>
                                    <p:set>
                                      <p:cBhvr>
                                        <p:cTn id="371" dur="1" fill="hold">
                                          <p:stCondLst>
                                            <p:cond delay="0"/>
                                          </p:stCondLst>
                                        </p:cTn>
                                        <p:tgtEl>
                                          <p:spTgt spid="153"/>
                                        </p:tgtEl>
                                        <p:attrNameLst>
                                          <p:attrName>style.visibility</p:attrName>
                                        </p:attrNameLst>
                                      </p:cBhvr>
                                      <p:to>
                                        <p:strVal val="visible"/>
                                      </p:to>
                                    </p:set>
                                    <p:animEffect transition="in" filter="fade">
                                      <p:cBhvr>
                                        <p:cTn id="372" dur="1000"/>
                                        <p:tgtEl>
                                          <p:spTgt spid="153"/>
                                        </p:tgtEl>
                                      </p:cBhvr>
                                    </p:animEffect>
                                    <p:anim calcmode="lin" valueType="num">
                                      <p:cBhvr>
                                        <p:cTn id="373" dur="1000" fill="hold"/>
                                        <p:tgtEl>
                                          <p:spTgt spid="153"/>
                                        </p:tgtEl>
                                        <p:attrNameLst>
                                          <p:attrName>ppt_x</p:attrName>
                                        </p:attrNameLst>
                                      </p:cBhvr>
                                      <p:tavLst>
                                        <p:tav tm="0">
                                          <p:val>
                                            <p:strVal val="#ppt_x"/>
                                          </p:val>
                                        </p:tav>
                                        <p:tav tm="100000">
                                          <p:val>
                                            <p:strVal val="#ppt_x"/>
                                          </p:val>
                                        </p:tav>
                                      </p:tavLst>
                                    </p:anim>
                                    <p:anim calcmode="lin" valueType="num">
                                      <p:cBhvr>
                                        <p:cTn id="374" dur="1000" fill="hold"/>
                                        <p:tgtEl>
                                          <p:spTgt spid="153"/>
                                        </p:tgtEl>
                                        <p:attrNameLst>
                                          <p:attrName>ppt_y</p:attrName>
                                        </p:attrNameLst>
                                      </p:cBhvr>
                                      <p:tavLst>
                                        <p:tav tm="0">
                                          <p:val>
                                            <p:strVal val="#ppt_y+.1"/>
                                          </p:val>
                                        </p:tav>
                                        <p:tav tm="100000">
                                          <p:val>
                                            <p:strVal val="#ppt_y"/>
                                          </p:val>
                                        </p:tav>
                                      </p:tavLst>
                                    </p:anim>
                                  </p:childTnLst>
                                </p:cTn>
                              </p:par>
                              <p:par>
                                <p:cTn id="375" presetID="42" presetClass="entr" presetSubtype="0" fill="hold" grpId="0" nodeType="withEffect">
                                  <p:stCondLst>
                                    <p:cond delay="0"/>
                                  </p:stCondLst>
                                  <p:childTnLst>
                                    <p:set>
                                      <p:cBhvr>
                                        <p:cTn id="376" dur="1" fill="hold">
                                          <p:stCondLst>
                                            <p:cond delay="0"/>
                                          </p:stCondLst>
                                        </p:cTn>
                                        <p:tgtEl>
                                          <p:spTgt spid="154"/>
                                        </p:tgtEl>
                                        <p:attrNameLst>
                                          <p:attrName>style.visibility</p:attrName>
                                        </p:attrNameLst>
                                      </p:cBhvr>
                                      <p:to>
                                        <p:strVal val="visible"/>
                                      </p:to>
                                    </p:set>
                                    <p:animEffect transition="in" filter="fade">
                                      <p:cBhvr>
                                        <p:cTn id="377" dur="1000"/>
                                        <p:tgtEl>
                                          <p:spTgt spid="154"/>
                                        </p:tgtEl>
                                      </p:cBhvr>
                                    </p:animEffect>
                                    <p:anim calcmode="lin" valueType="num">
                                      <p:cBhvr>
                                        <p:cTn id="378" dur="1000" fill="hold"/>
                                        <p:tgtEl>
                                          <p:spTgt spid="154"/>
                                        </p:tgtEl>
                                        <p:attrNameLst>
                                          <p:attrName>ppt_x</p:attrName>
                                        </p:attrNameLst>
                                      </p:cBhvr>
                                      <p:tavLst>
                                        <p:tav tm="0">
                                          <p:val>
                                            <p:strVal val="#ppt_x"/>
                                          </p:val>
                                        </p:tav>
                                        <p:tav tm="100000">
                                          <p:val>
                                            <p:strVal val="#ppt_x"/>
                                          </p:val>
                                        </p:tav>
                                      </p:tavLst>
                                    </p:anim>
                                    <p:anim calcmode="lin" valueType="num">
                                      <p:cBhvr>
                                        <p:cTn id="379" dur="1000" fill="hold"/>
                                        <p:tgtEl>
                                          <p:spTgt spid="154"/>
                                        </p:tgtEl>
                                        <p:attrNameLst>
                                          <p:attrName>ppt_y</p:attrName>
                                        </p:attrNameLst>
                                      </p:cBhvr>
                                      <p:tavLst>
                                        <p:tav tm="0">
                                          <p:val>
                                            <p:strVal val="#ppt_y+.1"/>
                                          </p:val>
                                        </p:tav>
                                        <p:tav tm="100000">
                                          <p:val>
                                            <p:strVal val="#ppt_y"/>
                                          </p:val>
                                        </p:tav>
                                      </p:tavLst>
                                    </p:anim>
                                  </p:childTnLst>
                                </p:cTn>
                              </p:par>
                              <p:par>
                                <p:cTn id="380" presetID="42" presetClass="entr" presetSubtype="0" fill="hold" grpId="0" nodeType="withEffect">
                                  <p:stCondLst>
                                    <p:cond delay="0"/>
                                  </p:stCondLst>
                                  <p:childTnLst>
                                    <p:set>
                                      <p:cBhvr>
                                        <p:cTn id="381" dur="1" fill="hold">
                                          <p:stCondLst>
                                            <p:cond delay="0"/>
                                          </p:stCondLst>
                                        </p:cTn>
                                        <p:tgtEl>
                                          <p:spTgt spid="155"/>
                                        </p:tgtEl>
                                        <p:attrNameLst>
                                          <p:attrName>style.visibility</p:attrName>
                                        </p:attrNameLst>
                                      </p:cBhvr>
                                      <p:to>
                                        <p:strVal val="visible"/>
                                      </p:to>
                                    </p:set>
                                    <p:animEffect transition="in" filter="fade">
                                      <p:cBhvr>
                                        <p:cTn id="382" dur="1000"/>
                                        <p:tgtEl>
                                          <p:spTgt spid="155"/>
                                        </p:tgtEl>
                                      </p:cBhvr>
                                    </p:animEffect>
                                    <p:anim calcmode="lin" valueType="num">
                                      <p:cBhvr>
                                        <p:cTn id="383" dur="1000" fill="hold"/>
                                        <p:tgtEl>
                                          <p:spTgt spid="155"/>
                                        </p:tgtEl>
                                        <p:attrNameLst>
                                          <p:attrName>ppt_x</p:attrName>
                                        </p:attrNameLst>
                                      </p:cBhvr>
                                      <p:tavLst>
                                        <p:tav tm="0">
                                          <p:val>
                                            <p:strVal val="#ppt_x"/>
                                          </p:val>
                                        </p:tav>
                                        <p:tav tm="100000">
                                          <p:val>
                                            <p:strVal val="#ppt_x"/>
                                          </p:val>
                                        </p:tav>
                                      </p:tavLst>
                                    </p:anim>
                                    <p:anim calcmode="lin" valueType="num">
                                      <p:cBhvr>
                                        <p:cTn id="384" dur="1000" fill="hold"/>
                                        <p:tgtEl>
                                          <p:spTgt spid="155"/>
                                        </p:tgtEl>
                                        <p:attrNameLst>
                                          <p:attrName>ppt_y</p:attrName>
                                        </p:attrNameLst>
                                      </p:cBhvr>
                                      <p:tavLst>
                                        <p:tav tm="0">
                                          <p:val>
                                            <p:strVal val="#ppt_y+.1"/>
                                          </p:val>
                                        </p:tav>
                                        <p:tav tm="100000">
                                          <p:val>
                                            <p:strVal val="#ppt_y"/>
                                          </p:val>
                                        </p:tav>
                                      </p:tavLst>
                                    </p:anim>
                                  </p:childTnLst>
                                </p:cTn>
                              </p:par>
                              <p:par>
                                <p:cTn id="385" presetID="42" presetClass="entr" presetSubtype="0" fill="hold" grpId="0" nodeType="withEffect">
                                  <p:stCondLst>
                                    <p:cond delay="0"/>
                                  </p:stCondLst>
                                  <p:childTnLst>
                                    <p:set>
                                      <p:cBhvr>
                                        <p:cTn id="386" dur="1" fill="hold">
                                          <p:stCondLst>
                                            <p:cond delay="0"/>
                                          </p:stCondLst>
                                        </p:cTn>
                                        <p:tgtEl>
                                          <p:spTgt spid="156"/>
                                        </p:tgtEl>
                                        <p:attrNameLst>
                                          <p:attrName>style.visibility</p:attrName>
                                        </p:attrNameLst>
                                      </p:cBhvr>
                                      <p:to>
                                        <p:strVal val="visible"/>
                                      </p:to>
                                    </p:set>
                                    <p:animEffect transition="in" filter="fade">
                                      <p:cBhvr>
                                        <p:cTn id="387" dur="1000"/>
                                        <p:tgtEl>
                                          <p:spTgt spid="156"/>
                                        </p:tgtEl>
                                      </p:cBhvr>
                                    </p:animEffect>
                                    <p:anim calcmode="lin" valueType="num">
                                      <p:cBhvr>
                                        <p:cTn id="388" dur="1000" fill="hold"/>
                                        <p:tgtEl>
                                          <p:spTgt spid="156"/>
                                        </p:tgtEl>
                                        <p:attrNameLst>
                                          <p:attrName>ppt_x</p:attrName>
                                        </p:attrNameLst>
                                      </p:cBhvr>
                                      <p:tavLst>
                                        <p:tav tm="0">
                                          <p:val>
                                            <p:strVal val="#ppt_x"/>
                                          </p:val>
                                        </p:tav>
                                        <p:tav tm="100000">
                                          <p:val>
                                            <p:strVal val="#ppt_x"/>
                                          </p:val>
                                        </p:tav>
                                      </p:tavLst>
                                    </p:anim>
                                    <p:anim calcmode="lin" valueType="num">
                                      <p:cBhvr>
                                        <p:cTn id="389" dur="1000" fill="hold"/>
                                        <p:tgtEl>
                                          <p:spTgt spid="156"/>
                                        </p:tgtEl>
                                        <p:attrNameLst>
                                          <p:attrName>ppt_y</p:attrName>
                                        </p:attrNameLst>
                                      </p:cBhvr>
                                      <p:tavLst>
                                        <p:tav tm="0">
                                          <p:val>
                                            <p:strVal val="#ppt_y+.1"/>
                                          </p:val>
                                        </p:tav>
                                        <p:tav tm="100000">
                                          <p:val>
                                            <p:strVal val="#ppt_y"/>
                                          </p:val>
                                        </p:tav>
                                      </p:tavLst>
                                    </p:anim>
                                  </p:childTnLst>
                                </p:cTn>
                              </p:par>
                              <p:par>
                                <p:cTn id="390" presetID="42" presetClass="entr" presetSubtype="0" fill="hold" grpId="0" nodeType="withEffect">
                                  <p:stCondLst>
                                    <p:cond delay="0"/>
                                  </p:stCondLst>
                                  <p:childTnLst>
                                    <p:set>
                                      <p:cBhvr>
                                        <p:cTn id="391" dur="1" fill="hold">
                                          <p:stCondLst>
                                            <p:cond delay="0"/>
                                          </p:stCondLst>
                                        </p:cTn>
                                        <p:tgtEl>
                                          <p:spTgt spid="157"/>
                                        </p:tgtEl>
                                        <p:attrNameLst>
                                          <p:attrName>style.visibility</p:attrName>
                                        </p:attrNameLst>
                                      </p:cBhvr>
                                      <p:to>
                                        <p:strVal val="visible"/>
                                      </p:to>
                                    </p:set>
                                    <p:animEffect transition="in" filter="fade">
                                      <p:cBhvr>
                                        <p:cTn id="392" dur="1000"/>
                                        <p:tgtEl>
                                          <p:spTgt spid="157"/>
                                        </p:tgtEl>
                                      </p:cBhvr>
                                    </p:animEffect>
                                    <p:anim calcmode="lin" valueType="num">
                                      <p:cBhvr>
                                        <p:cTn id="393" dur="1000" fill="hold"/>
                                        <p:tgtEl>
                                          <p:spTgt spid="157"/>
                                        </p:tgtEl>
                                        <p:attrNameLst>
                                          <p:attrName>ppt_x</p:attrName>
                                        </p:attrNameLst>
                                      </p:cBhvr>
                                      <p:tavLst>
                                        <p:tav tm="0">
                                          <p:val>
                                            <p:strVal val="#ppt_x"/>
                                          </p:val>
                                        </p:tav>
                                        <p:tav tm="100000">
                                          <p:val>
                                            <p:strVal val="#ppt_x"/>
                                          </p:val>
                                        </p:tav>
                                      </p:tavLst>
                                    </p:anim>
                                    <p:anim calcmode="lin" valueType="num">
                                      <p:cBhvr>
                                        <p:cTn id="394" dur="1000" fill="hold"/>
                                        <p:tgtEl>
                                          <p:spTgt spid="157"/>
                                        </p:tgtEl>
                                        <p:attrNameLst>
                                          <p:attrName>ppt_y</p:attrName>
                                        </p:attrNameLst>
                                      </p:cBhvr>
                                      <p:tavLst>
                                        <p:tav tm="0">
                                          <p:val>
                                            <p:strVal val="#ppt_y+.1"/>
                                          </p:val>
                                        </p:tav>
                                        <p:tav tm="100000">
                                          <p:val>
                                            <p:strVal val="#ppt_y"/>
                                          </p:val>
                                        </p:tav>
                                      </p:tavLst>
                                    </p:anim>
                                  </p:childTnLst>
                                </p:cTn>
                              </p:par>
                              <p:par>
                                <p:cTn id="395" presetID="42" presetClass="entr" presetSubtype="0" fill="hold" grpId="0" nodeType="withEffect">
                                  <p:stCondLst>
                                    <p:cond delay="0"/>
                                  </p:stCondLst>
                                  <p:childTnLst>
                                    <p:set>
                                      <p:cBhvr>
                                        <p:cTn id="396" dur="1" fill="hold">
                                          <p:stCondLst>
                                            <p:cond delay="0"/>
                                          </p:stCondLst>
                                        </p:cTn>
                                        <p:tgtEl>
                                          <p:spTgt spid="158"/>
                                        </p:tgtEl>
                                        <p:attrNameLst>
                                          <p:attrName>style.visibility</p:attrName>
                                        </p:attrNameLst>
                                      </p:cBhvr>
                                      <p:to>
                                        <p:strVal val="visible"/>
                                      </p:to>
                                    </p:set>
                                    <p:animEffect transition="in" filter="fade">
                                      <p:cBhvr>
                                        <p:cTn id="397" dur="1000"/>
                                        <p:tgtEl>
                                          <p:spTgt spid="158"/>
                                        </p:tgtEl>
                                      </p:cBhvr>
                                    </p:animEffect>
                                    <p:anim calcmode="lin" valueType="num">
                                      <p:cBhvr>
                                        <p:cTn id="398" dur="1000" fill="hold"/>
                                        <p:tgtEl>
                                          <p:spTgt spid="158"/>
                                        </p:tgtEl>
                                        <p:attrNameLst>
                                          <p:attrName>ppt_x</p:attrName>
                                        </p:attrNameLst>
                                      </p:cBhvr>
                                      <p:tavLst>
                                        <p:tav tm="0">
                                          <p:val>
                                            <p:strVal val="#ppt_x"/>
                                          </p:val>
                                        </p:tav>
                                        <p:tav tm="100000">
                                          <p:val>
                                            <p:strVal val="#ppt_x"/>
                                          </p:val>
                                        </p:tav>
                                      </p:tavLst>
                                    </p:anim>
                                    <p:anim calcmode="lin" valueType="num">
                                      <p:cBhvr>
                                        <p:cTn id="399" dur="1000" fill="hold"/>
                                        <p:tgtEl>
                                          <p:spTgt spid="158"/>
                                        </p:tgtEl>
                                        <p:attrNameLst>
                                          <p:attrName>ppt_y</p:attrName>
                                        </p:attrNameLst>
                                      </p:cBhvr>
                                      <p:tavLst>
                                        <p:tav tm="0">
                                          <p:val>
                                            <p:strVal val="#ppt_y+.1"/>
                                          </p:val>
                                        </p:tav>
                                        <p:tav tm="100000">
                                          <p:val>
                                            <p:strVal val="#ppt_y"/>
                                          </p:val>
                                        </p:tav>
                                      </p:tavLst>
                                    </p:anim>
                                  </p:childTnLst>
                                </p:cTn>
                              </p:par>
                              <p:par>
                                <p:cTn id="400" presetID="42" presetClass="entr" presetSubtype="0" fill="hold" nodeType="withEffect">
                                  <p:stCondLst>
                                    <p:cond delay="0"/>
                                  </p:stCondLst>
                                  <p:childTnLst>
                                    <p:set>
                                      <p:cBhvr>
                                        <p:cTn id="401" dur="1" fill="hold">
                                          <p:stCondLst>
                                            <p:cond delay="0"/>
                                          </p:stCondLst>
                                        </p:cTn>
                                        <p:tgtEl>
                                          <p:spTgt spid="2">
                                            <p:txEl>
                                              <p:pRg st="0" end="0"/>
                                            </p:txEl>
                                          </p:spTgt>
                                        </p:tgtEl>
                                        <p:attrNameLst>
                                          <p:attrName>style.visibility</p:attrName>
                                        </p:attrNameLst>
                                      </p:cBhvr>
                                      <p:to>
                                        <p:strVal val="visible"/>
                                      </p:to>
                                    </p:set>
                                    <p:animEffect transition="in" filter="fade">
                                      <p:cBhvr>
                                        <p:cTn id="402" dur="1000"/>
                                        <p:tgtEl>
                                          <p:spTgt spid="2">
                                            <p:txEl>
                                              <p:pRg st="0" end="0"/>
                                            </p:txEl>
                                          </p:spTgt>
                                        </p:tgtEl>
                                      </p:cBhvr>
                                    </p:animEffect>
                                    <p:anim calcmode="lin" valueType="num">
                                      <p:cBhvr>
                                        <p:cTn id="40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40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405" presetID="42" presetClass="entr" presetSubtype="0" fill="hold" nodeType="withEffect">
                                  <p:stCondLst>
                                    <p:cond delay="0"/>
                                  </p:stCondLst>
                                  <p:childTnLst>
                                    <p:set>
                                      <p:cBhvr>
                                        <p:cTn id="406" dur="1" fill="hold">
                                          <p:stCondLst>
                                            <p:cond delay="0"/>
                                          </p:stCondLst>
                                        </p:cTn>
                                        <p:tgtEl>
                                          <p:spTgt spid="164">
                                            <p:txEl>
                                              <p:pRg st="0" end="0"/>
                                            </p:txEl>
                                          </p:spTgt>
                                        </p:tgtEl>
                                        <p:attrNameLst>
                                          <p:attrName>style.visibility</p:attrName>
                                        </p:attrNameLst>
                                      </p:cBhvr>
                                      <p:to>
                                        <p:strVal val="visible"/>
                                      </p:to>
                                    </p:set>
                                    <p:animEffect transition="in" filter="fade">
                                      <p:cBhvr>
                                        <p:cTn id="407" dur="1000"/>
                                        <p:tgtEl>
                                          <p:spTgt spid="164">
                                            <p:txEl>
                                              <p:pRg st="0" end="0"/>
                                            </p:txEl>
                                          </p:spTgt>
                                        </p:tgtEl>
                                      </p:cBhvr>
                                    </p:animEffect>
                                    <p:anim calcmode="lin" valueType="num">
                                      <p:cBhvr>
                                        <p:cTn id="408" dur="1000" fill="hold"/>
                                        <p:tgtEl>
                                          <p:spTgt spid="164">
                                            <p:txEl>
                                              <p:pRg st="0" end="0"/>
                                            </p:txEl>
                                          </p:spTgt>
                                        </p:tgtEl>
                                        <p:attrNameLst>
                                          <p:attrName>ppt_x</p:attrName>
                                        </p:attrNameLst>
                                      </p:cBhvr>
                                      <p:tavLst>
                                        <p:tav tm="0">
                                          <p:val>
                                            <p:strVal val="#ppt_x"/>
                                          </p:val>
                                        </p:tav>
                                        <p:tav tm="100000">
                                          <p:val>
                                            <p:strVal val="#ppt_x"/>
                                          </p:val>
                                        </p:tav>
                                      </p:tavLst>
                                    </p:anim>
                                    <p:anim calcmode="lin" valueType="num">
                                      <p:cBhvr>
                                        <p:cTn id="409" dur="1000" fill="hold"/>
                                        <p:tgtEl>
                                          <p:spTgt spid="164">
                                            <p:txEl>
                                              <p:pRg st="0" end="0"/>
                                            </p:txEl>
                                          </p:spTgt>
                                        </p:tgtEl>
                                        <p:attrNameLst>
                                          <p:attrName>ppt_y</p:attrName>
                                        </p:attrNameLst>
                                      </p:cBhvr>
                                      <p:tavLst>
                                        <p:tav tm="0">
                                          <p:val>
                                            <p:strVal val="#ppt_y+.1"/>
                                          </p:val>
                                        </p:tav>
                                        <p:tav tm="100000">
                                          <p:val>
                                            <p:strVal val="#ppt_y"/>
                                          </p:val>
                                        </p:tav>
                                      </p:tavLst>
                                    </p:anim>
                                  </p:childTnLst>
                                </p:cTn>
                              </p:par>
                              <p:par>
                                <p:cTn id="410" presetID="42" presetClass="entr" presetSubtype="0" fill="hold" nodeType="withEffect">
                                  <p:stCondLst>
                                    <p:cond delay="0"/>
                                  </p:stCondLst>
                                  <p:childTnLst>
                                    <p:set>
                                      <p:cBhvr>
                                        <p:cTn id="411" dur="1" fill="hold">
                                          <p:stCondLst>
                                            <p:cond delay="0"/>
                                          </p:stCondLst>
                                        </p:cTn>
                                        <p:tgtEl>
                                          <p:spTgt spid="142"/>
                                        </p:tgtEl>
                                        <p:attrNameLst>
                                          <p:attrName>style.visibility</p:attrName>
                                        </p:attrNameLst>
                                      </p:cBhvr>
                                      <p:to>
                                        <p:strVal val="visible"/>
                                      </p:to>
                                    </p:set>
                                    <p:animEffect transition="in" filter="fade">
                                      <p:cBhvr>
                                        <p:cTn id="412" dur="1000"/>
                                        <p:tgtEl>
                                          <p:spTgt spid="142"/>
                                        </p:tgtEl>
                                      </p:cBhvr>
                                    </p:animEffect>
                                    <p:anim calcmode="lin" valueType="num">
                                      <p:cBhvr>
                                        <p:cTn id="413" dur="1000" fill="hold"/>
                                        <p:tgtEl>
                                          <p:spTgt spid="142"/>
                                        </p:tgtEl>
                                        <p:attrNameLst>
                                          <p:attrName>ppt_x</p:attrName>
                                        </p:attrNameLst>
                                      </p:cBhvr>
                                      <p:tavLst>
                                        <p:tav tm="0">
                                          <p:val>
                                            <p:strVal val="#ppt_x"/>
                                          </p:val>
                                        </p:tav>
                                        <p:tav tm="100000">
                                          <p:val>
                                            <p:strVal val="#ppt_x"/>
                                          </p:val>
                                        </p:tav>
                                      </p:tavLst>
                                    </p:anim>
                                    <p:anim calcmode="lin" valueType="num">
                                      <p:cBhvr>
                                        <p:cTn id="414" dur="1000" fill="hold"/>
                                        <p:tgtEl>
                                          <p:spTgt spid="142"/>
                                        </p:tgtEl>
                                        <p:attrNameLst>
                                          <p:attrName>ppt_y</p:attrName>
                                        </p:attrNameLst>
                                      </p:cBhvr>
                                      <p:tavLst>
                                        <p:tav tm="0">
                                          <p:val>
                                            <p:strVal val="#ppt_y+.1"/>
                                          </p:val>
                                        </p:tav>
                                        <p:tav tm="100000">
                                          <p:val>
                                            <p:strVal val="#ppt_y"/>
                                          </p:val>
                                        </p:tav>
                                      </p:tavLst>
                                    </p:anim>
                                  </p:childTnLst>
                                </p:cTn>
                              </p:par>
                              <p:par>
                                <p:cTn id="415" presetID="42" presetClass="entr" presetSubtype="0" fill="hold" grpId="0" nodeType="withEffect">
                                  <p:stCondLst>
                                    <p:cond delay="0"/>
                                  </p:stCondLst>
                                  <p:childTnLst>
                                    <p:set>
                                      <p:cBhvr>
                                        <p:cTn id="416" dur="1" fill="hold">
                                          <p:stCondLst>
                                            <p:cond delay="0"/>
                                          </p:stCondLst>
                                        </p:cTn>
                                        <p:tgtEl>
                                          <p:spTgt spid="146"/>
                                        </p:tgtEl>
                                        <p:attrNameLst>
                                          <p:attrName>style.visibility</p:attrName>
                                        </p:attrNameLst>
                                      </p:cBhvr>
                                      <p:to>
                                        <p:strVal val="visible"/>
                                      </p:to>
                                    </p:set>
                                    <p:animEffect transition="in" filter="fade">
                                      <p:cBhvr>
                                        <p:cTn id="417" dur="1000"/>
                                        <p:tgtEl>
                                          <p:spTgt spid="146"/>
                                        </p:tgtEl>
                                      </p:cBhvr>
                                    </p:animEffect>
                                    <p:anim calcmode="lin" valueType="num">
                                      <p:cBhvr>
                                        <p:cTn id="418" dur="1000" fill="hold"/>
                                        <p:tgtEl>
                                          <p:spTgt spid="146"/>
                                        </p:tgtEl>
                                        <p:attrNameLst>
                                          <p:attrName>ppt_x</p:attrName>
                                        </p:attrNameLst>
                                      </p:cBhvr>
                                      <p:tavLst>
                                        <p:tav tm="0">
                                          <p:val>
                                            <p:strVal val="#ppt_x"/>
                                          </p:val>
                                        </p:tav>
                                        <p:tav tm="100000">
                                          <p:val>
                                            <p:strVal val="#ppt_x"/>
                                          </p:val>
                                        </p:tav>
                                      </p:tavLst>
                                    </p:anim>
                                    <p:anim calcmode="lin" valueType="num">
                                      <p:cBhvr>
                                        <p:cTn id="419" dur="1000" fill="hold"/>
                                        <p:tgtEl>
                                          <p:spTgt spid="146"/>
                                        </p:tgtEl>
                                        <p:attrNameLst>
                                          <p:attrName>ppt_y</p:attrName>
                                        </p:attrNameLst>
                                      </p:cBhvr>
                                      <p:tavLst>
                                        <p:tav tm="0">
                                          <p:val>
                                            <p:strVal val="#ppt_y+.1"/>
                                          </p:val>
                                        </p:tav>
                                        <p:tav tm="100000">
                                          <p:val>
                                            <p:strVal val="#ppt_y"/>
                                          </p:val>
                                        </p:tav>
                                      </p:tavLst>
                                    </p:anim>
                                  </p:childTnLst>
                                </p:cTn>
                              </p:par>
                              <p:par>
                                <p:cTn id="420" presetID="42" presetClass="entr" presetSubtype="0" fill="hold" grpId="0" nodeType="withEffect">
                                  <p:stCondLst>
                                    <p:cond delay="0"/>
                                  </p:stCondLst>
                                  <p:childTnLst>
                                    <p:set>
                                      <p:cBhvr>
                                        <p:cTn id="421" dur="1" fill="hold">
                                          <p:stCondLst>
                                            <p:cond delay="0"/>
                                          </p:stCondLst>
                                        </p:cTn>
                                        <p:tgtEl>
                                          <p:spTgt spid="147"/>
                                        </p:tgtEl>
                                        <p:attrNameLst>
                                          <p:attrName>style.visibility</p:attrName>
                                        </p:attrNameLst>
                                      </p:cBhvr>
                                      <p:to>
                                        <p:strVal val="visible"/>
                                      </p:to>
                                    </p:set>
                                    <p:animEffect transition="in" filter="fade">
                                      <p:cBhvr>
                                        <p:cTn id="422" dur="1000"/>
                                        <p:tgtEl>
                                          <p:spTgt spid="147"/>
                                        </p:tgtEl>
                                      </p:cBhvr>
                                    </p:animEffect>
                                    <p:anim calcmode="lin" valueType="num">
                                      <p:cBhvr>
                                        <p:cTn id="423" dur="1000" fill="hold"/>
                                        <p:tgtEl>
                                          <p:spTgt spid="147"/>
                                        </p:tgtEl>
                                        <p:attrNameLst>
                                          <p:attrName>ppt_x</p:attrName>
                                        </p:attrNameLst>
                                      </p:cBhvr>
                                      <p:tavLst>
                                        <p:tav tm="0">
                                          <p:val>
                                            <p:strVal val="#ppt_x"/>
                                          </p:val>
                                        </p:tav>
                                        <p:tav tm="100000">
                                          <p:val>
                                            <p:strVal val="#ppt_x"/>
                                          </p:val>
                                        </p:tav>
                                      </p:tavLst>
                                    </p:anim>
                                    <p:anim calcmode="lin" valueType="num">
                                      <p:cBhvr>
                                        <p:cTn id="424" dur="1000" fill="hold"/>
                                        <p:tgtEl>
                                          <p:spTgt spid="147"/>
                                        </p:tgtEl>
                                        <p:attrNameLst>
                                          <p:attrName>ppt_y</p:attrName>
                                        </p:attrNameLst>
                                      </p:cBhvr>
                                      <p:tavLst>
                                        <p:tav tm="0">
                                          <p:val>
                                            <p:strVal val="#ppt_y+.1"/>
                                          </p:val>
                                        </p:tav>
                                        <p:tav tm="100000">
                                          <p:val>
                                            <p:strVal val="#ppt_y"/>
                                          </p:val>
                                        </p:tav>
                                      </p:tavLst>
                                    </p:anim>
                                  </p:childTnLst>
                                </p:cTn>
                              </p:par>
                              <p:par>
                                <p:cTn id="425" presetID="42" presetClass="entr" presetSubtype="0" fill="hold" grpId="0" nodeType="withEffect">
                                  <p:stCondLst>
                                    <p:cond delay="0"/>
                                  </p:stCondLst>
                                  <p:childTnLst>
                                    <p:set>
                                      <p:cBhvr>
                                        <p:cTn id="426" dur="1" fill="hold">
                                          <p:stCondLst>
                                            <p:cond delay="0"/>
                                          </p:stCondLst>
                                        </p:cTn>
                                        <p:tgtEl>
                                          <p:spTgt spid="148"/>
                                        </p:tgtEl>
                                        <p:attrNameLst>
                                          <p:attrName>style.visibility</p:attrName>
                                        </p:attrNameLst>
                                      </p:cBhvr>
                                      <p:to>
                                        <p:strVal val="visible"/>
                                      </p:to>
                                    </p:set>
                                    <p:animEffect transition="in" filter="fade">
                                      <p:cBhvr>
                                        <p:cTn id="427" dur="1000"/>
                                        <p:tgtEl>
                                          <p:spTgt spid="148"/>
                                        </p:tgtEl>
                                      </p:cBhvr>
                                    </p:animEffect>
                                    <p:anim calcmode="lin" valueType="num">
                                      <p:cBhvr>
                                        <p:cTn id="428" dur="1000" fill="hold"/>
                                        <p:tgtEl>
                                          <p:spTgt spid="148"/>
                                        </p:tgtEl>
                                        <p:attrNameLst>
                                          <p:attrName>ppt_x</p:attrName>
                                        </p:attrNameLst>
                                      </p:cBhvr>
                                      <p:tavLst>
                                        <p:tav tm="0">
                                          <p:val>
                                            <p:strVal val="#ppt_x"/>
                                          </p:val>
                                        </p:tav>
                                        <p:tav tm="100000">
                                          <p:val>
                                            <p:strVal val="#ppt_x"/>
                                          </p:val>
                                        </p:tav>
                                      </p:tavLst>
                                    </p:anim>
                                    <p:anim calcmode="lin" valueType="num">
                                      <p:cBhvr>
                                        <p:cTn id="429" dur="1000" fill="hold"/>
                                        <p:tgtEl>
                                          <p:spTgt spid="148"/>
                                        </p:tgtEl>
                                        <p:attrNameLst>
                                          <p:attrName>ppt_y</p:attrName>
                                        </p:attrNameLst>
                                      </p:cBhvr>
                                      <p:tavLst>
                                        <p:tav tm="0">
                                          <p:val>
                                            <p:strVal val="#ppt_y+.1"/>
                                          </p:val>
                                        </p:tav>
                                        <p:tav tm="100000">
                                          <p:val>
                                            <p:strVal val="#ppt_y"/>
                                          </p:val>
                                        </p:tav>
                                      </p:tavLst>
                                    </p:anim>
                                  </p:childTnLst>
                                </p:cTn>
                              </p:par>
                              <p:par>
                                <p:cTn id="430" presetID="42" presetClass="entr" presetSubtype="0" fill="hold" grpId="0" nodeType="withEffect">
                                  <p:stCondLst>
                                    <p:cond delay="0"/>
                                  </p:stCondLst>
                                  <p:childTnLst>
                                    <p:set>
                                      <p:cBhvr>
                                        <p:cTn id="431" dur="1" fill="hold">
                                          <p:stCondLst>
                                            <p:cond delay="0"/>
                                          </p:stCondLst>
                                        </p:cTn>
                                        <p:tgtEl>
                                          <p:spTgt spid="163"/>
                                        </p:tgtEl>
                                        <p:attrNameLst>
                                          <p:attrName>style.visibility</p:attrName>
                                        </p:attrNameLst>
                                      </p:cBhvr>
                                      <p:to>
                                        <p:strVal val="visible"/>
                                      </p:to>
                                    </p:set>
                                    <p:animEffect transition="in" filter="fade">
                                      <p:cBhvr>
                                        <p:cTn id="432" dur="1000"/>
                                        <p:tgtEl>
                                          <p:spTgt spid="163"/>
                                        </p:tgtEl>
                                      </p:cBhvr>
                                    </p:animEffect>
                                    <p:anim calcmode="lin" valueType="num">
                                      <p:cBhvr>
                                        <p:cTn id="433" dur="1000" fill="hold"/>
                                        <p:tgtEl>
                                          <p:spTgt spid="163"/>
                                        </p:tgtEl>
                                        <p:attrNameLst>
                                          <p:attrName>ppt_x</p:attrName>
                                        </p:attrNameLst>
                                      </p:cBhvr>
                                      <p:tavLst>
                                        <p:tav tm="0">
                                          <p:val>
                                            <p:strVal val="#ppt_x"/>
                                          </p:val>
                                        </p:tav>
                                        <p:tav tm="100000">
                                          <p:val>
                                            <p:strVal val="#ppt_x"/>
                                          </p:val>
                                        </p:tav>
                                      </p:tavLst>
                                    </p:anim>
                                    <p:anim calcmode="lin" valueType="num">
                                      <p:cBhvr>
                                        <p:cTn id="434" dur="1000" fill="hold"/>
                                        <p:tgtEl>
                                          <p:spTgt spid="163"/>
                                        </p:tgtEl>
                                        <p:attrNameLst>
                                          <p:attrName>ppt_y</p:attrName>
                                        </p:attrNameLst>
                                      </p:cBhvr>
                                      <p:tavLst>
                                        <p:tav tm="0">
                                          <p:val>
                                            <p:strVal val="#ppt_y+.1"/>
                                          </p:val>
                                        </p:tav>
                                        <p:tav tm="100000">
                                          <p:val>
                                            <p:strVal val="#ppt_y"/>
                                          </p:val>
                                        </p:tav>
                                      </p:tavLst>
                                    </p:anim>
                                  </p:childTnLst>
                                </p:cTn>
                              </p:par>
                              <p:par>
                                <p:cTn id="435" presetID="2" presetClass="entr" presetSubtype="4" fill="hold" grpId="0" nodeType="withEffect">
                                  <p:stCondLst>
                                    <p:cond delay="0"/>
                                  </p:stCondLst>
                                  <p:childTnLst>
                                    <p:set>
                                      <p:cBhvr>
                                        <p:cTn id="436" dur="1" fill="hold">
                                          <p:stCondLst>
                                            <p:cond delay="0"/>
                                          </p:stCondLst>
                                        </p:cTn>
                                        <p:tgtEl>
                                          <p:spTgt spid="141"/>
                                        </p:tgtEl>
                                        <p:attrNameLst>
                                          <p:attrName>style.visibility</p:attrName>
                                        </p:attrNameLst>
                                      </p:cBhvr>
                                      <p:to>
                                        <p:strVal val="visible"/>
                                      </p:to>
                                    </p:set>
                                    <p:anim calcmode="lin" valueType="num">
                                      <p:cBhvr additive="base">
                                        <p:cTn id="437" dur="500" fill="hold"/>
                                        <p:tgtEl>
                                          <p:spTgt spid="141"/>
                                        </p:tgtEl>
                                        <p:attrNameLst>
                                          <p:attrName>ppt_x</p:attrName>
                                        </p:attrNameLst>
                                      </p:cBhvr>
                                      <p:tavLst>
                                        <p:tav tm="0">
                                          <p:val>
                                            <p:strVal val="#ppt_x"/>
                                          </p:val>
                                        </p:tav>
                                        <p:tav tm="100000">
                                          <p:val>
                                            <p:strVal val="#ppt_x"/>
                                          </p:val>
                                        </p:tav>
                                      </p:tavLst>
                                    </p:anim>
                                    <p:anim calcmode="lin" valueType="num">
                                      <p:cBhvr additive="base">
                                        <p:cTn id="438" dur="500" fill="hold"/>
                                        <p:tgtEl>
                                          <p:spTgt spid="141"/>
                                        </p:tgtEl>
                                        <p:attrNameLst>
                                          <p:attrName>ppt_y</p:attrName>
                                        </p:attrNameLst>
                                      </p:cBhvr>
                                      <p:tavLst>
                                        <p:tav tm="0">
                                          <p:val>
                                            <p:strVal val="1+#ppt_h/2"/>
                                          </p:val>
                                        </p:tav>
                                        <p:tav tm="100000">
                                          <p:val>
                                            <p:strVal val="#ppt_y"/>
                                          </p:val>
                                        </p:tav>
                                      </p:tavLst>
                                    </p:anim>
                                  </p:childTnLst>
                                </p:cTn>
                              </p:par>
                              <p:par>
                                <p:cTn id="439" presetID="2" presetClass="entr" presetSubtype="4" fill="hold" grpId="0" nodeType="withEffect">
                                  <p:stCondLst>
                                    <p:cond delay="0"/>
                                  </p:stCondLst>
                                  <p:childTnLst>
                                    <p:set>
                                      <p:cBhvr>
                                        <p:cTn id="440" dur="1" fill="hold">
                                          <p:stCondLst>
                                            <p:cond delay="0"/>
                                          </p:stCondLst>
                                        </p:cTn>
                                        <p:tgtEl>
                                          <p:spTgt spid="145"/>
                                        </p:tgtEl>
                                        <p:attrNameLst>
                                          <p:attrName>style.visibility</p:attrName>
                                        </p:attrNameLst>
                                      </p:cBhvr>
                                      <p:to>
                                        <p:strVal val="visible"/>
                                      </p:to>
                                    </p:set>
                                    <p:anim calcmode="lin" valueType="num">
                                      <p:cBhvr additive="base">
                                        <p:cTn id="441" dur="500" fill="hold"/>
                                        <p:tgtEl>
                                          <p:spTgt spid="145"/>
                                        </p:tgtEl>
                                        <p:attrNameLst>
                                          <p:attrName>ppt_x</p:attrName>
                                        </p:attrNameLst>
                                      </p:cBhvr>
                                      <p:tavLst>
                                        <p:tav tm="0">
                                          <p:val>
                                            <p:strVal val="#ppt_x"/>
                                          </p:val>
                                        </p:tav>
                                        <p:tav tm="100000">
                                          <p:val>
                                            <p:strVal val="#ppt_x"/>
                                          </p:val>
                                        </p:tav>
                                      </p:tavLst>
                                    </p:anim>
                                    <p:anim calcmode="lin" valueType="num">
                                      <p:cBhvr additive="base">
                                        <p:cTn id="442" dur="500" fill="hold"/>
                                        <p:tgtEl>
                                          <p:spTgt spid="145"/>
                                        </p:tgtEl>
                                        <p:attrNameLst>
                                          <p:attrName>ppt_y</p:attrName>
                                        </p:attrNameLst>
                                      </p:cBhvr>
                                      <p:tavLst>
                                        <p:tav tm="0">
                                          <p:val>
                                            <p:strVal val="1+#ppt_h/2"/>
                                          </p:val>
                                        </p:tav>
                                        <p:tav tm="100000">
                                          <p:val>
                                            <p:strVal val="#ppt_y"/>
                                          </p:val>
                                        </p:tav>
                                      </p:tavLst>
                                    </p:anim>
                                  </p:childTnLst>
                                </p:cTn>
                              </p:par>
                              <p:par>
                                <p:cTn id="443" presetID="42" presetClass="entr" presetSubtype="0" fill="hold" grpId="0" nodeType="withEffect">
                                  <p:stCondLst>
                                    <p:cond delay="0"/>
                                  </p:stCondLst>
                                  <p:childTnLst>
                                    <p:set>
                                      <p:cBhvr>
                                        <p:cTn id="444" dur="1" fill="hold">
                                          <p:stCondLst>
                                            <p:cond delay="0"/>
                                          </p:stCondLst>
                                        </p:cTn>
                                        <p:tgtEl>
                                          <p:spTgt spid="124"/>
                                        </p:tgtEl>
                                        <p:attrNameLst>
                                          <p:attrName>style.visibility</p:attrName>
                                        </p:attrNameLst>
                                      </p:cBhvr>
                                      <p:to>
                                        <p:strVal val="visible"/>
                                      </p:to>
                                    </p:set>
                                    <p:animEffect transition="in" filter="fade">
                                      <p:cBhvr>
                                        <p:cTn id="445" dur="1000"/>
                                        <p:tgtEl>
                                          <p:spTgt spid="124"/>
                                        </p:tgtEl>
                                      </p:cBhvr>
                                    </p:animEffect>
                                    <p:anim calcmode="lin" valueType="num">
                                      <p:cBhvr>
                                        <p:cTn id="446" dur="1000" fill="hold"/>
                                        <p:tgtEl>
                                          <p:spTgt spid="124"/>
                                        </p:tgtEl>
                                        <p:attrNameLst>
                                          <p:attrName>ppt_x</p:attrName>
                                        </p:attrNameLst>
                                      </p:cBhvr>
                                      <p:tavLst>
                                        <p:tav tm="0">
                                          <p:val>
                                            <p:strVal val="#ppt_x"/>
                                          </p:val>
                                        </p:tav>
                                        <p:tav tm="100000">
                                          <p:val>
                                            <p:strVal val="#ppt_x"/>
                                          </p:val>
                                        </p:tav>
                                      </p:tavLst>
                                    </p:anim>
                                    <p:anim calcmode="lin" valueType="num">
                                      <p:cBhvr>
                                        <p:cTn id="447"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42" grpId="0" animBg="1"/>
      <p:bldP spid="43" grpId="0" animBg="1"/>
      <p:bldP spid="44" grpId="0" animBg="1"/>
      <p:bldP spid="45" grpId="0" animBg="1"/>
      <p:bldP spid="46"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0" grpId="0" animBg="1"/>
      <p:bldP spid="71" grpId="0" animBg="1"/>
      <p:bldP spid="72" grpId="0" animBg="1"/>
      <p:bldP spid="73" grpId="0" animBg="1"/>
      <p:bldP spid="74" grpId="0" animBg="1"/>
      <p:bldP spid="75" grpId="0" animBg="1"/>
      <p:bldP spid="76" grpId="0" animBg="1"/>
      <p:bldP spid="77" grpId="0" animBg="1"/>
      <p:bldP spid="78" grpId="0" animBg="1"/>
      <p:bldP spid="82" grpId="0" animBg="1"/>
      <p:bldP spid="83" grpId="0" animBg="1"/>
      <p:bldP spid="84" grpId="0" animBg="1"/>
      <p:bldP spid="85" grpId="0" animBg="1"/>
      <p:bldP spid="86"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24" grpId="0"/>
      <p:bldP spid="135" grpId="0" animBg="1"/>
      <p:bldP spid="136" grpId="0" animBg="1"/>
      <p:bldP spid="137" grpId="0" animBg="1"/>
      <p:bldP spid="138" grpId="0" animBg="1"/>
      <p:bldP spid="139" grpId="0" animBg="1"/>
      <p:bldP spid="140"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41" grpId="0"/>
      <p:bldP spid="145" grpId="0"/>
      <p:bldP spid="146" grpId="0" animBg="1"/>
      <p:bldP spid="147" grpId="0" animBg="1"/>
      <p:bldP spid="148" grpId="0" animBg="1"/>
      <p:bldP spid="1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813ED4-0074-427C-A281-DA8A9CE1BB4E}"/>
              </a:ext>
            </a:extLst>
          </p:cNvPr>
          <p:cNvPicPr>
            <a:picLocks noChangeAspect="1"/>
          </p:cNvPicPr>
          <p:nvPr/>
        </p:nvPicPr>
        <p:blipFill>
          <a:blip r:embed="rId2"/>
          <a:stretch>
            <a:fillRect/>
          </a:stretch>
        </p:blipFill>
        <p:spPr>
          <a:xfrm>
            <a:off x="0" y="443459"/>
            <a:ext cx="12192000" cy="5971082"/>
          </a:xfrm>
          <a:prstGeom prst="rect">
            <a:avLst/>
          </a:prstGeom>
        </p:spPr>
      </p:pic>
    </p:spTree>
    <p:extLst>
      <p:ext uri="{BB962C8B-B14F-4D97-AF65-F5344CB8AC3E}">
        <p14:creationId xmlns:p14="http://schemas.microsoft.com/office/powerpoint/2010/main" val="290333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820" y="687421"/>
            <a:ext cx="2774004" cy="2355714"/>
          </a:xfrm>
          <a:prstGeom prst="rect">
            <a:avLst/>
          </a:prstGeom>
        </p:spPr>
      </p:pic>
      <p:sp>
        <p:nvSpPr>
          <p:cNvPr id="3" name="Rectangle 2"/>
          <p:cNvSpPr/>
          <p:nvPr/>
        </p:nvSpPr>
        <p:spPr>
          <a:xfrm>
            <a:off x="0" y="3813243"/>
            <a:ext cx="12192000" cy="30447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tx1"/>
              </a:solidFill>
            </a:endParaRPr>
          </a:p>
          <a:p>
            <a:endParaRPr lang="fr-FR" dirty="0">
              <a:solidFill>
                <a:schemeClr val="tx1"/>
              </a:solidFill>
            </a:endParaRPr>
          </a:p>
          <a:p>
            <a:endParaRPr lang="fr-FR" dirty="0">
              <a:solidFill>
                <a:schemeClr val="tx1"/>
              </a:solidFill>
            </a:endParaRPr>
          </a:p>
          <a:p>
            <a:endParaRPr lang="fr-FR" dirty="0">
              <a:solidFill>
                <a:schemeClr val="tx1"/>
              </a:solidFill>
            </a:endParaRPr>
          </a:p>
          <a:p>
            <a:endParaRPr lang="fr-FR" dirty="0">
              <a:solidFill>
                <a:schemeClr val="tx1"/>
              </a:solidFill>
            </a:endParaRPr>
          </a:p>
          <a:p>
            <a:endParaRPr lang="fr-FR" dirty="0">
              <a:solidFill>
                <a:schemeClr val="tx1"/>
              </a:solidFill>
            </a:endParaRPr>
          </a:p>
          <a:p>
            <a:endParaRPr lang="fr-FR" dirty="0">
              <a:solidFill>
                <a:schemeClr val="tx1"/>
              </a:solidFill>
            </a:endParaRPr>
          </a:p>
          <a:p>
            <a:endParaRPr lang="fr-FR" dirty="0">
              <a:solidFill>
                <a:schemeClr val="tx1"/>
              </a:solidFill>
            </a:endParaRPr>
          </a:p>
          <a:p>
            <a:endParaRPr lang="fr-FR" dirty="0">
              <a:solidFill>
                <a:schemeClr val="tx1"/>
              </a:solidFill>
            </a:endParaRPr>
          </a:p>
          <a:p>
            <a:r>
              <a:rPr lang="fr-FR" dirty="0" err="1">
                <a:solidFill>
                  <a:schemeClr val="tx1"/>
                </a:solidFill>
              </a:rPr>
              <a:t>We</a:t>
            </a:r>
            <a:r>
              <a:rPr lang="fr-FR" dirty="0">
                <a:solidFill>
                  <a:schemeClr val="tx1"/>
                </a:solidFill>
              </a:rPr>
              <a:t> </a:t>
            </a:r>
            <a:r>
              <a:rPr lang="fr-FR" dirty="0" err="1">
                <a:solidFill>
                  <a:schemeClr val="tx1"/>
                </a:solidFill>
              </a:rPr>
              <a:t>encountred</a:t>
            </a:r>
            <a:r>
              <a:rPr lang="fr-FR" dirty="0">
                <a:solidFill>
                  <a:schemeClr val="tx1"/>
                </a:solidFill>
              </a:rPr>
              <a:t> </a:t>
            </a:r>
            <a:r>
              <a:rPr lang="fr-FR" dirty="0" err="1">
                <a:solidFill>
                  <a:schemeClr val="tx1"/>
                </a:solidFill>
              </a:rPr>
              <a:t>some</a:t>
            </a:r>
            <a:r>
              <a:rPr lang="fr-FR" dirty="0">
                <a:solidFill>
                  <a:schemeClr val="tx1"/>
                </a:solidFill>
              </a:rPr>
              <a:t> </a:t>
            </a:r>
            <a:r>
              <a:rPr lang="fr-FR" dirty="0" err="1">
                <a:solidFill>
                  <a:schemeClr val="tx1"/>
                </a:solidFill>
              </a:rPr>
              <a:t>difficulties</a:t>
            </a:r>
            <a:r>
              <a:rPr lang="fr-FR" dirty="0">
                <a:solidFill>
                  <a:schemeClr val="tx1"/>
                </a:solidFill>
              </a:rPr>
              <a:t> :</a:t>
            </a:r>
          </a:p>
          <a:p>
            <a:endParaRPr lang="fr-FR" dirty="0">
              <a:solidFill>
                <a:schemeClr val="tx1"/>
              </a:solidFill>
            </a:endParaRPr>
          </a:p>
          <a:p>
            <a:r>
              <a:rPr lang="fr-FR" dirty="0">
                <a:solidFill>
                  <a:schemeClr val="tx1"/>
                </a:solidFill>
              </a:rPr>
              <a:t>1- </a:t>
            </a:r>
            <a:r>
              <a:rPr lang="fr-FR" dirty="0" err="1">
                <a:solidFill>
                  <a:schemeClr val="tx1"/>
                </a:solidFill>
              </a:rPr>
              <a:t>Trying</a:t>
            </a:r>
            <a:r>
              <a:rPr lang="fr-FR" dirty="0">
                <a:solidFill>
                  <a:schemeClr val="tx1"/>
                </a:solidFill>
              </a:rPr>
              <a:t> to </a:t>
            </a:r>
            <a:r>
              <a:rPr lang="fr-FR" dirty="0" err="1">
                <a:solidFill>
                  <a:schemeClr val="tx1"/>
                </a:solidFill>
              </a:rPr>
              <a:t>work</a:t>
            </a:r>
            <a:r>
              <a:rPr lang="fr-FR" dirty="0">
                <a:solidFill>
                  <a:schemeClr val="tx1"/>
                </a:solidFill>
              </a:rPr>
              <a:t> </a:t>
            </a:r>
            <a:r>
              <a:rPr lang="fr-FR" dirty="0" err="1">
                <a:solidFill>
                  <a:schemeClr val="tx1"/>
                </a:solidFill>
              </a:rPr>
              <a:t>with</a:t>
            </a:r>
            <a:r>
              <a:rPr lang="fr-FR" dirty="0">
                <a:solidFill>
                  <a:schemeClr val="tx1"/>
                </a:solidFill>
              </a:rPr>
              <a:t> the menu and the interactions </a:t>
            </a:r>
            <a:r>
              <a:rPr lang="fr-FR" dirty="0" err="1">
                <a:solidFill>
                  <a:schemeClr val="tx1"/>
                </a:solidFill>
              </a:rPr>
              <a:t>with</a:t>
            </a:r>
            <a:r>
              <a:rPr lang="fr-FR" dirty="0">
                <a:solidFill>
                  <a:schemeClr val="tx1"/>
                </a:solidFill>
              </a:rPr>
              <a:t> the user</a:t>
            </a:r>
          </a:p>
          <a:p>
            <a:endParaRPr lang="fr-FR" dirty="0">
              <a:solidFill>
                <a:schemeClr val="tx1"/>
              </a:solidFill>
            </a:endParaRPr>
          </a:p>
          <a:p>
            <a:r>
              <a:rPr lang="en-US" dirty="0">
                <a:solidFill>
                  <a:schemeClr val="tx1"/>
                </a:solidFill>
              </a:rPr>
              <a:t>There are many possible enhancements in this database system as we can add some procedures to modify already existing students and teachers and maybe students also can access this database with </a:t>
            </a:r>
            <a:r>
              <a:rPr lang="en-US" dirty="0" err="1">
                <a:solidFill>
                  <a:schemeClr val="tx1"/>
                </a:solidFill>
              </a:rPr>
              <a:t>lmitied</a:t>
            </a:r>
            <a:r>
              <a:rPr lang="en-US" dirty="0">
                <a:solidFill>
                  <a:schemeClr val="tx1"/>
                </a:solidFill>
              </a:rPr>
              <a:t> use ( </a:t>
            </a:r>
            <a:r>
              <a:rPr lang="en-US" dirty="0" err="1">
                <a:solidFill>
                  <a:schemeClr val="tx1"/>
                </a:solidFill>
              </a:rPr>
              <a:t>gpa</a:t>
            </a:r>
            <a:r>
              <a:rPr lang="en-US" dirty="0">
                <a:solidFill>
                  <a:schemeClr val="tx1"/>
                </a:solidFill>
              </a:rPr>
              <a:t> calculation, probation list ) </a:t>
            </a:r>
          </a:p>
          <a:p>
            <a:br>
              <a:rPr lang="en-US" dirty="0">
                <a:solidFill>
                  <a:schemeClr val="tx1"/>
                </a:solidFill>
              </a:rPr>
            </a:br>
            <a:endParaRPr lang="fr-FR" dirty="0">
              <a:solidFill>
                <a:schemeClr val="tx1"/>
              </a:solidFill>
            </a:endParaRPr>
          </a:p>
          <a:p>
            <a:r>
              <a:rPr lang="fr-FR" dirty="0">
                <a:solidFill>
                  <a:schemeClr val="tx1"/>
                </a:solidFill>
              </a:rPr>
              <a:t> </a:t>
            </a:r>
          </a:p>
          <a:p>
            <a:endParaRPr lang="fr-FR" dirty="0">
              <a:solidFill>
                <a:schemeClr val="tx1"/>
              </a:solidFill>
            </a:endParaRPr>
          </a:p>
          <a:p>
            <a:endParaRPr lang="fr-FR" dirty="0">
              <a:solidFill>
                <a:schemeClr val="tx1"/>
              </a:solidFill>
            </a:endParaRPr>
          </a:p>
          <a:p>
            <a:endParaRPr lang="fr-FR" dirty="0">
              <a:solidFill>
                <a:schemeClr val="tx1"/>
              </a:solidFill>
            </a:endParaRPr>
          </a:p>
          <a:p>
            <a:endParaRPr lang="fr-FR" dirty="0">
              <a:solidFill>
                <a:schemeClr val="tx1"/>
              </a:solidFill>
            </a:endParaRPr>
          </a:p>
          <a:p>
            <a:endParaRPr lang="fr-FR" dirty="0">
              <a:solidFill>
                <a:schemeClr val="tx1"/>
              </a:solidFill>
            </a:endParaRPr>
          </a:p>
          <a:p>
            <a:endParaRPr lang="en-US" dirty="0">
              <a:solidFill>
                <a:schemeClr val="tx1"/>
              </a:solidFill>
            </a:endParaRPr>
          </a:p>
        </p:txBody>
      </p:sp>
      <p:sp>
        <p:nvSpPr>
          <p:cNvPr id="5" name="Rectangle 4"/>
          <p:cNvSpPr/>
          <p:nvPr/>
        </p:nvSpPr>
        <p:spPr>
          <a:xfrm>
            <a:off x="2967746" y="151590"/>
            <a:ext cx="6138153" cy="466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The </a:t>
            </a:r>
            <a:r>
              <a:rPr lang="fr-FR" sz="2800" dirty="0" err="1">
                <a:solidFill>
                  <a:schemeClr val="tx1"/>
                </a:solidFill>
              </a:rPr>
              <a:t>difficulties&amp;Possible</a:t>
            </a:r>
            <a:r>
              <a:rPr lang="fr-FR" sz="2800" dirty="0">
                <a:solidFill>
                  <a:schemeClr val="tx1"/>
                </a:solidFill>
              </a:rPr>
              <a:t> </a:t>
            </a:r>
            <a:r>
              <a:rPr lang="fr-FR" sz="2800" dirty="0" err="1">
                <a:solidFill>
                  <a:schemeClr val="tx1"/>
                </a:solidFill>
              </a:rPr>
              <a:t>enhacements</a:t>
            </a:r>
            <a:r>
              <a:rPr lang="fr-FR" sz="2800" dirty="0">
                <a:solidFill>
                  <a:schemeClr val="tx1"/>
                </a:solidFill>
              </a:rPr>
              <a:t> </a:t>
            </a:r>
            <a:endParaRPr lang="en-US" sz="2800" dirty="0">
              <a:solidFill>
                <a:schemeClr val="tx1"/>
              </a:solidFill>
            </a:endParaRPr>
          </a:p>
        </p:txBody>
      </p:sp>
    </p:spTree>
    <p:extLst>
      <p:ext uri="{BB962C8B-B14F-4D97-AF65-F5344CB8AC3E}">
        <p14:creationId xmlns:p14="http://schemas.microsoft.com/office/powerpoint/2010/main" val="197275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B7952EFE-8A85-4A1A-BE4C-7F5FAA5E0D4C}"/>
              </a:ext>
            </a:extLst>
          </p:cNvPr>
          <p:cNvSpPr/>
          <p:nvPr/>
        </p:nvSpPr>
        <p:spPr>
          <a:xfrm>
            <a:off x="8354657" y="1813027"/>
            <a:ext cx="2362200" cy="23622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DE73BA8-A848-48A0-86A6-513A02B9E658}"/>
              </a:ext>
            </a:extLst>
          </p:cNvPr>
          <p:cNvSpPr/>
          <p:nvPr/>
        </p:nvSpPr>
        <p:spPr>
          <a:xfrm>
            <a:off x="4762713" y="1726850"/>
            <a:ext cx="2362200" cy="23622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BCA921D-B9AA-4886-9A92-1FA7DF4F6B4C}"/>
              </a:ext>
            </a:extLst>
          </p:cNvPr>
          <p:cNvSpPr/>
          <p:nvPr/>
        </p:nvSpPr>
        <p:spPr>
          <a:xfrm>
            <a:off x="1496468" y="1681376"/>
            <a:ext cx="2362200" cy="23622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Les FONDATEURS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206CBB3D-F228-4F69-8E5D-E460C2E4DCC7}"/>
              </a:ext>
            </a:extLst>
          </p:cNvPr>
          <p:cNvGrpSpPr/>
          <p:nvPr/>
        </p:nvGrpSpPr>
        <p:grpSpPr>
          <a:xfrm>
            <a:off x="1084909" y="4379946"/>
            <a:ext cx="3048141" cy="1175555"/>
            <a:chOff x="264581" y="4416136"/>
            <a:chExt cx="3048141" cy="1175555"/>
          </a:xfrm>
        </p:grpSpPr>
        <p:sp>
          <p:nvSpPr>
            <p:cNvPr id="43" name="TextBox 42">
              <a:extLst>
                <a:ext uri="{FF2B5EF4-FFF2-40B4-BE49-F238E27FC236}">
                  <a16:creationId xmlns:a16="http://schemas.microsoft.com/office/drawing/2014/main" id="{09170594-DC5A-4C57-8C42-57485A914C6B}"/>
                </a:ext>
              </a:extLst>
            </p:cNvPr>
            <p:cNvSpPr txBox="1"/>
            <p:nvPr/>
          </p:nvSpPr>
          <p:spPr>
            <a:xfrm>
              <a:off x="466266" y="4416136"/>
              <a:ext cx="2644771" cy="830997"/>
            </a:xfrm>
            <a:prstGeom prst="rect">
              <a:avLst/>
            </a:prstGeom>
            <a:noFill/>
          </p:spPr>
          <p:txBody>
            <a:bodyPr wrap="square" rtlCol="0">
              <a:spAutoFit/>
            </a:bodyPr>
            <a:lstStyle/>
            <a:p>
              <a:pPr algn="ctr"/>
              <a:r>
                <a:rPr lang="fr-FR" sz="2400" dirty="0">
                  <a:solidFill>
                    <a:srgbClr val="EF3078"/>
                  </a:solidFill>
                  <a:latin typeface="Tw Cen MT" panose="020B0602020104020603" pitchFamily="34" charset="0"/>
                </a:rPr>
                <a:t>Saief Eddine E</a:t>
              </a:r>
            </a:p>
            <a:p>
              <a:pPr algn="ctr"/>
              <a:r>
                <a:rPr lang="fr-FR" sz="2400" dirty="0">
                  <a:solidFill>
                    <a:srgbClr val="EF3078"/>
                  </a:solidFill>
                  <a:latin typeface="Tw Cen MT" panose="020B0602020104020603" pitchFamily="34" charset="0"/>
                </a:rPr>
                <a:t>Zaier</a:t>
              </a:r>
              <a:endParaRPr lang="en-US" sz="2400" dirty="0">
                <a:solidFill>
                  <a:srgbClr val="EF3078"/>
                </a:solidFill>
                <a:latin typeface="Tw Cen MT" panose="020B0602020104020603" pitchFamily="34" charset="0"/>
              </a:endParaRPr>
            </a:p>
          </p:txBody>
        </p:sp>
        <p:sp>
          <p:nvSpPr>
            <p:cNvPr id="44" name="TextBox 43">
              <a:extLst>
                <a:ext uri="{FF2B5EF4-FFF2-40B4-BE49-F238E27FC236}">
                  <a16:creationId xmlns:a16="http://schemas.microsoft.com/office/drawing/2014/main" id="{B3881332-ED05-4853-9880-2C2C4338D6FB}"/>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45" name="TextBox 44">
              <a:extLst>
                <a:ext uri="{FF2B5EF4-FFF2-40B4-BE49-F238E27FC236}">
                  <a16:creationId xmlns:a16="http://schemas.microsoft.com/office/drawing/2014/main" id="{9E103FF0-2379-4142-9BBF-748C73FA37D3}"/>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56" name="Group 55">
            <a:extLst>
              <a:ext uri="{FF2B5EF4-FFF2-40B4-BE49-F238E27FC236}">
                <a16:creationId xmlns:a16="http://schemas.microsoft.com/office/drawing/2014/main" id="{99E4E6B7-271A-4FE4-A0B4-EC52F3D8AD07}"/>
              </a:ext>
            </a:extLst>
          </p:cNvPr>
          <p:cNvGrpSpPr/>
          <p:nvPr/>
        </p:nvGrpSpPr>
        <p:grpSpPr>
          <a:xfrm>
            <a:off x="4356335" y="4388424"/>
            <a:ext cx="3048141" cy="1175555"/>
            <a:chOff x="3143051" y="4416136"/>
            <a:chExt cx="3048141" cy="1175555"/>
          </a:xfrm>
        </p:grpSpPr>
        <p:sp>
          <p:nvSpPr>
            <p:cNvPr id="46" name="TextBox 45">
              <a:extLst>
                <a:ext uri="{FF2B5EF4-FFF2-40B4-BE49-F238E27FC236}">
                  <a16:creationId xmlns:a16="http://schemas.microsoft.com/office/drawing/2014/main" id="{A83D4B57-4051-43B4-B0BE-84AD584D16C6}"/>
                </a:ext>
              </a:extLst>
            </p:cNvPr>
            <p:cNvSpPr txBox="1"/>
            <p:nvPr/>
          </p:nvSpPr>
          <p:spPr>
            <a:xfrm>
              <a:off x="3344736" y="4416136"/>
              <a:ext cx="2644771" cy="461665"/>
            </a:xfrm>
            <a:prstGeom prst="rect">
              <a:avLst/>
            </a:prstGeom>
            <a:noFill/>
          </p:spPr>
          <p:txBody>
            <a:bodyPr wrap="square" rtlCol="0">
              <a:spAutoFit/>
            </a:bodyPr>
            <a:lstStyle/>
            <a:p>
              <a:pPr algn="ctr"/>
              <a:r>
                <a:rPr lang="en-US" sz="2400" dirty="0" err="1">
                  <a:solidFill>
                    <a:srgbClr val="03A1A4"/>
                  </a:solidFill>
                  <a:latin typeface="Tw Cen MT" panose="020B0602020104020603" pitchFamily="34" charset="0"/>
                </a:rPr>
                <a:t>Hatem</a:t>
              </a:r>
              <a:r>
                <a:rPr lang="en-US" sz="2400" dirty="0">
                  <a:solidFill>
                    <a:srgbClr val="03A1A4"/>
                  </a:solidFill>
                  <a:latin typeface="Tw Cen MT" panose="020B0602020104020603" pitchFamily="34" charset="0"/>
                </a:rPr>
                <a:t> </a:t>
              </a:r>
              <a:r>
                <a:rPr lang="en-US" sz="2400" dirty="0" err="1">
                  <a:solidFill>
                    <a:srgbClr val="03A1A4"/>
                  </a:solidFill>
                  <a:latin typeface="Tw Cen MT" panose="020B0602020104020603" pitchFamily="34" charset="0"/>
                </a:rPr>
                <a:t>arrar</a:t>
              </a:r>
              <a:endParaRPr lang="en-US" sz="2400" dirty="0">
                <a:solidFill>
                  <a:srgbClr val="03A1A4"/>
                </a:solidFill>
                <a:latin typeface="Tw Cen MT" panose="020B0602020104020603" pitchFamily="34" charset="0"/>
              </a:endParaRPr>
            </a:p>
          </p:txBody>
        </p:sp>
        <p:sp>
          <p:nvSpPr>
            <p:cNvPr id="47" name="TextBox 46">
              <a:extLst>
                <a:ext uri="{FF2B5EF4-FFF2-40B4-BE49-F238E27FC236}">
                  <a16:creationId xmlns:a16="http://schemas.microsoft.com/office/drawing/2014/main" id="{51EDC0D6-4015-4882-9F9A-47C32850AEDF}"/>
                </a:ext>
              </a:extLst>
            </p:cNvPr>
            <p:cNvSpPr txBox="1"/>
            <p:nvPr/>
          </p:nvSpPr>
          <p:spPr>
            <a:xfrm>
              <a:off x="334473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48" name="TextBox 47">
              <a:extLst>
                <a:ext uri="{FF2B5EF4-FFF2-40B4-BE49-F238E27FC236}">
                  <a16:creationId xmlns:a16="http://schemas.microsoft.com/office/drawing/2014/main" id="{1250374C-CA10-467C-A87C-594A010E1D96}"/>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57" name="Group 56">
            <a:extLst>
              <a:ext uri="{FF2B5EF4-FFF2-40B4-BE49-F238E27FC236}">
                <a16:creationId xmlns:a16="http://schemas.microsoft.com/office/drawing/2014/main" id="{BBE1150E-EDCD-4EF1-A5A3-ECB8E1F3DCF5}"/>
              </a:ext>
            </a:extLst>
          </p:cNvPr>
          <p:cNvGrpSpPr/>
          <p:nvPr/>
        </p:nvGrpSpPr>
        <p:grpSpPr>
          <a:xfrm>
            <a:off x="7932443" y="4474192"/>
            <a:ext cx="3048141" cy="1175555"/>
            <a:chOff x="6191192" y="4416136"/>
            <a:chExt cx="3048141" cy="1175555"/>
          </a:xfrm>
        </p:grpSpPr>
        <p:sp>
          <p:nvSpPr>
            <p:cNvPr id="49" name="TextBox 48">
              <a:extLst>
                <a:ext uri="{FF2B5EF4-FFF2-40B4-BE49-F238E27FC236}">
                  <a16:creationId xmlns:a16="http://schemas.microsoft.com/office/drawing/2014/main" id="{00617F91-C4BF-488D-A8B4-30A7C0D85066}"/>
                </a:ext>
              </a:extLst>
            </p:cNvPr>
            <p:cNvSpPr txBox="1"/>
            <p:nvPr/>
          </p:nvSpPr>
          <p:spPr>
            <a:xfrm>
              <a:off x="6311479" y="4416136"/>
              <a:ext cx="2927854" cy="461665"/>
            </a:xfrm>
            <a:prstGeom prst="rect">
              <a:avLst/>
            </a:prstGeom>
            <a:noFill/>
          </p:spPr>
          <p:txBody>
            <a:bodyPr wrap="square" rtlCol="0">
              <a:spAutoFit/>
            </a:bodyPr>
            <a:lstStyle/>
            <a:p>
              <a:pPr algn="ctr"/>
              <a:r>
                <a:rPr lang="fr-FR" sz="2400" dirty="0" err="1">
                  <a:solidFill>
                    <a:srgbClr val="EE9524"/>
                  </a:solidFill>
                  <a:latin typeface="Tw Cen MT" panose="020B0602020104020603" pitchFamily="34" charset="0"/>
                </a:rPr>
                <a:t>Rached</a:t>
              </a:r>
              <a:r>
                <a:rPr lang="fr-FR" sz="2400" dirty="0">
                  <a:solidFill>
                    <a:srgbClr val="EE9524"/>
                  </a:solidFill>
                  <a:latin typeface="Tw Cen MT" panose="020B0602020104020603" pitchFamily="34" charset="0"/>
                </a:rPr>
                <a:t> </a:t>
              </a:r>
              <a:r>
                <a:rPr lang="fr-FR" sz="2400" dirty="0" err="1">
                  <a:solidFill>
                    <a:srgbClr val="EE9524"/>
                  </a:solidFill>
                  <a:latin typeface="Tw Cen MT" panose="020B0602020104020603" pitchFamily="34" charset="0"/>
                </a:rPr>
                <a:t>Fares</a:t>
              </a:r>
              <a:endParaRPr lang="en-US" sz="2400" dirty="0">
                <a:solidFill>
                  <a:srgbClr val="EE9524"/>
                </a:solidFill>
                <a:latin typeface="Tw Cen MT" panose="020B0602020104020603" pitchFamily="34" charset="0"/>
              </a:endParaRPr>
            </a:p>
          </p:txBody>
        </p:sp>
        <p:sp>
          <p:nvSpPr>
            <p:cNvPr id="50" name="TextBox 49">
              <a:extLst>
                <a:ext uri="{FF2B5EF4-FFF2-40B4-BE49-F238E27FC236}">
                  <a16:creationId xmlns:a16="http://schemas.microsoft.com/office/drawing/2014/main" id="{907181CC-17AD-4D09-9CD2-106B380BB0C4}"/>
                </a:ext>
              </a:extLst>
            </p:cNvPr>
            <p:cNvSpPr txBox="1"/>
            <p:nvPr/>
          </p:nvSpPr>
          <p:spPr>
            <a:xfrm>
              <a:off x="6392877"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51" name="TextBox 50">
              <a:extLst>
                <a:ext uri="{FF2B5EF4-FFF2-40B4-BE49-F238E27FC236}">
                  <a16:creationId xmlns:a16="http://schemas.microsoft.com/office/drawing/2014/main" id="{BE636DC9-05DB-4ABD-AD61-9C16EBF39496}"/>
                </a:ext>
              </a:extLst>
            </p:cNvPr>
            <p:cNvSpPr txBox="1"/>
            <p:nvPr/>
          </p:nvSpPr>
          <p:spPr>
            <a:xfrm>
              <a:off x="6191192"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95" y="1934126"/>
            <a:ext cx="2154924" cy="215492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7" name="Group 36">
            <a:extLst>
              <a:ext uri="{FF2B5EF4-FFF2-40B4-BE49-F238E27FC236}">
                <a16:creationId xmlns:a16="http://schemas.microsoft.com/office/drawing/2014/main" id="{2E530715-386F-4009-A8EF-D30D61CC1B17}"/>
              </a:ext>
            </a:extLst>
          </p:cNvPr>
          <p:cNvGrpSpPr/>
          <p:nvPr/>
        </p:nvGrpSpPr>
        <p:grpSpPr>
          <a:xfrm>
            <a:off x="8354657" y="1834715"/>
            <a:ext cx="662608" cy="662608"/>
            <a:chOff x="662610" y="2054088"/>
            <a:chExt cx="662608" cy="662608"/>
          </a:xfrm>
        </p:grpSpPr>
        <p:sp>
          <p:nvSpPr>
            <p:cNvPr id="38" name="Oval 37">
              <a:extLst>
                <a:ext uri="{FF2B5EF4-FFF2-40B4-BE49-F238E27FC236}">
                  <a16:creationId xmlns:a16="http://schemas.microsoft.com/office/drawing/2014/main" id="{9591C092-0076-4123-8BD2-B64B25967B0F}"/>
                </a:ext>
              </a:extLst>
            </p:cNvPr>
            <p:cNvSpPr/>
            <p:nvPr/>
          </p:nvSpPr>
          <p:spPr>
            <a:xfrm>
              <a:off x="662610" y="2054088"/>
              <a:ext cx="662608" cy="662608"/>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AAB32B29-67A3-4CFF-B2CA-D911D4A1728A}"/>
                </a:ext>
              </a:extLst>
            </p:cNvPr>
            <p:cNvSpPr txBox="1"/>
            <p:nvPr/>
          </p:nvSpPr>
          <p:spPr>
            <a:xfrm>
              <a:off x="662610" y="2123782"/>
              <a:ext cx="662608"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03</a:t>
              </a:r>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089" y="1934126"/>
            <a:ext cx="2017364" cy="201736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4" name="Group 33">
            <a:extLst>
              <a:ext uri="{FF2B5EF4-FFF2-40B4-BE49-F238E27FC236}">
                <a16:creationId xmlns:a16="http://schemas.microsoft.com/office/drawing/2014/main" id="{4EAAF5A1-22F9-49D1-8D1C-733592CC5FF7}"/>
              </a:ext>
            </a:extLst>
          </p:cNvPr>
          <p:cNvGrpSpPr/>
          <p:nvPr/>
        </p:nvGrpSpPr>
        <p:grpSpPr>
          <a:xfrm>
            <a:off x="4811398" y="1749987"/>
            <a:ext cx="662608" cy="662608"/>
            <a:chOff x="662610" y="2054088"/>
            <a:chExt cx="662608" cy="662608"/>
          </a:xfrm>
        </p:grpSpPr>
        <p:sp>
          <p:nvSpPr>
            <p:cNvPr id="35" name="Oval 34">
              <a:extLst>
                <a:ext uri="{FF2B5EF4-FFF2-40B4-BE49-F238E27FC236}">
                  <a16:creationId xmlns:a16="http://schemas.microsoft.com/office/drawing/2014/main" id="{E79208F9-04C2-4CE8-9F09-D54CFD2E68BB}"/>
                </a:ext>
              </a:extLst>
            </p:cNvPr>
            <p:cNvSpPr/>
            <p:nvPr/>
          </p:nvSpPr>
          <p:spPr>
            <a:xfrm>
              <a:off x="662610" y="2054088"/>
              <a:ext cx="662608" cy="662608"/>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76B9264-56FA-4D9E-A749-220D6BB34FE8}"/>
                </a:ext>
              </a:extLst>
            </p:cNvPr>
            <p:cNvSpPr txBox="1"/>
            <p:nvPr/>
          </p:nvSpPr>
          <p:spPr>
            <a:xfrm>
              <a:off x="662610" y="2123782"/>
              <a:ext cx="662608"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02</a:t>
              </a:r>
            </a:p>
          </p:txBody>
        </p:sp>
      </p:grpSp>
      <p:pic>
        <p:nvPicPr>
          <p:cNvPr id="11" name="Picture 10">
            <a:extLst>
              <a:ext uri="{FF2B5EF4-FFF2-40B4-BE49-F238E27FC236}">
                <a16:creationId xmlns:a16="http://schemas.microsoft.com/office/drawing/2014/main" id="{028F20B1-FB18-41D3-BD68-AAAC558C8850}"/>
              </a:ext>
            </a:extLst>
          </p:cNvPr>
          <p:cNvPicPr>
            <a:picLocks noChangeAspect="1"/>
          </p:cNvPicPr>
          <p:nvPr/>
        </p:nvPicPr>
        <p:blipFill>
          <a:blip r:embed="rId4"/>
          <a:stretch>
            <a:fillRect/>
          </a:stretch>
        </p:blipFill>
        <p:spPr>
          <a:xfrm>
            <a:off x="1747994" y="1754716"/>
            <a:ext cx="1859148" cy="2044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1" name="Group 30">
            <a:extLst>
              <a:ext uri="{FF2B5EF4-FFF2-40B4-BE49-F238E27FC236}">
                <a16:creationId xmlns:a16="http://schemas.microsoft.com/office/drawing/2014/main" id="{445D651D-5285-469C-B481-35FD5F9B5482}"/>
              </a:ext>
            </a:extLst>
          </p:cNvPr>
          <p:cNvGrpSpPr/>
          <p:nvPr/>
        </p:nvGrpSpPr>
        <p:grpSpPr>
          <a:xfrm>
            <a:off x="1465483" y="1665551"/>
            <a:ext cx="662608" cy="662608"/>
            <a:chOff x="662610" y="2054088"/>
            <a:chExt cx="662608" cy="662608"/>
          </a:xfrm>
        </p:grpSpPr>
        <p:sp>
          <p:nvSpPr>
            <p:cNvPr id="32" name="Oval 31">
              <a:extLst>
                <a:ext uri="{FF2B5EF4-FFF2-40B4-BE49-F238E27FC236}">
                  <a16:creationId xmlns:a16="http://schemas.microsoft.com/office/drawing/2014/main" id="{70A9EC0C-AA18-4154-A3C0-3A0631C299B9}"/>
                </a:ext>
              </a:extLst>
            </p:cNvPr>
            <p:cNvSpPr/>
            <p:nvPr/>
          </p:nvSpPr>
          <p:spPr>
            <a:xfrm>
              <a:off x="662610" y="2054088"/>
              <a:ext cx="662608" cy="662608"/>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B42CAC0-16C2-4BBB-B4C7-CEAEB4786BE7}"/>
                </a:ext>
              </a:extLst>
            </p:cNvPr>
            <p:cNvSpPr txBox="1"/>
            <p:nvPr/>
          </p:nvSpPr>
          <p:spPr>
            <a:xfrm>
              <a:off x="662610" y="2123782"/>
              <a:ext cx="662608"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01</a:t>
              </a:r>
            </a:p>
          </p:txBody>
        </p:sp>
      </p:grpSp>
    </p:spTree>
    <p:extLst>
      <p:ext uri="{BB962C8B-B14F-4D97-AF65-F5344CB8AC3E}">
        <p14:creationId xmlns:p14="http://schemas.microsoft.com/office/powerpoint/2010/main" val="1474777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anim calcmode="lin" valueType="num">
                                      <p:cBhvr>
                                        <p:cTn id="14" dur="500" fill="hold"/>
                                        <p:tgtEl>
                                          <p:spTgt spid="55"/>
                                        </p:tgtEl>
                                        <p:attrNameLst>
                                          <p:attrName>ppt_x</p:attrName>
                                        </p:attrNameLst>
                                      </p:cBhvr>
                                      <p:tavLst>
                                        <p:tav tm="0">
                                          <p:val>
                                            <p:strVal val="#ppt_x"/>
                                          </p:val>
                                        </p:tav>
                                        <p:tav tm="100000">
                                          <p:val>
                                            <p:strVal val="#ppt_x"/>
                                          </p:val>
                                        </p:tav>
                                      </p:tavLst>
                                    </p:anim>
                                    <p:anim calcmode="lin" valueType="num">
                                      <p:cBhvr>
                                        <p:cTn id="15" dur="500" fill="hold"/>
                                        <p:tgtEl>
                                          <p:spTgt spid="5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Effect transition="in" filter="fade">
                                      <p:cBhvr>
                                        <p:cTn id="21" dur="500"/>
                                        <p:tgtEl>
                                          <p:spTgt spid="34"/>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anim calcmode="lin" valueType="num">
                                      <p:cBhvr>
                                        <p:cTn id="26" dur="500" fill="hold"/>
                                        <p:tgtEl>
                                          <p:spTgt spid="56"/>
                                        </p:tgtEl>
                                        <p:attrNameLst>
                                          <p:attrName>ppt_x</p:attrName>
                                        </p:attrNameLst>
                                      </p:cBhvr>
                                      <p:tavLst>
                                        <p:tav tm="0">
                                          <p:val>
                                            <p:strVal val="#ppt_x"/>
                                          </p:val>
                                        </p:tav>
                                        <p:tav tm="100000">
                                          <p:val>
                                            <p:strVal val="#ppt_x"/>
                                          </p:val>
                                        </p:tav>
                                      </p:tavLst>
                                    </p:anim>
                                    <p:anim calcmode="lin" valueType="num">
                                      <p:cBhvr>
                                        <p:cTn id="27" dur="500" fill="hold"/>
                                        <p:tgtEl>
                                          <p:spTgt spid="5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13638</TotalTime>
  <Words>363</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Saief</cp:lastModifiedBy>
  <cp:revision>187</cp:revision>
  <dcterms:created xsi:type="dcterms:W3CDTF">2017-10-30T13:02:30Z</dcterms:created>
  <dcterms:modified xsi:type="dcterms:W3CDTF">2019-02-01T05:51:24Z</dcterms:modified>
</cp:coreProperties>
</file>