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BC5E-39C8-415F-A6F7-DD5D1787A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Operational Transformation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FA8EA-8135-48EF-9465-E7659E877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8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E370-E210-429B-AF32-EB9BF04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91067"/>
            <a:ext cx="10131425" cy="1456267"/>
          </a:xfrm>
        </p:spPr>
        <p:txBody>
          <a:bodyPr/>
          <a:lstStyle/>
          <a:p>
            <a:r>
              <a:rPr lang="en-US" dirty="0"/>
              <a:t>Demonstration sample </a:t>
            </a:r>
            <a:endParaRPr lang="en-IN" dirty="0"/>
          </a:p>
        </p:txBody>
      </p:sp>
      <p:pic>
        <p:nvPicPr>
          <p:cNvPr id="4" name="editorrec">
            <a:hlinkClick r:id="" action="ppaction://media"/>
            <a:extLst>
              <a:ext uri="{FF2B5EF4-FFF2-40B4-BE49-F238E27FC236}">
                <a16:creationId xmlns:a16="http://schemas.microsoft.com/office/drawing/2014/main" id="{F6F16FFF-3B5E-4752-A3CF-59476250273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06133" y="2141538"/>
            <a:ext cx="8026228" cy="4513262"/>
          </a:xfrm>
        </p:spPr>
      </p:pic>
    </p:spTree>
    <p:extLst>
      <p:ext uri="{BB962C8B-B14F-4D97-AF65-F5344CB8AC3E}">
        <p14:creationId xmlns:p14="http://schemas.microsoft.com/office/powerpoint/2010/main" val="217767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089B-8729-4957-BD4E-0C6EA6AA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2769-7CE1-4FDF-9A13-05CF9A9B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Transformation is a very powerful tool that allows building great collaborative apps with support for non-blocking concurrent editing.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the Convergences, it ensures the intention preservation and it ensures the causality preservation.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87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3BA5-625C-42D2-8690-D3C8F840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collaborative editor?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C4FC-4C56-4C55-92E7-8F943EA8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6401"/>
            <a:ext cx="10299699" cy="4940300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editing  is a process of writing and editing documents or projects by  more than one person.  </a:t>
            </a:r>
          </a:p>
          <a:p>
            <a:pPr marL="457200" lvl="1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61D2-E4B9-4FC7-BD03-60F21D79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pic>
        <p:nvPicPr>
          <p:cNvPr id="5" name="Content Placeholder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3568DAFF-15D2-44F1-98D8-693ECC8B2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241" y="1625600"/>
            <a:ext cx="9379373" cy="4910667"/>
          </a:xfrm>
        </p:spPr>
      </p:pic>
    </p:spTree>
    <p:extLst>
      <p:ext uri="{BB962C8B-B14F-4D97-AF65-F5344CB8AC3E}">
        <p14:creationId xmlns:p14="http://schemas.microsoft.com/office/powerpoint/2010/main" val="203443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D4E9-0F23-45E1-8AA4-355EAA6A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collaborative editor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D7D6-9684-48B5-ACB6-0AF241B1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maintenance in the face of concurrent accesses to shared object is one of the core issues in the design of these types of systems.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 control.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latency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32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4619-99A1-4073-9046-D3578DA7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solve Ce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D933-3C62-4890-876A-27C6D98E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Locking</a:t>
            </a:r>
          </a:p>
          <a:p>
            <a:r>
              <a:rPr lang="en-US" dirty="0"/>
              <a:t>Optimistic Locking</a:t>
            </a:r>
          </a:p>
          <a:p>
            <a:r>
              <a:rPr lang="en-US" dirty="0"/>
              <a:t>Operational 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30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3C50-F6E4-4F5C-86EF-A6FDDD88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Operational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9327-5054-4E79-A285-E057854F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 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optimistic consistency control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collaborative editing system or groupware.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 algorithm is used to transform the remote operation (insertion, deletion) with respect to locally performed independent operations and updates the transformed remote operation on the local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85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8175-150D-444B-9DBE-7286B623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Operational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95D2-4013-4D4C-873C-C757E986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ausality preservation: ensures the execution order of causally dependent operations be the same as their natural cause-effect order during the process of collaboration.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onvergence: ensures the replicated copies of the shared document be identical at all sites.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ntention preservation: ensures that the effect of executing an operation on any document state be the same as the intention of the operation.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83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7FB1-A9EB-4D0D-92A2-BB815EA6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968A-1C76-44A7-9AB0-05DE41B5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types of Transformation Function: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Transformation: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 as IT(a, b), which transforms Operation a against another operation b in such a way that the impact of b is effectively included. </a:t>
            </a:r>
          </a:p>
          <a:p>
            <a:pPr lvl="3"/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 Transformation: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 as ET(a, b), which transforms Operation a against another operation b in such a way that the impact of b is effectively excluded.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9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9DFF-AAD5-4B5E-97EA-05982942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of inclusion transformation function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E6F0A-D579-476D-ACAD-DE0A66D6D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67934"/>
                <a:ext cx="10131425" cy="45804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Case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E6F0A-D579-476D-ACAD-DE0A66D6D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67934"/>
                <a:ext cx="10131425" cy="4580466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6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</TotalTime>
  <Words>278</Words>
  <Application>Microsoft Office PowerPoint</Application>
  <PresentationFormat>Widescreen</PresentationFormat>
  <Paragraphs>40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Celestial</vt:lpstr>
      <vt:lpstr>Operational Transformation</vt:lpstr>
      <vt:lpstr>Why collaborative editor?</vt:lpstr>
      <vt:lpstr>Continued…</vt:lpstr>
      <vt:lpstr>Challenges of collaborative editor</vt:lpstr>
      <vt:lpstr>Methods to solve Ce problem</vt:lpstr>
      <vt:lpstr>What is Operational Transformation</vt:lpstr>
      <vt:lpstr>Properties of Operational transformation</vt:lpstr>
      <vt:lpstr>Transformation functions</vt:lpstr>
      <vt:lpstr>Cases of inclusion transformation function</vt:lpstr>
      <vt:lpstr>Demonstration sample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Transformation</dc:title>
  <dc:creator>Azhagumathi Nithianandhan</dc:creator>
  <cp:lastModifiedBy>Azhagumathi Nithianandhan</cp:lastModifiedBy>
  <cp:revision>23</cp:revision>
  <dcterms:created xsi:type="dcterms:W3CDTF">2018-12-18T04:52:30Z</dcterms:created>
  <dcterms:modified xsi:type="dcterms:W3CDTF">2018-12-18T05:20:02Z</dcterms:modified>
</cp:coreProperties>
</file>