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1D-545F-E3CB-46B2-784A08027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7E6EF-9751-2F7F-760B-4AE0C307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E4AC-1EAE-8C83-3324-BE8519B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89F4-8597-1A8B-5244-84263485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625D-B157-DD39-AABC-A456CFDA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F0C-8B2F-A472-7671-80D30857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21CAF-092D-3398-711F-657738DD3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6F7B-A0CC-9CD6-B946-6F05ED4F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0AAB-2926-1055-A5B1-860FD33F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7FB6-FD4F-C3AE-A37D-65E441C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B278C-2B8B-4D3F-7E69-E7B455B4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6BE5-54AB-0B2E-2441-A425EDC4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E202-1CD3-3826-11FB-E8117C6F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768C-A2C3-A878-8141-39967531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BA986-658A-FA7F-618F-52EE514D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AB3B-5E59-AB3C-D331-02723693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08B1-A90C-C8CA-04FF-9B542AF7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0F97-253F-FD7B-0E04-59BF50D4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45D2-A4F1-0E80-99BE-8E2502D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42D6-3F40-B02C-944F-677E19B7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E683-E5C1-C0AB-B76A-FA376F74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279A-46EA-77D7-676E-2935F4FA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CE3F-1262-56F9-DA96-96DCAE33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A2D3-5DBC-58C6-7844-CAEC19B5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DA49-2C85-41BB-08AA-5596842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2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C27B-36EB-CA73-9E3C-FBF2A59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2301-81D0-B71C-D758-9FEB2D048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09E8-D3F7-A74D-E9D6-19860B5D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E0D4-68D4-5875-99A5-32FF7927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B052-DC51-6BB0-7264-3817EC7C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C9A2-3D8B-FE14-D397-F6F91EB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7652-6863-10D3-4053-7CFB8F90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46DC1-422D-10E7-406D-703D7981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A96E3-DB82-A4AA-3866-12346E60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3101B-C71D-3678-632E-7DE3D7D63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959A-855B-D802-DA93-8CCD83249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4C97C-B699-62B6-EC7F-CF57FE9E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940B9-2F9C-CE61-3B8F-7FA4977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BB31C-F06D-3331-9ADB-6B1AE7CC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FABA-BFE5-8600-5DC9-98239B3E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767D9-88A3-86C5-9E75-7063CCC1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B52A-D87D-9F86-D706-522E002B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8804E-637B-A5CB-D880-38647E5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2E4-D266-6C0A-8770-65CCFF89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812C4-B7AA-A22B-A41F-D83F1F9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F569-62D8-E0D2-74D8-14F8612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4860-439F-3CD1-B8BD-8A2885AB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F8D6-34ED-8BEF-DACE-C4410589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51B82-E32D-DE09-EEFF-39C5CD49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D55-FB85-6C17-7AA3-D8B28842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A08C-3CF1-9D09-1ED7-25A59C2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BFBE-34CA-03A2-F8BD-CC1D009A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F4C9-D858-A675-35B2-B10BF1B7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5C95-462F-04B2-D6C4-8D52FBD6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6E47-E0EE-9432-C988-3383F990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39CC-2389-BD1B-7FCF-07B771E8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6947-C8D6-82F5-0661-07500EAF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E9C8-2A60-5D6B-8685-344B973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CECC2-4B70-28C8-B877-FF044FD9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FEA6A-D08F-20FA-4E73-C2931B20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3595-79A8-67B5-EDC9-19AFF6C21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E0C3-6A4B-468E-AC0D-A0D9CE46026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753E-39CA-CEA6-92F3-AFC4BB79D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5FFD-2AF5-CF6F-C74F-1379054E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DF93-991E-40E8-B4EE-B35657C6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BFFA-C33C-442D-4111-B2A02DB3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24936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-apple-system"/>
              </a:rPr>
              <a:t>Architecture used in the Paper</a:t>
            </a:r>
            <a:br>
              <a:rPr lang="en-US" sz="4000" b="0" i="0" dirty="0">
                <a:effectLst/>
                <a:latin typeface="-apple-system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36C3-1273-11D4-E12B-D57056F4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1304"/>
            <a:ext cx="9144000" cy="59066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4CBEB2-4F5F-6A28-B46E-16B91AC8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8" y="951304"/>
            <a:ext cx="5825447" cy="59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2749-4011-7083-2735-848FD88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-apple-system"/>
              </a:rPr>
              <a:t>Dataset details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B2F7-1810-5062-0172-19946C73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38" y="1253331"/>
            <a:ext cx="10515600" cy="435133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A dataset of fruits: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 Consists of 240 images in train folder</a:t>
            </a:r>
            <a:r>
              <a:rPr lang="en-US" dirty="0">
                <a:latin typeface="Inter"/>
              </a:rPr>
              <a:t> and </a:t>
            </a:r>
            <a:r>
              <a:rPr lang="en-US" b="0" i="0" dirty="0">
                <a:effectLst/>
                <a:latin typeface="Inter"/>
              </a:rPr>
              <a:t>60 images in test folder.</a:t>
            </a:r>
          </a:p>
          <a:p>
            <a:pPr algn="l" fontAlgn="base"/>
            <a:r>
              <a:rPr lang="en-US" dirty="0">
                <a:latin typeface="Inter"/>
              </a:rPr>
              <a:t>It has 4</a:t>
            </a:r>
            <a:r>
              <a:rPr lang="en-US" b="0" i="0" dirty="0">
                <a:effectLst/>
                <a:latin typeface="Inter"/>
              </a:rPr>
              <a:t> labels: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Apple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Banana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Orange</a:t>
            </a:r>
          </a:p>
          <a:p>
            <a:r>
              <a:rPr lang="en-US" dirty="0"/>
              <a:t>Mixed</a:t>
            </a:r>
          </a:p>
          <a:p>
            <a:r>
              <a:rPr lang="en-US" dirty="0"/>
              <a:t>Link: https://www.kaggle.com/datasets/mbkinaci/fruit-images-for-object-detection</a:t>
            </a:r>
          </a:p>
        </p:txBody>
      </p:sp>
    </p:spTree>
    <p:extLst>
      <p:ext uri="{BB962C8B-B14F-4D97-AF65-F5344CB8AC3E}">
        <p14:creationId xmlns:p14="http://schemas.microsoft.com/office/powerpoint/2010/main" val="10124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D8F8-6973-B572-389D-D61BAC15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-apple-system"/>
              </a:rPr>
              <a:t>Implementation details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055-1CC8-0C04-90DA-C279820C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9" y="1938641"/>
            <a:ext cx="6405081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he ratio used for training, validation, and testing :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(0.7,0.1,0.2) 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system-ui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he number of images in each(216,24,60)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hyperparameters used in this model:</a:t>
            </a:r>
          </a:p>
          <a:p>
            <a:r>
              <a:rPr lang="en-US" dirty="0"/>
              <a:t>Number of epochs:15</a:t>
            </a:r>
          </a:p>
          <a:p>
            <a:r>
              <a:rPr lang="en-US" dirty="0"/>
              <a:t>Batch size:16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4EBE-4B46-AA66-FA4C-CE3B8E81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25" y="1027906"/>
            <a:ext cx="5709007" cy="57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8AFA-8D2F-B90F-2B6B-C046588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-apple-system"/>
              </a:rPr>
              <a:t>Results and visualizations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F3FB-8364-B0D8-E8B5-988F82D2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8" y="1253331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system-ui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he measure is used in evaluation is a</a:t>
            </a:r>
            <a:r>
              <a:rPr lang="en-US" dirty="0"/>
              <a:t>ccuracy 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:</a:t>
            </a:r>
          </a:p>
          <a:p>
            <a:r>
              <a:rPr lang="en-US" dirty="0"/>
              <a:t>The Accuracy on test data is :80%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B434CD-D664-D9C7-4726-C865D586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88" y="1690688"/>
            <a:ext cx="613495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Inter</vt:lpstr>
      <vt:lpstr>system-ui</vt:lpstr>
      <vt:lpstr>Office Theme</vt:lpstr>
      <vt:lpstr>Architecture used in the Paper </vt:lpstr>
      <vt:lpstr>Dataset details </vt:lpstr>
      <vt:lpstr>Implementation details </vt:lpstr>
      <vt:lpstr>Results and visualizations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 </dc:title>
  <dc:creator>saif ashraf</dc:creator>
  <cp:lastModifiedBy>saif ashraf</cp:lastModifiedBy>
  <cp:revision>8</cp:revision>
  <dcterms:created xsi:type="dcterms:W3CDTF">2022-05-19T15:09:35Z</dcterms:created>
  <dcterms:modified xsi:type="dcterms:W3CDTF">2022-05-20T17:16:10Z</dcterms:modified>
</cp:coreProperties>
</file>