
<file path=META-INF/manifest.xml><?xml version="1.0" encoding="utf-8"?>
<manifest:manifest xmlns:manifest="urn:oasis:names:tc:opendocument:xmlns:manifest:1.0">
  <manifest:file-entry manifest:full-path="/" manifest:media-type="application/vnd.oasis.opendocument.presentation"/>
  <manifest:file-entry manifest:full-path="content.xml" manifest:media-type="text/xml"/>
  <manifest:file-entry manifest:full-path="media/image1.png" manifest:media-type="image/png"/>
  <manifest:file-entry manifest:full-path="media/image2.png" manifest:media-type="image/png"/>
  <manifest:file-entry manifest:full-path="media/image3.png" manifest:media-type="image/png"/>
  <manifest:file-entry manifest:full-path="media/image4.png" manifest:media-type="image/png"/>
  <manifest:file-entry manifest:full-path="settings.xml" manifest:media-type="text/xml"/>
  <manifest:file-entry manifest:full-path="styles.xml" manifest:media-type="text/xml"/>
  <manifest:file-entry manifest:full-path="media/image5.png" manifest:media-type="image/png"/>
  <manifest:file-entry manifest:full-path="Thumbnails/thumbnail.png" manifest:media-type="image/png"/>
  <manifest:file-entry manifest:full-path="meta.xml" manifest:media-type="text/xml"/>
</manifest:manifest>
</file>

<file path=content.xml><?xml version="1.0" encoding="utf-8"?>
<office:document-content xmlns:dom="http://www.w3.org/2001/xml-events" xmlns:draw="urn:oasis:names:tc:opendocument:xmlns:drawing:1.0" xmlns:fo="urn:oasis:names:tc:opendocument:xmlns:xsl-fo-compatible:1.0" xmlns:presentation="urn:oasis:names:tc:opendocument:xmlns:presentation:1.0" xmlns:script="urn:oasis:names:tc:opendocument:xmlns:script: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4">
  <office:automatic-styles>
    <style:style style:family="text" style:name="a948">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49">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70">
      <style:text-properties fo:font-variant="normal" fo:text-transform="none" fo:color="#ffffff" style:text-line-through-type="none" style:text-line-through-style="none" style:text-line-through-width="auto" style:text-line-through-color="font-color" style:text-position="0% 100%" fo:font-family="Maven Pro" style:font-family-asian="Maven Pro" style:font-family-complex="Maven Pro"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71">
      <style:paragraph-properties fo:line-height="0.82292in"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072">
      <style:graphic-properties fo:wrap-option="wrap" fo:padding-top="0.05in" fo:padding-bottom="0.05in" fo:padding-left="0.1in" fo:padding-right="0.1in" draw:textarea-vertical-align="top" draw:textarea-horizontal-align="center" draw:fill="none" draw:stroke="none" draw:auto-grow-width="false" draw:auto-grow-height="true"/>
      <style:paragraph-properties style:font-independent-line-spacing="true" style:writing-mode="lr-tb"/>
    </style:style>
    <style:style style:family="paragraph" style:name="a750">
      <style:paragraph-properties fo:line-height="0.54444in" fo:text-align="justify" fo:text-align-last="start"/>
      <style:text-properties/>
    </style:style>
    <style:style style:family="table-cell" style:name="a752">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text" style:name="a753">
      <style:text-properties fo:color="#ffffff" fo:font-family="Century Gothic" fo:font-size="0.38889in" style:font-size-asian="0.38889in" style:font-size-complex="0.38889in" fo:language="en" fo:country="US" fo:font-weight="normal" style:font-weight-asian="normal" style:font-weight-complex="normal" style:letter-kerning="true"/>
    </style:style>
    <style:style style:family="text" style:name="a754">
      <style:text-properties fo:color="#ffffff" fo:font-size="0.15278in" style:font-size-asian="0.15278in" style:font-size-complex="0.15278in" fo:language="en" fo:country="US"/>
    </style:style>
    <style:style style:family="paragraph" style:name="a755">
      <style:paragraph-properties fo:line-height="0.54444in" fo:text-align="justify" fo:text-align-last="start"/>
      <style:text-properties/>
    </style:style>
    <style:style style:family="table-cell" style:name="a757">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table-row" style:name="a758">
      <style:table-row-properties style:row-height="0.75595in"/>
    </style:style>
    <style:style style:family="text" style:name="a759">
      <style:text-properties fo:color="#ffffff" fo:font-family="Open Sans" style:font-family-asian="Open Sans" style:font-family-complex="Open Sans" fo:font-size="0.38875in" style:font-size-asian="0.38875in" style:font-size-complex="0.38875in" fo:language="en" fo:country="US"/>
    </style:style>
    <style:style style:family="presentation" style:name="a951">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drawing-page" style:name="a953">
      <style:drawing-page-properties draw:fill="gradient" draw:fill-gradient-name="a952"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95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5">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56">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957">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5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9">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60">
      <style:text-properties fo:color="#ffffff" fo:font-size="0.15278in" style:font-size-asian="0.15278in" style:font-size-complex="0.15278in" fo:language="en" fo:country="US"/>
    </style:style>
    <style:style style:family="paragraph" style:name="a761">
      <style:paragraph-properties fo:line-height="0.54444in" fo:text-align="justify" fo:text-align-last="start"/>
      <style:text-properties/>
    </style:style>
    <style:style style:family="table-cell" style:name="a763">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text" style:name="a764">
      <style:text-properties fo:color="#ffffff" fo:font-family="Open Sans" style:font-family-asian="Open Sans" style:font-family-complex="Open Sans" fo:font-size="0.38875in" style:font-size-asian="0.38875in" style:font-size-complex="0.38875in" fo:language="en" fo:country="US"/>
    </style:style>
    <style:style style:family="text" style:name="a765">
      <style:text-properties fo:color="#ffffff" fo:font-size="0.15278in" style:font-size-asian="0.15278in" style:font-size-complex="0.15278in" fo:language="en" fo:country="US"/>
    </style:style>
    <style:style style:family="paragraph" style:name="a766">
      <style:paragraph-properties fo:line-height="0.54444in" fo:text-align="justify" fo:text-align-last="start"/>
      <style:text-properties/>
    </style:style>
    <style:style style:family="table-cell" style:name="a768">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table-row" style:name="a769">
      <style:table-row-properties style:row-height="0.75595in"/>
    </style:style>
    <style:style style:family="text" style:name="a600">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960">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601">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961">
      <style:graphic-properties draw:fill="none" draw:stroke="solid" svg:stroke-width="0.02083in" svg:stroke-color="#df2e28" svg:stroke-opacity="100%" svg:stroke-linecap="butt" draw:decorative="true" style:protect="position size"/>
    </style:style>
    <style:style style:family="paragraph" style:name="a602">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62">
      <style:graphic-properties draw:fill="none" draw:stroke="none"/>
    </style:style>
    <style:style style:family="text" style:name="a604">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964">
      <style:drawing-page-properties draw:fill="gradient" draw:fill-gradient-name="a963"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paragraph" style:name="a605">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65">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7">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66">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08">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967">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609">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69">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graphic" style:name="a800">
      <style:graphic-properties draw:fill="none" draw:stroke="solid" svg:stroke-width="0.02083in" svg:stroke-color="#df2e28" svg:stroke-opacity="100%" svg:stroke-linecap="butt" draw:decorative="true" style:protect="position size"/>
    </style:style>
    <style:style style:family="table" style:name="a801">
      <style:table-properties style:writing-mode="lr-tb"/>
    </style:style>
    <style:style style:family="table-column" style:name="a802">
      <style:table-column-properties style:column-width="1.70467in"/>
    </style:style>
    <style:style style:family="table-column" style:name="a803">
      <style:table-column-properties style:column-width="3.23237in"/>
    </style:style>
    <style:style style:family="table-column" style:name="a804">
      <style:table-column-properties style:column-width="2.95569in"/>
    </style:style>
    <style:style style:family="table-row" style:name="a805">
      <style:table-row-properties style:row-height="1.53452in"/>
    </style:style>
    <style:style style:family="text" style:name="a806">
      <style:text-properties fo:color="#ffffff" fo:font-family="Open Sans Bold" style:font-family-asian="Open Sans Bold" style:font-family-complex="Open Sans Bold" fo:font-size="0.38875in" style:font-size-asian="0.38875in" style:font-size-complex="0.38875in" fo:language="en" fo:country="US" fo:font-weight="bold" style:font-weight-asian="bold" style:font-weight-complex="bold"/>
    </style:style>
    <style:style style:family="text" style:name="a807">
      <style:text-properties fo:color="#ffffff" fo:font-size="0.15278in" style:font-size-asian="0.15278in" style:font-size-complex="0.15278in" fo:language="en" fo:country="US"/>
    </style:style>
    <style:style style:family="paragraph" style:name="a808">
      <style:paragraph-properties fo:line-height="0.54444in" fo:text-align="center"/>
      <style:text-properties/>
    </style:style>
    <style:style style:family="text" style:name="a770">
      <style:text-properties fo:font-size="0.38889in" style:font-size-asian="0.38889in" style:font-size-complex="0.38889in" fo:language="en" fo:country="US"/>
    </style:style>
    <style:style style:family="text" style:name="a771">
      <style:text-properties fo:color="#ffffff" fo:font-size="0.15278in" style:font-size-asian="0.15278in" style:font-size-complex="0.15278in" fo:language="en" fo:country="US"/>
    </style:style>
    <style:style style:family="paragraph" style:name="a772">
      <style:paragraph-properties fo:line-height="0.54444in" fo:text-align="justify" fo:text-align-last="start"/>
      <style:text-properties/>
    </style:style>
    <style:style style:family="table-cell" style:name="a774">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text" style:name="a775">
      <style:text-properties fo:color="#ffffff" fo:font-family="Open Sans" style:font-family-asian="Open Sans" style:font-family-complex="Open Sans" fo:font-size="0.38875in" style:font-size-asian="0.38875in" style:font-size-complex="0.38875in" fo:language="en" fo:country="US"/>
    </style:style>
    <style:style style:family="text" style:name="a776">
      <style:text-properties fo:color="#ffffff" fo:font-size="0.15278in" style:font-size-asian="0.15278in" style:font-size-complex="0.15278in" fo:language="en" fo:country="US"/>
    </style:style>
    <style:style style:family="paragraph" style:name="a777">
      <style:paragraph-properties fo:line-height="0.54444in" fo:text-align="justify" fo:text-align-last="start"/>
      <style:text-properties/>
    </style:style>
    <style:style style:family="table-cell" style:name="a779">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paragraph" style:name="a610">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70">
      <style:text-properties fo:text-transform="uppercase" fo:color="#252d37"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612">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71">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3">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2">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14">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73">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974">
      <style:graphic-properties draw:fill="none" draw:stroke="solid" svg:stroke-width="0.02083in" svg:stroke-color="#df2e28" svg:stroke-opacity="100%" svg:stroke-linecap="butt" draw:decorative="true" style:protect="position size"/>
    </style:style>
    <style:style style:family="text" style:name="a616">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75">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17">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76">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19">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581">
      <style:drawing-page-properties draw:fill="gradient" draw:fill-gradient-name="a58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58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79">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3">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84">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able-cell" style:name="a810">
      <style:table-cell-properties style:vertical-align="middle" fo:border-top="0in solid #6b8490" fo:border-bottom="0.01042in solid #6b8490" fo:border-left="0in solid #6b8490" fo:border-right="0in solid #6b8490" fo:padding-top="0.20833in" fo:padding-bottom="0.20833in" fo:padding-left="0.20833in" fo:padding-right="0.20833in"/>
      <style:paragraph-properties style:writing-mode="lr-tb"/>
    </style:style>
    <style:style style:family="text" style:name="a585">
      <style:text-properties fo:font-variant="normal" fo:text-transform="none" fo:color="#ffffff" style:text-line-through-type="none" style:text-line-through-style="none" style:text-line-through-width="auto" style:text-line-through-color="font-color" style:text-position="0% 100%" fo:font-family="-apple-system" fo:font-size="0.75in" style:font-size-asian="0.75in" style:font-size-complex="0.7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811">
      <style:text-properties fo:color="#ffffff" fo:font-family="Open Sans Bold" style:font-family-asian="Open Sans Bold" style:font-family-complex="Open Sans Bold" fo:font-size="0.38875in" style:font-size-asian="0.38875in" style:font-size-complex="0.38875in" fo:language="en" fo:country="US" fo:font-weight="bold" style:font-weight-asian="bold" style:font-weight-complex="bold"/>
    </style:style>
    <style:style style:family="text" style:name="a586">
      <style:text-properties fo:font-variant="normal" fo:text-transform="none" fo:color="#ffffff" style:text-line-through-type="none" style:text-line-through-style="none" style:text-line-through-width="auto" style:text-line-through-color="font-color" style:text-position="0% 100%" fo:font-family="Century Gothic" fo:font-size="0.75in" style:font-size-asian="0.75in" style:font-size-complex="0.7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2">
      <style:text-properties fo:color="#ffffff" fo:font-size="0.15278in" style:font-size-asian="0.15278in" style:font-size-complex="0.15278in" fo:language="en" fo:country="US"/>
    </style:style>
    <style:style style:family="paragraph" style:name="a587">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13">
      <style:paragraph-properties fo:line-height="0.54444in" fo:text-align="center"/>
      <style:text-properties/>
    </style:style>
    <style:style style:family="presentation" style:name="a588">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589">
      <style:graphic-properties draw:fill="none" draw:stroke="solid" svg:stroke-width="0.02083in" svg:stroke-color="#df2e28" svg:stroke-opacity="100%" svg:stroke-linecap="butt" draw:decorative="true" style:protect="position size"/>
    </style:style>
    <style:style style:family="table-cell" style:name="a815">
      <style:table-cell-properties style:vertical-align="middle" fo:border-top="0in solid #6b8490" fo:border-bottom="0.01042in solid #6b8490" fo:border-left="0in solid #6b8490" fo:border-right="0in solid #6b8490" fo:padding-top="0.20833in" fo:padding-bottom="0.20833in" fo:padding-left="0.20833in" fo:padding-right="0.20833in"/>
      <style:paragraph-properties style:writing-mode="lr-tb"/>
    </style:style>
    <style:style style:family="text" style:name="a816">
      <style:text-properties fo:color="#ffffff" fo:font-family="Open Sans Bold" style:font-family-asian="Open Sans Bold" style:font-family-complex="Open Sans Bold" fo:font-size="0.38875in" style:font-size-asian="0.38875in" style:font-size-complex="0.38875in" fo:language="en" fo:country="US" fo:font-weight="bold" style:font-weight-asian="bold" style:font-weight-complex="bold"/>
    </style:style>
    <style:style style:family="text" style:name="a817">
      <style:text-properties fo:color="#ffffff" fo:font-size="0.15278in" style:font-size-asian="0.15278in" style:font-size-complex="0.15278in" fo:language="en" fo:country="US"/>
    </style:style>
    <style:style style:family="paragraph" style:name="a818">
      <style:paragraph-properties fo:line-height="0.54444in" fo:text-align="center"/>
      <style:text-properties/>
    </style:style>
    <style:style style:family="table-row" style:name="a780">
      <style:table-row-properties style:row-height="0.75595in"/>
    </style:style>
    <style:style style:family="text" style:name="a781">
      <style:text-properties fo:color="#ffffff" fo:font-family="Open Sans" style:font-family-asian="Open Sans" style:font-family-complex="Open Sans" fo:font-size="0.38875in" style:font-size-asian="0.38875in" style:font-size-complex="0.38875in" fo:language="en" fo:country="US"/>
    </style:style>
    <style:style style:family="text" style:name="a782">
      <style:text-properties fo:color="#ffffff" fo:font-size="0.15278in" style:font-size-asian="0.15278in" style:font-size-complex="0.15278in" fo:language="en" fo:country="US"/>
    </style:style>
    <style:style style:family="paragraph" style:name="a783">
      <style:paragraph-properties fo:line-height="0.54444in" fo:text-align="justify" fo:text-align-last="start"/>
      <style:text-properties/>
    </style:style>
    <style:style style:family="table-cell" style:name="a785">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text" style:name="a786">
      <style:text-properties fo:color="#ffffff" fo:font-family="Open Sans" style:font-family-asian="Open Sans" style:font-family-complex="Open Sans" fo:font-size="0.38875in" style:font-size-asian="0.38875in" style:font-size-complex="0.38875in" fo:language="en" fo:country="US"/>
    </style:style>
    <style:style style:family="text" style:name="a787">
      <style:text-properties fo:color="#ffffff" fo:font-size="0.15278in" style:font-size-asian="0.15278in" style:font-size-complex="0.15278in" fo:language="en" fo:country="US"/>
    </style:style>
    <style:style style:family="paragraph" style:name="a788">
      <style:paragraph-properties fo:line-height="0.54444in" fo:text-align="justify" fo:text-align-last="start"/>
      <style:text-properties/>
    </style:style>
    <style:style style:family="paragraph" style:name="a620">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8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22">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2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82">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8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25">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985">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drawing-page" style:name="a627">
      <style:drawing-page-properties draw:fill="gradient" draw:fill-gradient-name="a626"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986">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8">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87">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29">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591">
      <style:drawing-page-properties draw:fill="gradient" draw:fill-gradient-name="a59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59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89">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93">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594">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able-cell" style:name="a820">
      <style:table-cell-properties style:vertical-align="middle" fo:border-top="0in solid #6b8490" fo:border-bottom="0.01042in solid #6b8490" fo:border-left="0in solid #6b8490" fo:border-right="0in solid #6b8490" fo:padding-top="0.20833in" fo:padding-bottom="0.20833in" fo:padding-left="0.20833in" fo:padding-right="0.20833in"/>
      <style:paragraph-properties style:writing-mode="lr-tb"/>
    </style:style>
    <style:style style:family="text" style:name="a595">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able-row" style:name="a821">
      <style:table-row-properties style:row-height="0.85197in"/>
    </style:style>
    <style:style style:family="text" style:name="a596">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2">
      <style:text-properties fo:color="#ffffff" fo:font-family="Open Sans" style:font-family-asian="Open Sans" style:font-family-complex="Open Sans" fo:font-size="0.38875in" style:font-size-asian="0.38875in" style:font-size-complex="0.38875in" fo:language="en" fo:country="US"/>
    </style:style>
    <style:style style:family="paragraph" style:name="a597">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23">
      <style:text-properties fo:color="#ffffff" fo:font-size="0.15278in" style:font-size-asian="0.15278in" style:font-size-complex="0.15278in" fo:language="en" fo:country="US"/>
    </style:style>
    <style:style style:family="presentation" style:name="a598">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aragraph" style:name="a824">
      <style:paragraph-properties fo:line-height="0.54444in" fo:text-align="center"/>
      <style:text-properties/>
    </style:style>
    <style:style style:family="graphic" style:name="a599">
      <style:graphic-properties draw:fill="none" draw:stroke="solid" svg:stroke-width="0.02083in" svg:stroke-color="#df2e28" svg:stroke-opacity="100%" svg:stroke-linecap="butt" draw:decorative="true" style:protect="position size"/>
    </style:style>
    <style:style style:family="table-cell" style:name="a826">
      <style:table-cell-properties style:vertical-align="middle" fo:border-top="0.01042in solid #6b8490" fo:border-bottom="0.01042in solid #6b8490" fo:border-left="0in solid #c0b3a0" fo:border-right="0in solid #c0b3a0" fo:padding-top="0.20833in" fo:padding-bottom="0.20833in" fo:padding-left="0.20833in" fo:padding-right="0.20833in"/>
      <style:paragraph-properties style:writing-mode="lr-tb"/>
    </style:style>
    <style:style style:family="text" style:name="a827">
      <style:text-properties fo:font-size="0.38889in" style:font-size-asian="0.38889in" style:font-size-complex="0.38889in" fo:language="en" fo:country="US"/>
    </style:style>
    <style:style style:family="text" style:name="a828">
      <style:text-properties fo:color="#ffffff" fo:font-size="0.15278in" style:font-size-asian="0.15278in" style:font-size-complex="0.15278in" fo:language="en" fo:country="US"/>
    </style:style>
    <style:style style:family="table-cell" style:name="a790">
      <style:table-cell-properties style:vertical-align="middle" fo:border-top="0in solid #c0b3a0" fo:border-bottom="0in solid #c0b3a0" fo:border-left="0in solid #c0b3a0" fo:border-right="0in solid #c0b3a0" fo:padding-top="0.20833in" fo:padding-bottom="0.20833in" fo:padding-left="0.20833in" fo:padding-right="0.20833in"/>
      <style:paragraph-properties style:writing-mode="lr-tb"/>
    </style:style>
    <style:style style:family="paragraph" style:name="a829">
      <style:paragraph-properties fo:line-height="0.54444in" fo:text-align="center"/>
      <style:text-properties/>
    </style:style>
    <style:style style:family="drawing-page" style:name="a792">
      <style:drawing-page-properties draw:fill="gradient" draw:fill-gradient-name="a791"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79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94">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95">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796">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in" style:font-size-asian="0.5in" style:font-size-complex="0.5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797">
      <style:text-properties fo:text-transform="uppercase" fo:color="#ffffff" style:text-line-through-type="none" style:text-line-through-style="none" style:text-line-through-width="auto" style:text-line-through-color="font-color" style:text-position="0% 100%" fo:font-family="Century Gothic" fo:font-size="0.5in" style:font-size-asian="0.5in" style:font-size-complex="0.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98">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99">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630">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631">
      <style:text-properties fo:text-transform="uppercase" fo:color="#ffffff" style:text-line-through-type="none" style:text-line-through-style="none" style:text-line-through-width="auto" style:text-line-through-color="font-color" style:text-position="0% 100%" fo:font-family="Century Gothic" fo:font-size="0.43056in" style:font-size-asian="0.43056in" style:font-size-complex="0.430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990">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32">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33">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992">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34">
      <style:graphic-properties draw:fill="none" draw:stroke="solid" svg:stroke-width="0.02083in" svg:stroke-color="#df2e28" svg:stroke-opacity="100%" svg:stroke-linecap="butt" draw:decorative="true" style:protect="position size"/>
    </style:style>
    <style:style style:family="paragraph" style:name="a993">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36">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95">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9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38">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39">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98">
      <style:graphic-properties fo:wrap-option="no-wrap" fo:padding-top="0.05in" fo:padding-bottom="0.05in" fo:padding-left="0.1in" fo:padding-right="0.1in" draw:textarea-vertical-align="middle" draw:textarea-horizontal-align="left" draw:fill="none" draw:stroke="none" draw:auto-grow-width="true" draw:auto-grow-height="true"/>
      <style:paragraph-properties style:font-independent-line-spacing="true" style:writing-mode="lr-tb"/>
    </style:style>
    <style:style style:family="table-cell" style:name="a831">
      <style:table-cell-properties style:vertical-align="middle" fo:border-top="0.01042in solid #6b8490" fo:border-bottom="0.01042in solid #6b8490" fo:border-left="0in solid #c0b3a0" fo:border-right="0in solid #c0b3a0" fo:padding-top="0.20833in" fo:padding-bottom="0.20833in" fo:padding-left="0.20833in" fo:padding-right="0.20833in"/>
      <style:paragraph-properties style:writing-mode="lr-tb"/>
    </style:style>
    <style:style style:family="text" style:name="a832">
      <style:text-properties fo:font-size="0.38889in" style:font-size-asian="0.38889in" style:font-size-complex="0.38889in" fo:language="en" fo:country="US"/>
    </style:style>
    <style:style style:family="text" style:name="a833">
      <style:text-properties fo:color="#ffffff" fo:font-size="0.15278in" style:font-size-asian="0.15278in" style:font-size-complex="0.15278in" fo:language="en" fo:country="US"/>
    </style:style>
    <style:style style:family="paragraph" style:name="a834">
      <style:paragraph-properties fo:line-height="0.54444in" fo:text-align="center"/>
      <style:text-properties/>
    </style:style>
    <style:style style:family="table-cell" style:name="a836">
      <style:table-cell-properties style:vertical-align="middle" fo:border-top="0.01042in solid #6b8490" fo:border-bottom="0.01042in solid #6b8490" fo:border-left="0in solid #c0b3a0" fo:border-right="0in solid #c0b3a0" fo:padding-top="0.20833in" fo:padding-bottom="0.20833in" fo:padding-left="0.20833in" fo:padding-right="0.20833in"/>
      <style:paragraph-properties style:writing-mode="lr-tb"/>
    </style:style>
    <style:style style:family="table-row" style:name="a837">
      <style:table-row-properties style:row-height="0.82409in"/>
    </style:style>
    <style:style style:family="text" style:name="a838">
      <style:text-properties fo:color="#ffffff" fo:font-family="Open Sans" fo:font-size="0.38875in" style:font-size-asian="0.38875in" style:font-size-complex="0.38875in" fo:language="en" fo:country="US"/>
    </style:style>
    <style:style style:family="text" style:name="a839">
      <style:text-properties fo:color="#ffffff" fo:font-size="0.15278in" style:font-size-asian="0.15278in" style:font-size-complex="0.15278in" fo:language="en" fo:country="US"/>
    </style:style>
    <style:style style:family="text" style:name="a64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42">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44">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45">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47">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48">
      <style:paragraph-properties fo:line-height="90%" fo:text-align="left" style:tab-stop-distance="1in" fo:margin-left="0in" fo:margin-right="0in" fo:text-indent="-0.25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40">
      <style:paragraph-properties fo:line-height="0.54444in" fo:text-align="center"/>
      <style:text-properties/>
    </style:style>
    <style:style style:family="table-cell" style:name="a842">
      <style:table-cell-properties style:vertical-align="middle" fo:border-top="0.01042in solid #6b8490" fo:border-bottom="0.01042in solid #6b8490" fo:border-left="0in solid #c0b3a0" fo:border-right="0in solid #c0b3a0" fo:padding-top="0.20833in" fo:padding-bottom="0.20833in" fo:padding-left="0.20833in" fo:padding-right="0.20833in"/>
      <style:paragraph-properties style:writing-mode="lr-tb"/>
    </style:style>
    <style:style style:family="text" style:name="a843">
      <style:text-properties fo:font-size="0.38889in" style:font-size-asian="0.38889in" style:font-size-complex="0.38889in" fo:language="en" fo:country="US"/>
    </style:style>
    <style:style style:family="text" style:name="a844">
      <style:text-properties fo:color="#ffffff" fo:font-size="0.15278in" style:font-size-asian="0.15278in" style:font-size-complex="0.15278in" fo:language="en" fo:country="US"/>
    </style:style>
    <style:style style:family="paragraph" style:name="a845">
      <style:paragraph-properties fo:line-height="0.54444in" fo:text-align="center"/>
      <style:text-properties/>
    </style:style>
    <style:style style:family="drawing-page" style:name="a1000">
      <style:drawing-page-properties draw:fill="gradient" draw:fill-gradient-name="a999"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001">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able-cell" style:name="a847">
      <style:table-cell-properties style:vertical-align="middle" fo:border-top="0.01042in solid #6b8490" fo:border-bottom="0.01042in solid #6b8490" fo:border-left="0in solid #c0b3a0" fo:border-right="0in solid #c0b3a0" fo:padding-top="0.20833in" fo:padding-bottom="0.20833in" fo:padding-left="0.20833in" fo:padding-right="0.20833in"/>
      <style:paragraph-properties style:writing-mode="lr-tb"/>
    </style:style>
    <style:style style:family="paragraph" style:name="a1002">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48">
      <style:text-properties fo:font-size="0.38889in" style:font-size-asian="0.38889in" style:font-size-complex="0.38889in" fo:language="en" fo:country="US"/>
    </style:style>
    <style:style style:family="graphic" style:name="a1003">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849">
      <style:text-properties fo:color="#ffffff" fo:font-size="0.15278in" style:font-size-asian="0.15278in" style:font-size-complex="0.15278in" fo:language="en" fo:country="US"/>
    </style:style>
    <style:style style:family="text" style:name="a1004">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05">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06">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07">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1008">
      <style:graphic-properties draw:fill="none" draw:stroke="solid" svg:stroke-width="0.02083in" svg:stroke-color="#df2e28" svg:stroke-opacity="100%" svg:stroke-linecap="butt" draw:decorative="true" style:protect="position size"/>
    </style:style>
    <style:style style:family="text" style:name="a1009">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graphic" style:name="a650">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drawing-page" style:name="a652">
      <style:drawing-page-properties draw:fill="gradient" draw:fill-gradient-name="a651"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65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4">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55">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656">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57">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58">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659">
      <style:graphic-properties draw:fill="none" draw:stroke="solid" svg:stroke-width="0.02083in" svg:stroke-color="#df2e28" svg:stroke-opacity="100%" svg:stroke-linecap="butt" draw:decorative="true" style:protect="position size"/>
    </style:style>
    <style:style style:family="paragraph" style:name="a850">
      <style:paragraph-properties fo:line-height="0.54444in" fo:text-align="center"/>
      <style:text-properties/>
    </style:style>
    <style:style style:family="table-cell" style:name="a852">
      <style:table-cell-properties style:vertical-align="middle" fo:border-top="0.01042in solid #6b8490" fo:border-bottom="0.01042in solid #6b8490" fo:border-left="0in solid #c0b3a0" fo:border-right="0in solid #c0b3a0" fo:padding-top="0.20833in" fo:padding-bottom="0.20833in" fo:padding-left="0.20833in" fo:padding-right="0.20833in"/>
      <style:paragraph-properties style:writing-mode="lr-tb"/>
    </style:style>
    <style:style style:family="table-row" style:name="a853">
      <style:table-row-properties style:row-height="1.40975in"/>
    </style:style>
    <style:style style:family="text" style:name="a854">
      <style:text-properties fo:color="#ffffff" fo:font-family="Open Sans" style:font-family-asian="Open Sans" style:font-family-complex="Open Sans" fo:font-size="0.38875in" style:font-size-asian="0.38875in" style:font-size-complex="0.38875in" fo:language="en" fo:country="US"/>
    </style:style>
    <style:style style:family="text" style:name="a855">
      <style:text-properties fo:color="#ffffff" fo:font-size="0.15278in" style:font-size-asian="0.15278in" style:font-size-complex="0.15278in" fo:language="en" fo:country="US"/>
    </style:style>
    <style:style style:family="paragraph" style:name="a1010">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56">
      <style:paragraph-properties fo:line-height="0.54444in" fo:text-align="center"/>
      <style:text-properties/>
    </style:style>
    <style:style style:family="text" style:name="a1012">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able-cell" style:name="a858">
      <style:table-cell-properties style:vertical-align="middle" fo:border-top="0.01042in solid #6b8490" fo:border-bottom="0in solid #c0b3a0" fo:border-left="0in solid #c0b3a0" fo:border-right="0in solid #c0b3a0" fo:padding-top="0.20833in" fo:padding-bottom="0.20833in" fo:padding-left="0.20833in" fo:padding-right="0.20833in"/>
      <style:paragraph-properties style:writing-mode="lr-tb"/>
    </style:style>
    <style:style style:family="paragraph" style:name="a1013">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59">
      <style:text-properties fo:font-size="0.38889in" style:font-size-asian="0.38889in" style:font-size-complex="0.38889in" fo:language="en" fo:country="US"/>
    </style:style>
    <style:style style:family="text" style:name="a1015">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016">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18">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019">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60">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61">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63">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4">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66">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667">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6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0">
      <style:text-properties fo:color="#ffffff" fo:font-size="0.15278in" style:font-size-asian="0.15278in" style:font-size-complex="0.15278in" fo:language="en" fo:country="US"/>
    </style:style>
    <style:style style:family="paragraph" style:name="a861">
      <style:paragraph-properties fo:line-height="0.54444in" fo:text-align="center"/>
      <style:text-properties/>
    </style:style>
    <style:style style:family="table-cell" style:name="a863">
      <style:table-cell-properties style:vertical-align="middle" fo:border-top="0.01042in solid #6b8490" fo:border-bottom="0in solid #c0b3a0" fo:border-left="0in solid #c0b3a0" fo:border-right="0in solid #c0b3a0" fo:padding-top="0.20833in" fo:padding-bottom="0.20833in" fo:padding-left="0.20833in" fo:padding-right="0.20833in"/>
      <style:paragraph-properties style:writing-mode="lr-tb"/>
    </style:style>
    <style:style style:family="text" style:name="a864">
      <style:text-properties fo:font-size="0.38889in" style:font-size-asian="0.38889in" style:font-size-complex="0.38889in" fo:language="en" fo:country="US"/>
    </style:style>
    <style:style style:family="text" style:name="a865">
      <style:text-properties fo:color="#ffffff" fo:font-family="Open Sans" style:font-family-asian="Open Sans" style:font-family-complex="Open Sans" fo:font-size="0.38875in" style:font-size-asian="0.38875in" style:font-size-complex="0.38875in" fo:language="en" fo:country="US"/>
    </style:style>
    <style:style style:family="paragraph" style:name="a866">
      <style:paragraph-properties fo:line-height="0.54444in" fo:text-align="center"/>
      <style:text-properties/>
    </style:style>
    <style:style style:family="text" style:name="a102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22">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able-cell" style:name="a868">
      <style:table-cell-properties style:vertical-align="middle" fo:border-top="0.01042in solid #6b8490" fo:border-bottom="0in solid #c0b3a0" fo:border-left="0in solid #c0b3a0" fo:border-right="0in solid #c0b3a0" fo:padding-top="0.20833in" fo:padding-bottom="0.20833in" fo:padding-left="0.20833in" fo:padding-right="0.20833in"/>
      <style:paragraph-properties style:writing-mode="lr-tb"/>
    </style:style>
    <style:style style:family="text" style:name="a869">
      <style:text-properties fo:font-variant="normal" fo:text-transform="none" fo:color="#ffffff" style:text-line-through-type="none" style:text-line-through-style="none" style:text-line-through-width="auto" style:text-line-through-color="font-color" style:text-position="0% 100%" fo:font-family="Open Sans" style:font-family-asian="Open Sans" style:font-family-complex="Open Sans"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24">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drawing-page" style:name="a1026">
      <style:drawing-page-properties draw:fill="gradient" draw:fill-gradient-name="a1025"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700">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27">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1">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28">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029">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703">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704">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5">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07">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708">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0">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9">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7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3">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4">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0">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0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76">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0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78">
      <style:graphic-properties fo:wrap-option="wrap" fo:padding-top="0.05in" fo:padding-bottom="0.05in" fo:padding-left="0.1in" fo:padding-right="0.1in" draw:textarea-vertical-align="middle" draw:textarea-horizontal-align="left" draw:fill="none" draw:stroke="none" draw:auto-grow-width="false" draw:auto-grow-height="true"/>
      <style:paragraph-properties style:font-independent-line-spacing="true" style:writing-mode="lr-tb"/>
    </style:style>
    <style:style style:family="text" style:name="a905">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06">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07">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70">
      <style:paragraph-properties fo:line-height="0.62222in" fo:text-align="left" style:tab-stop-distance="0.5in" fo:margin-left="0.75556in" fo:margin-right="0in" fo:text-indent="-0.37778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0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872">
      <style:graphic-properties fo:wrap-option="wrap" fo:padding-top="0in" fo:padding-bottom="0in" fo:padding-left="0in" fo:padding-right="0in" draw:textarea-vertical-align="top" draw:textarea-horizontal-align="left" draw:fill="none" draw:stroke="none" draw:auto-grow-width="false" draw:auto-grow-height="true"/>
      <style:paragraph-properties style:font-independent-line-spacing="true" style:writing-mode="lr-tb"/>
    </style:style>
    <style:style style:family="drawing-page" style:name="a874">
      <style:drawing-page-properties draw:fill="gradient" draw:fill-gradient-name="a873"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875">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30">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76">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31">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877">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paragraph" style:name="a1032">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78">
      <style:text-properties fo:text-transform="uppercase" fo:color="#ffffff" style:text-line-through-type="none" style:text-line-through-style="none" style:text-line-through-width="auto" style:text-line-through-color="font-color" style:text-position="0% 100%" fo:font-family="Open Sans Bold" style:font-family-asian="Open Sans Bold" style:font-family-complex="Open Sans Bold"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resentation" style:name="a1033">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879">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1034">
      <style:graphic-properties draw:fill="none" draw:stroke="solid" svg:stroke-width="0.02083in" svg:stroke-color="#df2e28" svg:stroke-opacity="100%" svg:stroke-linecap="butt" draw:decorative="true" style:protect="position size"/>
    </style:style>
    <style:style style:family="text" style:name="a1035">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36">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37">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11">
      <style:graphic-properties fo:wrap-option="wrap" fo:padding-top="0.05in" fo:padding-bottom="0.05in" fo:padding-left="0.1in" fo:padding-right="0.1in" draw:textarea-vertical-align="middle" draw:textarea-horizontal-align="left" draw:fill="none" draw:stroke="none" draw:auto-grow-width="false" draw:auto-grow-height="true"/>
      <style:paragraph-properties style:font-independent-line-spacing="true" style:writing-mode="lr-tb"/>
    </style:style>
    <style:style style:family="text" style:name="a103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713">
      <style:drawing-page-properties draw:fill="gradient" draw:fill-gradient-name="a712"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71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5">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16">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717">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71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680">
      <style:drawing-page-properties draw:fill="gradient" draw:fill-gradient-name="a679"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paragraph" style:name="a71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81">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82">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83">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684">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85">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10">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686">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687">
      <style:graphic-properties draw:fill="none" draw:stroke="solid" svg:stroke-width="0.02083in" svg:stroke-color="#df2e28" svg:stroke-opacity="100%" svg:stroke-linecap="butt" draw:decorative="true" style:protect="position size"/>
    </style:style>
    <style:style style:family="presentation" style:name="a912">
      <style:graphic-properties fo:wrap-option="wrap" fo:padding-top="0.05in" fo:padding-bottom="0.05in" fo:padding-left="0.1in" fo:padding-right="0.1in" draw:textarea-vertical-align="middle" draw:textarea-horizontal-align="left" draw:fill="none" draw:stroke="none" draw:auto-grow-width="false" draw:auto-grow-height="true"/>
      <style:paragraph-properties style:font-independent-line-spacing="true" style:writing-mode="lr-tb"/>
    </style:style>
    <style:style style:family="text" style:name="a688">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689">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914">
      <style:drawing-page-properties draw:fill="gradient" draw:fill-gradient-name="a913"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915">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16">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17">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text" style:name="a91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880">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19">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881">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graphic" style:name="a882">
      <style:graphic-properties draw:fill="none" draw:stroke="solid" svg:stroke-width="0.02083in" svg:stroke-color="#df2e28" svg:stroke-opacity="100%" svg:stroke-linecap="butt" draw:decorative="true" style:protect="position size"/>
    </style:style>
    <style:style style:family="text" style:name="a883">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884">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85">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40">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87">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4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8">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4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89">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45">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46">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720">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aragraph" style:name="a1047">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21">
      <style:graphic-properties draw:fill="none" draw:stroke="solid" svg:stroke-width="0.02083in" svg:stroke-color="#df2e28" svg:stroke-opacity="100%" svg:stroke-linecap="butt" draw:decorative="true" style:protect="position size"/>
    </style:style>
    <style:style style:family="table" style:name="a722">
      <style:table-properties style:writing-mode="lr-tb"/>
    </style:style>
    <style:style style:family="text" style:name="a104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able-column" style:name="a723">
      <style:table-column-properties style:column-width="5.1083in"/>
    </style:style>
    <style:style style:family="table-column" style:name="a724">
      <style:table-column-properties style:column-width="2.55147in"/>
    </style:style>
    <style:style style:family="table-row" style:name="a725">
      <style:table-row-properties style:row-height="0.75595in"/>
    </style:style>
    <style:style style:family="text" style:name="a726">
      <style:text-properties fo:color="#ffffff" fo:font-family="Open Sans Bold" style:font-family-asian="Open Sans Bold" style:font-family-complex="Open Sans Bold" fo:font-size="0.38875in" style:font-size-asian="0.38875in" style:font-size-complex="0.38875in" fo:language="en" fo:country="US" fo:font-weight="bold" style:font-weight-asian="bold" style:font-weight-complex="bold"/>
    </style:style>
    <style:style style:family="text" style:name="a727">
      <style:text-properties fo:color="#ffffff" fo:font-size="0.15278in" style:font-size-asian="0.15278in" style:font-size-complex="0.15278in" fo:language="en" fo:country="US"/>
    </style:style>
    <style:style style:family="text" style:name="a690">
      <style:text-properties fo:font-variant="normal" fo:text-transform="none" fo:color="#ffffff" style:text-line-through-type="none" style:text-line-through-style="none" style:text-line-through-width="auto" style:text-line-through-color="font-color" style:text-position="0% 100%" fo:font-family="Arial Unicode MS"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28">
      <style:paragraph-properties fo:line-height="0.54444in" fo:text-align="justify" fo:text-align-last="start"/>
      <style:text-properties/>
    </style:style>
    <style:style style:family="text" style:name="a691">
      <style:text-properties fo:font-variant="normal" fo:text-transform="none" fo:color="#ffffff" style:text-line-through-type="none" style:text-line-through-style="none" style:text-line-through-width="auto" style:text-line-through-color="font-color" style:text-position="0% 100%" fo:font-family="Arial Unicode MS"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2">
      <style:text-properties fo:font-variant="normal" fo:text-transform="none" fo:color="#ffffff" style:text-line-through-type="none" style:text-line-through-style="none" style:text-line-through-width="auto" style:text-line-through-color="font-color" style:text-position="0% 100%" fo:font-family="Arial Unicode MS"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3">
      <style:text-properties fo:font-variant="normal" fo:text-transform="none" fo:color="#ffffff" style:text-line-through-type="none" style:text-line-through-style="none" style:text-line-through-width="auto" style:text-line-through-color="font-color" style:text-position="0% 100%" fo:font-family="Arial Unicode MS"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4">
      <style:text-properties fo:font-variant="normal" fo:text-transform="none" fo:color="#ffffff" style:text-line-through-type="none" style:text-line-through-style="none" style:text-line-through-width="auto" style:text-line-through-color="font-color" style:text-position="0% 100%" fo:font-family="Arial Unicode MS"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20">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aragraph" style:name="a696">
      <style:paragraph-properties fo:line-height="100%" fo:text-align="left" style:tab-stop-distance="1in" fo:margin-left="0in" fo:margin-right="0in" fo:text-indent="0in" fo:margin-top="0in" fo:margin-bottom="0in" style:punctuation-wrap="simple"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21">
      <style:graphic-properties draw:fill="none" draw:stroke="solid" svg:stroke-width="0.02083in" svg:stroke-color="#df2e28" svg:stroke-opacity="100%" svg:stroke-linecap="butt" draw:decorative="true" style:protect="position size"/>
    </style:style>
    <style:style style:family="text" style:name="a922">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698">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23">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9">
      <style:text-properties fo:font-variant="normal" fo:text-transform="none" fo:color="#ffffff" style:text-line-through-type="none" style:text-line-through-style="none" style:text-line-through-width="auto" style:text-line-through-color="font-color" style:text-position="0% 100%" fo:font-family="Arial" style:font-family-generic="swiss" style:font-pitch="variable"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924">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26">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27">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28">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9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89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9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9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paragraph" style:name="a1050">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96">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97">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5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5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9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105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56">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able-cell" style:name="a730">
      <style:table-cell-properties style:vertical-align="middle" fo:border-top="0in solid #6b8490" fo:border-bottom="0.01042in solid #6b8490" fo:border-left="0in solid #6b8490" fo:border-right="0in solid #6b8490" fo:padding-top="0.20833in" fo:padding-bottom="0.20833in" fo:padding-left="0.20833in" fo:padding-right="0.20833in"/>
      <style:paragraph-properties style:writing-mode="lr-tb"/>
    </style:style>
    <style:style style:family="text" style:name="a731">
      <style:text-properties fo:color="#ffffff" fo:font-family="Open Sans Bold" style:font-family-asian="Open Sans Bold" style:font-family-complex="Open Sans Bold" fo:font-size="0.38875in" style:font-size-asian="0.38875in" style:font-size-complex="0.38875in" fo:language="en" fo:country="US" fo:font-weight="bold" style:font-weight-asian="bold" style:font-weight-complex="bold"/>
    </style:style>
    <style:style style:family="text" style:name="a1058">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2">
      <style:text-properties fo:color="#ffffff" fo:font-size="0.15278in" style:font-size-asian="0.15278in" style:font-size-complex="0.15278in" fo:language="en" fo:country="US"/>
    </style:style>
    <style:style style:family="paragraph" style:name="a1059">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33">
      <style:paragraph-properties fo:line-height="0.54444in" fo:text-align="justify" fo:text-align-last="start"/>
      <style:text-properties/>
    </style:style>
    <style:style style:family="table-cell" style:name="a735">
      <style:table-cell-properties style:vertical-align="middle" fo:border-top="0in solid #6b8490" fo:border-bottom="0.01042in solid #6b8490" fo:border-left="0in solid #6b8490" fo:border-right="0in solid #6b8490" fo:padding-top="0.20833in" fo:padding-bottom="0.20833in" fo:padding-left="0.20833in" fo:padding-right="0.20833in"/>
      <style:paragraph-properties style:writing-mode="lr-tb"/>
    </style:style>
    <style:style style:family="table-row" style:name="a736">
      <style:table-row-properties style:row-height="0.75595in"/>
    </style:style>
    <style:style style:family="text" style:name="a737">
      <style:text-properties fo:color="#ffffff" fo:font-family="Open Sans" style:font-family-asian="Open Sans" style:font-family-complex="Open Sans" fo:font-size="0.38875in" style:font-size-asian="0.38875in" style:font-size-complex="0.38875in" fo:language="en" fo:country="US"/>
    </style:style>
    <style:style style:family="text" style:name="a738">
      <style:text-properties fo:color="#ffffff" fo:font-size="0.15278in" style:font-size-asian="0.15278in" style:font-size-complex="0.15278in" fo:language="en" fo:country="US"/>
    </style:style>
    <style:style style:family="paragraph" style:name="a739">
      <style:paragraph-properties fo:line-height="0.54444in" fo:text-align="justify" fo:text-align-last="start"/>
      <style:text-properties/>
    </style:style>
    <style:style style:family="text" style:name="a930">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3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32">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34">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3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36">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38">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ext" style:name="a939">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6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1062">
      <style:drawing-page-properties draw:fill="solid" draw:fill-color="#000000"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text" style:name="a106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64">
      <style:paragraph-properties fo:line-height="100%"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1065">
      <style:graphic-properties fo:wrap-option="wrap" fo:padding-top="0.05in" fo:padding-bottom="0.05in" fo:padding-left="0.1in" fo:padding-right="0.1in" draw:textarea-vertical-align="middle" draw:textarea-horizontal-align="center" draw:fill="solid" draw:fill-color="#df2e28" draw:opacity="100%" draw:stroke="none" draw:auto-grow-width="false" draw:auto-grow-height="false" draw:decorative="true" style:protect="position size"/>
      <style:paragraph-properties style:font-independent-line-spacing="true" style:writing-mode="lr-tb"/>
    </style:style>
    <style:style style:family="graphic" style:name="a1066" style:parent-style-name="Graphics">
      <style:graphic-properties draw:fill="none" fo:clip="rect(0in, 12.5892in, 0.64372in, 0in)" draw:stroke="none" draw:decorative="true" draw:image-opacity="75%" style:protect="position size"/>
    </style:style>
    <style:style style:family="text" style:name="a1067">
      <style:text-properties fo:font-variant="normal" fo:text-transform="none" fo:color="#ffffff" style:text-line-through-type="none" style:text-line-through-style="none" style:text-line-through-width="auto" style:text-line-through-color="font-color" style:text-position="0% 100%" fo:font-family="Maven Pro Bold" style:font-family-asian="Maven Pro Bold" style:font-family-complex="Maven Pro Bold" fo:font-size="1.59722in" style:font-size-asian="1.59722in" style:font-size-complex="1.59722in" fo:letter-spacing="0in" fo:language="en" fo:country="US" fo:font-style="normal" style:font-style-asian="normal" style:font-style-complex="normal" style:text-underline-type="none" style:text-underline-style="none" style:text-underline-width="auto" style:text-underline-color="font-color" fo:font-weight="bold" style:font-weight-asian="bold" style:font-weight-complex="bold" style:text-underline-mode="continuous" style:letter-kerning="true"/>
    </style:style>
    <style:style style:family="table-cell" style:name="a741">
      <style:table-cell-properties style:vertical-align="middle" fo:border-top="0.01042in solid #6b8490" fo:border-bottom="0in solid #c0b3a0" fo:border-left="0in solid #c0b3a0" fo:border-right="0in solid #c0b3a0" fo:padding-top="0.20833in" fo:padding-bottom="0.20833in" fo:padding-left="0.20833in" fo:padding-right="0.20833in"/>
      <style:paragraph-properties style:writing-mode="lr-tb"/>
    </style:style>
    <style:style style:family="paragraph" style:name="a1068">
      <style:paragraph-properties fo:line-height="1.72708in" fo:text-align="center"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42">
      <style:text-properties fo:color="#ffffff" fo:font-family="Open Sans" style:font-family-asian="Open Sans" style:font-family-complex="Open Sans" fo:font-size="0.38875in" style:font-size-asian="0.38875in" style:font-size-complex="0.38875in" fo:language="en" fo:country="US"/>
    </style:style>
    <style:style style:family="graphic" style:name="a1069">
      <style:graphic-properties fo:wrap-option="wrap" fo:padding-top="0in" fo:padding-bottom="0in" fo:padding-left="0in" fo:padding-right="0in" draw:textarea-vertical-align="top" draw:textarea-horizontal-align="center" draw:fill="none" draw:stroke="none" draw:auto-grow-width="false" draw:auto-grow-height="true"/>
      <style:paragraph-properties style:font-independent-line-spacing="true" style:writing-mode="lr-tb"/>
    </style:style>
    <style:style style:family="text" style:name="a743">
      <style:text-properties fo:color="#ffffff" fo:font-size="0.15278in" style:font-size-asian="0.15278in" style:font-size-complex="0.15278in" fo:language="en" fo:country="US"/>
    </style:style>
    <style:style style:family="paragraph" style:name="a744">
      <style:paragraph-properties fo:line-height="0.54444in" fo:text-align="justify" fo:text-align-last="start"/>
      <style:text-properties/>
    </style:style>
    <style:style style:family="table-cell" style:name="a746">
      <style:table-cell-properties style:vertical-align="middle" fo:border-top="0.01042in solid #6b8490" fo:border-bottom="0in solid #c0b3a0" fo:border-left="0in solid #c0b3a0" fo:border-right="0in solid #c0b3a0" fo:padding-top="0.20833in" fo:padding-bottom="0.20833in" fo:padding-left="0.20833in" fo:padding-right="0.20833in"/>
      <style:paragraph-properties style:writing-mode="lr-tb"/>
    </style:style>
    <style:style style:family="table-row" style:name="a747">
      <style:table-row-properties style:row-height="0.75595in"/>
    </style:style>
    <style:style style:family="text" style:name="a748">
      <style:text-properties fo:color="#ffffff" fo:font-family="Open Sans" style:font-family-asian="Open Sans" style:font-family-complex="Open Sans" fo:font-size="0.38875in" style:font-size-asian="0.38875in" style:font-size-complex="0.38875in" fo:language="en" fo:country="US"/>
    </style:style>
    <style:style style:family="text" style:name="a749">
      <style:text-properties fo:color="#ffffff" fo:font-size="0.15278in" style:font-size-asian="0.15278in" style:font-size-complex="0.15278in" fo:language="en" fo:country="US"/>
    </style:style>
    <style:style style:family="paragraph" style:name="a940">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43">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4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46">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text:list-style style:name="a994">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92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2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14"/>
    <text:list-style style:name="a99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62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6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19"/>
    <text:list-style style:name="a702">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88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97">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706">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773"/>
    <text:list-style style:name="a851"/>
    <text:list-style style:name="a778"/>
    <text:list-style style:name="a66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6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57"/>
    <text:list-style style:name="a740"/>
    <text:list-style style:name="a93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6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3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45"/>
    <text:list-style style:name="a93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9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25"/>
    <text:list-style style:name="a710">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63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89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0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9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0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84"/>
    <text:list-style style:name="a60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78">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862"/>
    <text:list-style style:name="a60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89"/>
    <text:list-style style:name="a104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4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4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67"/>
    <text:list-style style:name="a751"/>
    <text:list-style style:name="a67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4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4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4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30"/>
    <text:list-style style:name="a756"/>
    <text:list-style style:name="a64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1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35"/>
    <text:list-style style:name="a64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1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1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4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101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4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25in" text:min-label-width="0.25in"/>
        <style:text-properties fo:font-family="Arial" style:font-family-generic="swiss" style:font-pitch="variable" fo:font-size="100%"/>
      </text:list-level-style-bullet>
      <text:list-level-style-bullet text:level="3" text:bullet-char="•">
        <style:list-level-properties text:space-before="0.75in" text:min-label-width="0.25in"/>
        <style:text-properties fo:font-family="Arial" style:font-family-generic="swiss" style:font-pitch="variable" fo:font-size="100%"/>
      </text:list-level-style-bullet>
      <text:list-level-style-bullet text:level="4" text:bullet-char="•">
        <style:list-level-properties text:space-before="1.25in" text:min-label-width="0.25in"/>
        <style:text-properties fo:font-family="Arial" style:font-family-generic="swiss" style:font-pitch="variable" fo:font-size="100%"/>
      </text:list-level-style-bullet>
      <text:list-level-style-bullet text:level="5" text:bullet-char="•">
        <style:list-level-properties text:space-before="1.75in" text:min-label-width="0.25in"/>
        <style:text-properties fo:font-family="Arial" style:font-family-generic="swiss" style:font-pitch="variable" fo:font-size="100%"/>
      </text:list-level-style-bullet>
      <text:list-level-style-bullet text:level="6" text:bullet-char="•">
        <style:list-level-properties text:space-before="2.25in" text:min-label-width="0.25in"/>
        <style:text-properties fo:font-family="Arial" style:font-family-generic="swiss" style:font-pitch="variable" fo:font-size="100%"/>
      </text:list-level-style-bullet>
      <text:list-level-style-bullet text:level="7" text:bullet-char="•">
        <style:list-level-properties text:space-before="2.75in" text:min-label-width="0.25in"/>
        <style:text-properties fo:font-family="Arial" style:font-family-generic="swiss" style:font-pitch="variable" fo:font-size="100%"/>
      </text:list-level-style-bullet>
      <text:list-level-style-bullet text:level="8" text:bullet-char="•">
        <style:list-level-properties text:space-before="3.25in" text:min-label-width="0.25in"/>
        <style:text-properties fo:font-family="Arial" style:font-family-generic="swiss" style:font-pitch="variable" fo:font-size="100%"/>
      </text:list-level-style-bullet>
      <text:list-level-style-bullet text:level="9" text:bullet-char="•">
        <style:list-level-properties text:space-before="3.75in" text:min-label-width="0.25in"/>
        <style:text-properties fo:font-family="Arial" style:font-family-generic="swiss" style:font-pitch="variable" fo:font-size="100%"/>
      </text:list-level-style-bullet>
    </text:list-style>
    <text:list-style style:name="a981">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984">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61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29"/>
    <text:list-style style:name="a988">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text:list-style style:name="a871">
      <text:list-level-style-bullet text:level="1" text:bullet-char="•">
        <style:list-level-properties text:space-before="0in" text:min-label-width="0.37778in"/>
        <style:text-properties fo:font-family="Arial" fo:font-size="100%"/>
      </text:list-level-style-bullet>
      <text:list-level-style-bullet text:level="2" text:bullet-char="•">
        <style:list-level-properties text:space-before="0.37778in" text:min-label-width="0.37778in"/>
        <style:text-properties fo:font-family="Arial" fo:font-size="100%"/>
      </text:list-level-style-bullet>
      <text:list-level-style-bullet text:level="3" text:bullet-char="•">
        <style:list-level-properties text:space-before="0.87778in" text:min-label-width="0.37778in"/>
        <style:text-properties fo:font-family="Arial" fo:font-size="100%"/>
      </text:list-level-style-bullet>
      <text:list-level-style-bullet text:level="4" text:bullet-char="•">
        <style:list-level-properties text:space-before="1.37778in" text:min-label-width="0.37778in"/>
        <style:text-properties fo:font-family="Arial" fo:font-size="100%"/>
      </text:list-level-style-bullet>
      <text:list-level-style-bullet text:level="5" text:bullet-char="•">
        <style:list-level-properties text:space-before="1.87778in" text:min-label-width="0.37778in"/>
        <style:text-properties fo:font-family="Arial" fo:font-size="100%"/>
      </text:list-level-style-bullet>
      <text:list-level-style-bullet text:level="6" text:bullet-char="•">
        <style:list-level-properties text:space-before="2.37778in" text:min-label-width="0.37778in"/>
        <style:text-properties fo:font-family="Arial" fo:font-size="100%"/>
      </text:list-level-style-bullet>
      <text:list-level-style-bullet text:level="7" text:bullet-char="•">
        <style:list-level-properties text:space-before="2.87778in" text:min-label-width="0.37778in"/>
        <style:text-properties fo:font-family="Arial" fo:font-size="100%"/>
      </text:list-level-style-bullet>
      <text:list-level-style-bullet text:level="8" text:bullet-char="•">
        <style:list-level-properties text:space-before="3.37778in" text:min-label-width="0.37778in"/>
        <style:text-properties fo:font-family="Arial" fo:font-size="100%"/>
      </text:list-level-style-bullet>
      <text:list-level-style-bullet text:level="9" text:bullet-char="•">
        <style:list-level-properties text:space-before="3.87778in" text:min-label-width="0.37778in"/>
        <style:text-properties fo:font-family="Arial" fo:font-size="100%"/>
      </text:list-level-style-bullet>
    </text:list-style>
    <text:list-style style:name="a61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09"/>
    <text:list-style style:name="a105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1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5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05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62"/>
    <text:list-style style:name="a105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41"/>
    <text:list-style style:name="a767"/>
    <text:list-style style:name="a102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846"/>
    <text:list-style style:name="a102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2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34"/>
    <text:list-style style:name="a991">
      <text:list-level-style-bullet text:level="1" text:bullet-char="•">
        <style:list-level-properties text:space-before="0in"/>
        <style:text-properties fo:font-size="100%"/>
      </text:list-level-style-bullet>
      <text:list-level-style-bullet text:level="2" text:bullet-char="•">
        <style:list-level-properties text:space-before="0.5in"/>
        <style:text-properties fo:font-size="100%"/>
      </text:list-level-style-bullet>
      <text:list-level-style-bullet text:level="3" text:bullet-char="•">
        <style:list-level-properties text:space-before="1in"/>
        <style:text-properties fo:font-size="100%"/>
      </text:list-level-style-bullet>
      <text:list-level-style-bullet text:level="4" text:bullet-char="•">
        <style:list-level-properties text:space-before="1.5in"/>
        <style:text-properties fo:font-size="100%"/>
      </text:list-level-style-bullet>
      <text:list-level-style-bullet text:level="5" text:bullet-char="•">
        <style:list-level-properties text:space-before="2in"/>
        <style:text-properties fo:font-size="100%"/>
      </text:list-level-style-bullet>
      <text:list-level-style-bullet text:level="6" text:bullet-char="•">
        <style:list-level-properties text:space-before="2.5in"/>
        <style:text-properties fo:font-size="100%"/>
      </text:list-level-style-bullet>
      <text:list-level-style-bullet text:level="7" text:bullet-char="•">
        <style:list-level-properties text:space-before="3in"/>
        <style:text-properties fo:font-size="100%"/>
      </text:list-level-style-bullet>
      <text:list-level-style-bullet text:level="8" text:bullet-char="•">
        <style:list-level-properties text:space-before="3.5in"/>
        <style:text-properties fo:font-size="100%"/>
      </text:list-level-style-bullet>
      <text:list-level-style-bullet text:level="9" text:bullet-char="•">
        <style:list-level-properties text:space-before="4in"/>
        <style:text-properties fo:font-size="100%"/>
      </text:list-level-style-bullet>
    </text:list-style>
  </office:automatic-styles>
  <office:body>
    <office:presentation>
      <draw:page draw:name="Slide1" draw:style-name="a581" draw:master-page-name="Master1-Layout1-title-Title-Slide" presentation:presentation-page-layout-name="Master1-PPL1" draw:id="Slide-256">
        <draw:custom-shape svg:x="0in" svg:y="0in" svg:width="13.33333in" svg:height="7.5in" draw:id="id117" draw:style-name="a584" draw:name="Rectangle 15">
          <svg:title/>
          <svg:desc/>
          <text:p text:style-name="a583" text:class-names="" text:cond-style-name="">
            <text:span text:style-name="a582" text:class-names=""/>
          </text:p>
          <draw:enhanced-geometry xmlns:dr3d="urn:oasis:names:tc:opendocument:xmlns:dr3d:1.0" draw:type="non-primitive" svg:viewBox="0 0 21600 21600" draw:enhanced-path="M 0 0 L 21600 0 21600 21600 0 21600 Z N"/>
        </draw:custom-shape>
        <draw:frame draw:id="id118" presentation:style-name="a588" draw:name="Subtitle 2" svg:x="0.59341in" svg:y="0.89451in" svg:width="6.83517in" svg:height="5.71098in" presentation:class="subtitle" presentation:placeholder="false">
          <draw:text-box>
            <text:p text:style-name="a587" text:class-names="" text:cond-style-name="">
              <text:span text:style-name="a585" text:class-names="">
                <text:a xlink:href="https://github.com/ABDELHALIM9/Auto-correction-for-Arabic-Language-NLP-/tree/main" text:style-name="" text:visited-style-name="">Auto-correction-for-Arabic-Language</text:a>
              </text:span>
              <text:span text:style-name="a586" text:class-names=""/>
            </text:p>
          </draw:text-box>
          <svg:title/>
          <svg:desc/>
        </draw:frame>
        <draw:connector draw:type="line" svg:x1="8.89285in" svg:y1="2.10363in" svg:x2="8.89285in" svg:y2="5.40363in" draw:id="id119" draw:style-name="a589" draw:name="Straight Connector 16">
          <svg:title/>
          <svg:desc/>
        </draw:connector>
      </draw:page>
      <draw:page draw:name="Slide7" draw:style-name="a591" draw:master-page-name="Master1-Layout2-obj-Title-and-Content" presentation:presentation-page-layout-name="Master1-PPL2" draw:id="Slide-262">
        <draw:custom-shape svg:x="0in" svg:y="0in" svg:width="13.33333in" svg:height="7.5in" draw:id="id120" draw:style-name="a594" draw:name="Rectangle 7">
          <svg:title/>
          <svg:desc/>
          <text:p text:style-name="a593" text:class-names="" text:cond-style-name="">
            <text:span text:style-name="a592" text:class-names=""/>
          </text:p>
          <draw:enhanced-geometry xmlns:dr3d="urn:oasis:names:tc:opendocument:xmlns:dr3d:1.0" draw:type="non-primitive" svg:viewBox="0 0 21600 21600" draw:enhanced-path="M 0 0 L 21600 0 21600 21600 0 21600 Z N"/>
        </draw:custom-shape>
        <draw:frame draw:id="id121" presentation:style-name="a598" draw:name="Title 1" svg:x="0.7476in" svg:y="0.83593in" svg:width="3.47079in" svg:height="5.7043in" presentation:class="title" presentation:placeholder="false">
          <draw:text-box>
            <text:p text:style-name="a597" text:class-names="" text:cond-style-name="">
              <text:span text:style-name="a595" text:class-names="">
                OVERVIEW
                <text:line-break/>
              </text:span>
              <text:span text:style-name="a596" text:class-names=""/>
            </text:p>
          </draw:text-box>
          <svg:title/>
          <svg:desc/>
        </draw:frame>
        <draw:connector draw:type="line" svg:x1="4.51356in" svg:y1="2.10363in" svg:x2="4.51356in" svg:y2="5.40363in" draw:id="id122" draw:style-name="a599" draw:name="Straight Connector 9">
          <svg:title/>
          <svg:desc/>
        </draw:connector>
        <draw:frame draw:id="id123" presentation:style-name="a625" draw:name="Content Placeholder 2" svg:x="4.75328in" svg:y="1.37356in" svg:width="7.75in" svg:height="5.7043in" presentation:class="outline" presentation:placeholder="false">
          <draw:text-box>
            <text:list text:style-name="a603">
              <text:list-item>
                <text:p text:style-name="a602" text:class-names="" text:cond-style-name="">
                  <text:span text:style-name="a600" text:class-names="">Model Architecture:</text:span>
                  <text:span text:style-name="a601" text:class-names=""/>
                </text:p>
              </text:list-item>
            </text:list>
            <text:list text:style-name="a606">
              <text:list-item>
                <text:list text:style-name="a606">
                  <text:list-item>
                    <text:p text:style-name="a605" text:class-names="" text:cond-style-name="">
                      <text:span text:style-name="a604" text:class-names="">BERT-based masked language model (MLM) for predicting and correcting missing words.</text:span>
                    </text:p>
                  </text:list-item>
                </text:list>
              </text:list-item>
            </text:list>
            <text:list text:style-name="a611">
              <text:list-item>
                <text:list text:style-name="a611">
                  <text:list-item>
                    <text:p text:style-name="a610" text:class-names="" text:cond-style-name="">
                      <text:span text:style-name="a607" text:class-names="">
                        Use of
                        <text:s text:c="1"/>
                      </text:span>
                      <text:span text:style-name="a608" text:class-names="">AraBERT</text:span>
                      <text:span text:style-name="a609" text:class-names="">
                        <text:s text:c="1"/>
                        for Arabic text processing.
                      </text:span>
                    </text:p>
                  </text:list-item>
                </text:list>
              </text:list-item>
            </text:list>
            <text:list text:style-name="a615">
              <text:list-item>
                <text:p text:style-name="a614" text:class-names="" text:cond-style-name="">
                  <text:span text:style-name="a612" text:class-names="">Key Features:</text:span>
                  <text:span text:style-name="a613" text:class-names=""/>
                </text:p>
              </text:list-item>
            </text:list>
            <text:list text:style-name="a618">
              <text:list-item>
                <text:list text:style-name="a618">
                  <text:list-item>
                    <text:p text:style-name="a617" text:class-names="" text:cond-style-name="">
                      <text:span text:style-name="a616" text:class-names="">Pre-trained on Arabic datasets.</text:span>
                    </text:p>
                  </text:list-item>
                </text:list>
              </text:list-item>
            </text:list>
            <text:list text:style-name="a621">
              <text:list-item>
                <text:list text:style-name="a621">
                  <text:list-item>
                    <text:p text:style-name="a620" text:class-names="" text:cond-style-name="">
                      <text:span text:style-name="a619" text:class-names="">Uses a character-level noise approach for generating synthetic errors.</text:span>
                    </text:p>
                  </text:list-item>
                </text:list>
              </text:list-item>
            </text:list>
            <text:list text:style-name="a624">
              <text:list-item>
                <text:list text:style-name="a624">
                  <text:list-item>
                    <text:p text:style-name="a623" text:class-names="" text:cond-style-name="">
                      <text:span text:style-name="a622" text:class-names="">Can handle misspellings using context from the surrounding words.</text:span>
                    </text:p>
                  </text:list-item>
                </text:list>
              </text:list-item>
            </text:list>
          </draw:text-box>
          <svg:title/>
          <svg:desc/>
        </draw:frame>
      </draw:page>
      <draw:page draw:name="Slide2" draw:style-name="a627" draw:master-page-name="Master1-Layout2-obj-Title-and-Content" presentation:presentation-page-layout-name="Master1-PPL2" draw:id="Slide-257">
        <draw:custom-shape svg:x="0in" svg:y="0in" svg:width="13.33333in" svg:height="7.5in" draw:id="id124" draw:style-name="a630" draw:name="Rectangle 9">
          <svg:title/>
          <svg:desc/>
          <text:p text:style-name="a629" text:class-names="" text:cond-style-name="">
            <text:span text:style-name="a628" text:class-names=""/>
          </text:p>
          <draw:enhanced-geometry xmlns:dr3d="urn:oasis:names:tc:opendocument:xmlns:dr3d:1.0" draw:type="non-primitive" svg:viewBox="0 0 21600 21600" draw:enhanced-path="M 0 0 L 21600 0 21600 21600 0 21600 Z N"/>
        </draw:custom-shape>
        <draw:frame draw:id="id125" presentation:style-name="a633" draw:name="Title 1" svg:x="0.7476in" svg:y="0.83593in" svg:width="3.47079in" svg:height="5.7043in" presentation:class="title" presentation:placeholder="false">
          <draw:text-box>
            <text:p text:style-name="a632" text:class-names="" text:cond-style-name="">
              <text:span text:style-name="a631" text:class-names="">introduction</text:span>
            </text:p>
          </draw:text-box>
          <svg:title/>
          <svg:desc/>
        </draw:frame>
        <draw:connector draw:type="line" svg:x1="4.51356in" svg:y1="2.10363in" svg:x2="4.51356in" svg:y2="5.40363in" draw:id="id126" draw:style-name="a634" draw:name="Straight Connector 11">
          <svg:title/>
          <svg:desc/>
        </draw:connector>
        <draw:frame draw:id="id127" draw:style-name="a650" draw:name="TextBox 4" svg:x="4.77924in" svg:y="0.83593in" svg:width="7.75in" svg:height="5.7043in">
          <draw:text-box>
            <text:list text:style-name="a637">
              <text:list-item>
                <text:p text:style-name="a636" text:class-names="" text:cond-style-name="">
                  <text:span text:style-name="a635" text:class-names="">Problem: Arabic text often contains spelling errors that affect NLP applications.</text:span>
                </text:p>
              </text:list-item>
            </text:list>
            <text:list text:style-name="a640">
              <text:list-item>
                <text:p text:style-name="a639" text:class-names="" text:cond-style-name="">
                  <text:span text:style-name="a638" text:class-names=""/>
                </text:p>
              </text:list-item>
            </text:list>
            <text:list text:style-name="a643">
              <text:list-item>
                <text:p text:style-name="a642" text:class-names="" text:cond-style-name="">
                  <text:span text:style-name="a641" text:class-names="">Importance: Auto-correction improves search engines, chatbots, and document processing.</text:span>
                </text:p>
              </text:list-item>
            </text:list>
            <text:list text:style-name="a646">
              <text:list-item>
                <text:p text:style-name="a645" text:class-names="" text:cond-style-name="">
                  <text:span text:style-name="a644" text:class-names=""/>
                </text:p>
              </text:list-item>
            </text:list>
            <text:list text:style-name="a649">
              <text:list-item>
                <text:p text:style-name="a648" text:class-names="" text:cond-style-name="">
                  <text:span text:style-name="a647" text:class-names="">Goal: Build a system to automatically detect and correct spelling mistakes in Arabic text.</text:span>
                </text:p>
              </text:list-item>
            </text:list>
          </draw:text-box>
          <svg:title/>
          <svg:desc/>
        </draw:frame>
      </draw:page>
      <draw:page draw:name="Slide3" draw:style-name="a652" draw:master-page-name="Master1-Layout2-obj-Title-and-Content" presentation:presentation-page-layout-name="Master1-PPL2" draw:id="Slide-258">
        <draw:custom-shape svg:x="0in" svg:y="0in" svg:width="13.33333in" svg:height="7.5in" draw:id="id128" draw:style-name="a655" draw:name="Rectangle 7">
          <svg:title/>
          <svg:desc/>
          <text:p text:style-name="a654" text:class-names="" text:cond-style-name="">
            <text:span text:style-name="a653" text:class-names=""/>
          </text:p>
          <draw:enhanced-geometry xmlns:dr3d="urn:oasis:names:tc:opendocument:xmlns:dr3d:1.0" draw:type="non-primitive" svg:viewBox="0 0 21600 21600" draw:enhanced-path="M 0 0 L 21600 0 21600 21600 0 21600 Z N"/>
        </draw:custom-shape>
        <draw:frame draw:id="id129" presentation:style-name="a658" draw:name="Title 1" svg:x="0.7476in" svg:y="0.83593in" svg:width="3.47079in" svg:height="5.7043in" presentation:class="title" presentation:placeholder="false">
          <draw:text-box>
            <text:p text:style-name="a657" text:class-names="" text:cond-style-name="">
              <text:span text:style-name="a656" text:class-names="">Dataset</text:span>
            </text:p>
          </draw:text-box>
          <svg:title/>
          <svg:desc/>
        </draw:frame>
        <draw:connector draw:type="line" svg:x1="4.51356in" svg:y1="2.10363in" svg:x2="4.51356in" svg:y2="5.40363in" draw:id="id130" draw:style-name="a659" draw:name="Straight Connector 9">
          <svg:title/>
          <svg:desc/>
        </draw:connector>
        <draw:frame draw:id="id131" presentation:style-name="a678" draw:name="Rectangle 2" svg:x="4.77951in" svg:y="0.85174in" svg:width="8.31022in" svg:height="5.67152in" presentation:class="outline" presentation:placeholder="false">
          <draw:text-box>
            <text:list text:style-name="a662">
              <text:list-item>
                <text:p text:style-name="a661" text:class-names="" text:cond-style-name="">
                  <text:span text:style-name="a660" text:class-names="">Context</text:span>
                </text:p>
              </text:list-item>
            </text:list>
            <text:list text:style-name="a665">
              <text:list-item>
                <text:p text:style-name="a664" text:class-names="" text:cond-style-name="">
                  <text:span text:style-name="a663" text:class-names="">The dataset is a collection of Arabic texts, which covers modern Arabic language used in newspapers articles. The text contains alphabetic, numeric and symbolic words. The existence of numeric and symbolic words in this dataset could tell the efficiency and robustness of many Arabic text classification and indexing documents.</text:span>
                </text:p>
              </text:list-item>
            </text:list>
            <text:list text:style-name="a668">
              <text:list-item>
                <text:p text:style-name="a667" text:class-names="" text:cond-style-name="">
                  <text:span text:style-name="a666" text:class-names="">Content</text:span>
                </text:p>
              </text:list-item>
            </text:list>
            <text:list text:style-name="a677">
              <text:list-item>
                <text:p text:style-name="a676" text:class-names="" text:cond-style-name="">
                  <text:span text:style-name="a669" text:class-names="">
                    The dataset consists of 111,728 documents (cf. Table 1) and 319,254,124 words (cf. Table 2) structured in text files, and collected from 3 Arabic online newspapers:
                    <text:s text:c="1"/>
                  </text:span>
                  <text:span text:style-name="a670" text:class-names="">Assabah</text:span>
                  <text:span text:style-name="a671" text:class-names="">
                    <text:s text:c="1"/>
                    [9],
                    <text:s text:c="1"/>
                  </text:span>
                  <text:span text:style-name="a672" text:class-names="">Hespress</text:span>
                  <text:span text:style-name="a673" text:class-names="">
                    <text:s text:c="1"/>
                    [10] and
                    <text:s text:c="1"/>
                  </text:span>
                  <text:span text:style-name="a674" text:class-names="">Akhbarona</text:span>
                  <text:span text:style-name="a675" text:class-names="">
                    <text:s text:c="1"/>
                    [11] using semi-automatic web crawling process.
                    <text:line-break/>
                    The documents in the dataset are categorized into 5 classes: sport, politic, culture, economy and diverse. The number of documents and words for each class varies from one class to another (cf. Tables 1-2).
                  </text:span>
                </text:p>
              </text:list-item>
            </text:list>
          </draw:text-box>
          <svg:title/>
          <svg:desc/>
        </draw:frame>
      </draw:page>
      <draw:page draw:name="Slide4" draw:style-name="a680" draw:master-page-name="Master1-Layout2-obj-Title-and-Content" presentation:presentation-page-layout-name="Master1-PPL2" draw:id="Slide-259">
        <draw:custom-shape svg:x="0in" svg:y="0in" svg:width="13.33333in" svg:height="7.5in" draw:id="id132" draw:style-name="a683" draw:name="Rectangle 7">
          <svg:title/>
          <svg:desc/>
          <text:p text:style-name="a682" text:class-names="" text:cond-style-name="">
            <text:span text:style-name="a681" text:class-names=""/>
          </text:p>
          <draw:enhanced-geometry xmlns:dr3d="urn:oasis:names:tc:opendocument:xmlns:dr3d:1.0" draw:type="non-primitive" svg:viewBox="0 0 21600 21600" draw:enhanced-path="M 0 0 L 21600 0 21600 21600 0 21600 Z N"/>
        </draw:custom-shape>
        <draw:frame draw:id="id133" presentation:style-name="a686" draw:name="Title 1" svg:x="0.7476in" svg:y="0.83593in" svg:width="3.47079in" svg:height="5.7043in" presentation:class="title" presentation:placeholder="false">
          <draw:text-box>
            <text:p text:style-name="a685" text:class-names="" text:cond-style-name="">
              <text:span text:style-name="a684" text:class-names="">Model details</text:span>
            </text:p>
          </draw:text-box>
          <svg:title/>
          <svg:desc/>
        </draw:frame>
        <draw:connector draw:type="line" svg:x1="4.51356in" svg:y1="2.10363in" svg:x2="4.51356in" svg:y2="5.40363in" draw:id="id134" draw:style-name="a687" draw:name="Straight Connector 9">
          <svg:title/>
          <svg:desc/>
        </draw:connector>
        <draw:frame draw:id="id135" presentation:style-name="a711" draw:name="Rectangle 2" svg:x="4.77952in" svg:y="1.25043in" svg:width="8.16985in" svg:height="5.08249in" presentation:class="outline" presentation:placeholder="false">
          <draw:text-box>
            <text:list text:style-name="a697">
              <text:list-item>
                <text:p text:style-name="a696" text:class-names="" text:cond-style-name="">
                  <text:span text:style-name="a688" text:class-names="">Base Model</text:span>
                  <text:span text:style-name="a689" text:class-names="">
                    :
                    <text:s text:c="1"/>
                  </text:span>
                  <text:span text:style-name="a690" text:class-names="">asafaya</text:span>
                  <text:span text:style-name="a691" text:class-names="">/</text:span>
                  <text:span text:style-name="a692" text:class-names="">bert</text:span>
                  <text:span text:style-name="a693" text:class-names="">-base-</text:span>
                  <text:span text:style-name="a694" text:class-names="">arabic</text:span>
                  <text:span text:style-name="a695" text:class-names=""/>
                </text:p>
              </text:list-item>
            </text:list>
            <text:list text:style-name="a702">
              <text:list-item>
                <text:p text:style-name="a701" text:class-names="" text:cond-style-name="">
                  <text:span text:style-name="a698" text:class-names="">A</text:span>
                  <text:span text:style-name="a699" text:class-names="">rchitecture</text:span>
                  <text:span text:style-name="a700" text:class-names="">: BERT (Bidirectional Encoder Representations from Transformers)</text:span>
                </text:p>
              </text:list-item>
            </text:list>
            <text:list text:style-name="a706">
              <text:list-item>
                <text:p text:style-name="a705" text:class-names="" text:cond-style-name="">
                  <text:span text:style-name="a703" text:class-names="">Task</text:span>
                  <text:span text:style-name="a704" text:class-names="">: Masked Language Modeling (MLM)</text:span>
                </text:p>
              </text:list-item>
            </text:list>
            <text:list text:style-name="a710">
              <text:list-item>
                <text:p text:style-name="a709" text:class-names="" text:cond-style-name="">
                  <text:span text:style-name="a707" text:class-names="">Fine-Tuning</text:span>
                  <text:span text:style-name="a708" text:class-names="">: Pretrained model fine-tuned on the SANAD dataset with synthetic spelling errors</text:span>
                </text:p>
              </text:list-item>
            </text:list>
          </draw:text-box>
          <svg:title/>
          <svg:desc/>
        </draw:frame>
      </draw:page>
      <draw:page draw:name="Slide5" draw:style-name="a713" draw:master-page-name="Master1-Layout2-obj-Title-and-Content" presentation:presentation-page-layout-name="Master1-PPL2" draw:id="Slide-260">
        <draw:custom-shape svg:x="0in" svg:y="0in" svg:width="13.33333in" svg:height="7.5in" draw:id="id136" draw:style-name="a716" draw:name="Rectangle 7">
          <svg:title/>
          <svg:desc/>
          <text:p text:style-name="a715" text:class-names="" text:cond-style-name="">
            <text:span text:style-name="a714" text:class-names=""/>
          </text:p>
          <draw:enhanced-geometry xmlns:dr3d="urn:oasis:names:tc:opendocument:xmlns:dr3d:1.0" draw:type="non-primitive" svg:viewBox="0 0 21600 21600" draw:enhanced-path="M 0 0 L 21600 0 21600 21600 0 21600 Z N"/>
        </draw:custom-shape>
        <draw:frame draw:id="id137" presentation:style-name="a720" draw:name="Title 1" svg:x="0.33333in" svg:y="0.83593in" svg:width="4.60256in" svg:height="5.7043in" presentation:class="title" presentation:placeholder="false">
          <draw:text-box>
            <text:p text:style-name="a719" text:class-names="" text:cond-style-name="">
              <text:span text:style-name="a717" text:class-names="">Model Architecture</text:span>
              <text:span text:style-name="a718" text:class-names=""/>
            </text:p>
          </draw:text-box>
          <svg:title/>
          <svg:desc/>
        </draw:frame>
        <draw:connector draw:type="line" svg:x1="4.51356in" svg:y1="2.10363in" svg:x2="4.51356in" svg:y2="5.40363in" draw:id="id138" draw:style-name="a721" draw:name="Straight Connector 9">
          <svg:title/>
          <svg:desc/>
        </draw:connector>
        <draw:frame draw:id="id139" draw:name="Table 5" svg:x="5.43011in" svg:y="0.46686in" svg:width="7.65977in" svg:height="5.46375in">
          <table:table table:style-name="a722" table:template-name="{00000000-0000-0000-0000-000000000000}" table:use-banding-columns-styles="false" table:use-banding-rows-styles="false" table:use-first-column-styles="false" table:use-first-row-styles="false" table:use-last-column-styles="false" table:use-last-row-styles="false">
            <table:table-column table:style-name="a723" table:default-cell-style-name=""/>
            <table:table-column table:style-name="a724" table:default-cell-style-name=""/>
            <table:table-row table:style-name="a725" table:default-cell-style-name="">
              <table:table-cell table:style-name="a730">
                <text:list text:style-name="a729">
                  <text:list-item>
                    <text:p text:style-name="a728" text:class-names="" text:cond-style-name="">
                      <text:span text:style-name="a726" text:class-names="">Parameter</text:span>
                      <text:span text:style-name="a727" text:class-names=""/>
                    </text:p>
                  </text:list-item>
                </text:list>
              </table:table-cell>
              <table:table-cell table:style-name="a735">
                <text:list text:style-name="a734">
                  <text:list-item>
                    <text:p text:style-name="a733" text:class-names="" text:cond-style-name="">
                      <text:span text:style-name="a731" text:class-names="">Value</text:span>
                      <text:span text:style-name="a732" text:class-names=""/>
                    </text:p>
                  </text:list-item>
                </text:list>
              </table:table-cell>
            </table:table-row>
            <table:table-row table:style-name="a736" table:default-cell-style-name="">
              <table:table-cell table:style-name="a741">
                <text:list text:style-name="a740">
                  <text:list-item>
                    <text:p text:style-name="a739" text:class-names="" text:cond-style-name="">
                      <text:span text:style-name="a737" text:class-names="">Epochs</text:span>
                      <text:span text:style-name="a738" text:class-names=""/>
                    </text:p>
                  </text:list-item>
                </text:list>
              </table:table-cell>
              <table:table-cell table:style-name="a746">
                <text:list text:style-name="a745">
                  <text:list-item>
                    <text:p text:style-name="a744" text:class-names="" text:cond-style-name="">
                      <text:span text:style-name="a742" text:class-names="">3</text:span>
                      <text:span text:style-name="a743" text:class-names=""/>
                    </text:p>
                  </text:list-item>
                </text:list>
              </table:table-cell>
            </table:table-row>
            <table:table-row table:style-name="a747" table:default-cell-style-name="">
              <table:table-cell table:style-name="a752">
                <text:list text:style-name="a751">
                  <text:list-item>
                    <text:p text:style-name="a750" text:class-names="" text:cond-style-name="">
                      <text:span text:style-name="a748" text:class-names="">Learning Rate</text:span>
                      <text:span text:style-name="a749" text:class-names=""/>
                    </text:p>
                  </text:list-item>
                </text:list>
              </table:table-cell>
              <table:table-cell table:style-name="a757">
                <text:list text:style-name="a756">
                  <text:list-item>
                    <text:p text:style-name="a755" text:class-names="" text:cond-style-name="">
                      <text:span text:style-name="a753" text:class-names="">5e-5</text:span>
                      <text:span text:style-name="a754" text:class-names=""/>
                    </text:p>
                  </text:list-item>
                </text:list>
              </table:table-cell>
            </table:table-row>
            <table:table-row table:style-name="a758" table:default-cell-style-name="">
              <table:table-cell table:style-name="a763">
                <text:list text:style-name="a762">
                  <text:list-item>
                    <text:p text:style-name="a761" text:class-names="" text:cond-style-name="">
                      <text:span text:style-name="a759" text:class-names="">Batch Size (Train/Eval)</text:span>
                      <text:span text:style-name="a760" text:class-names=""/>
                    </text:p>
                  </text:list-item>
                </text:list>
              </table:table-cell>
              <table:table-cell table:style-name="a768">
                <text:list text:style-name="a767">
                  <text:list-item>
                    <text:p text:style-name="a766" text:class-names="" text:cond-style-name="">
                      <text:span text:style-name="a764" text:class-names="">64</text:span>
                      <text:span text:style-name="a765" text:class-names=""/>
                    </text:p>
                  </text:list-item>
                </text:list>
              </table:table-cell>
            </table:table-row>
            <table:table-row table:style-name="a769" table:default-cell-style-name="">
              <table:table-cell table:style-name="a774">
                <text:list text:style-name="a773">
                  <text:list-item>
                    <text:p text:style-name="a772" text:class-names="" text:cond-style-name="">
                      <text:span text:style-name="a770" text:class-names="">
                        max_length
                        <text:s text:c="1"/>
                      </text:span>
                      <text:span text:style-name="a771" text:class-names=""/>
                    </text:p>
                  </text:list-item>
                </text:list>
              </table:table-cell>
              <table:table-cell table:style-name="a779">
                <text:list text:style-name="a778">
                  <text:list-item>
                    <text:p text:style-name="a777" text:class-names="" text:cond-style-name="">
                      <text:span text:style-name="a775" text:class-names="">32</text:span>
                      <text:span text:style-name="a776" text:class-names=""/>
                    </text:p>
                  </text:list-item>
                </text:list>
              </table:table-cell>
            </table:table-row>
            <table:table-row table:style-name="a780" table:default-cell-style-name="">
              <table:table-cell table:style-name="a785">
                <text:list text:style-name="a784">
                  <text:list-item>
                    <text:p text:style-name="a783" text:class-names="" text:cond-style-name="">
                      <text:span text:style-name="a781" text:class-names="">Optimizer</text:span>
                      <text:span text:style-name="a782" text:class-names=""/>
                    </text:p>
                  </text:list-item>
                </text:list>
              </table:table-cell>
              <table:table-cell table:style-name="a790">
                <text:list text:style-name="a789">
                  <text:list-item>
                    <text:p text:style-name="a788" text:class-names="" text:cond-style-name="">
                      <text:span text:style-name="a786" text:class-names="">AdamW</text:span>
                      <text:span text:style-name="a787" text:class-names=""/>
                    </text:p>
                  </text:list-item>
                </text:list>
              </table:table-cell>
            </table:table-row>
          </table:table>
          <draw:image xlink:href="media/image1.png" xlink:type="simple" xlink:show="embed" xlink:actuate="onLoad"/>
          <svg:title/>
          <svg:desc/>
        </draw:frame>
      </draw:page>
      <draw:page draw:name="Slide8" draw:style-name="a792" draw:master-page-name="Master1-Layout2-obj-Title-and-Content" presentation:presentation-page-layout-name="Master1-PPL2" draw:id="Slide-263">
        <draw:custom-shape svg:x="0in" svg:y="0in" svg:width="13.33333in" svg:height="7.5in" draw:id="id140" draw:style-name="a795" draw:name="Rectangle 7">
          <svg:title/>
          <svg:desc/>
          <text:p text:style-name="a794" text:class-names="" text:cond-style-name="">
            <text:span text:style-name="a793" text:class-names=""/>
          </text:p>
          <draw:enhanced-geometry xmlns:dr3d="urn:oasis:names:tc:opendocument:xmlns:dr3d:1.0" draw:type="non-primitive" svg:viewBox="0 0 21600 21600" draw:enhanced-path="M 0 0 L 21600 0 21600 21600 0 21600 Z N"/>
        </draw:custom-shape>
        <draw:frame draw:id="id141" presentation:style-name="a799" draw:name="Title 1" svg:x="0.25597in" svg:y="1.04023in" svg:width="4.39043in" svg:height="5.7043in" presentation:class="title" presentation:placeholder="false">
          <draw:text-box>
            <text:p text:style-name="a798" text:class-names="" text:cond-style-name="">
              <text:span text:style-name="a796" text:class-names="">
                Training Performance
                <text:line-break/>
              </text:span>
              <text:span text:style-name="a797" text:class-names=""/>
            </text:p>
          </draw:text-box>
          <svg:title/>
          <svg:desc/>
        </draw:frame>
        <draw:connector draw:type="line" svg:x1="4.51356in" svg:y1="2.10363in" svg:x2="4.51356in" svg:y2="5.40363in" draw:id="id142" draw:style-name="a800" draw:name="Straight Connector 9">
          <svg:title/>
          <svg:desc/>
        </draw:connector>
        <draw:frame draw:id="id143" draw:name="Table 5" svg:x="4.95762in" svg:y="0.61866in" svg:width="7.89273in" svg:height="4.76552in">
          <table:table table:style-name="a801" table:template-name="{00000000-0000-0000-0000-000000000000}" table:use-banding-columns-styles="false" table:use-banding-rows-styles="false" table:use-first-column-styles="false" table:use-first-row-styles="false" table:use-last-column-styles="false" table:use-last-row-styles="false">
            <table:table-column table:style-name="a802" table:default-cell-style-name=""/>
            <table:table-column table:style-name="a803" table:default-cell-style-name=""/>
            <table:table-column table:style-name="a804" table:default-cell-style-name=""/>
            <table:table-row table:style-name="a805" table:default-cell-style-name="">
              <table:table-cell table:style-name="a810">
                <text:list text:style-name="a809">
                  <text:list-item>
                    <text:p text:style-name="a808" text:class-names="" text:cond-style-name="">
                      <text:span text:style-name="a806" text:class-names="">Epoch</text:span>
                      <text:span text:style-name="a807" text:class-names=""/>
                    </text:p>
                  </text:list-item>
                </text:list>
              </table:table-cell>
              <table:table-cell table:style-name="a815">
                <text:list text:style-name="a814">
                  <text:list-item>
                    <text:p text:style-name="a813" text:class-names="" text:cond-style-name="">
                      <text:span text:style-name="a811" text:class-names="">Training Loss</text:span>
                      <text:span text:style-name="a812" text:class-names=""/>
                    </text:p>
                  </text:list-item>
                </text:list>
              </table:table-cell>
              <table:table-cell table:style-name="a820">
                <text:list text:style-name="a819">
                  <text:list-item>
                    <text:p text:style-name="a818" text:class-names="" text:cond-style-name="">
                      <text:span text:style-name="a816" text:class-names="">Validation Loss</text:span>
                      <text:span text:style-name="a817" text:class-names=""/>
                    </text:p>
                  </text:list-item>
                </text:list>
              </table:table-cell>
            </table:table-row>
            <table:table-row table:style-name="a821" table:default-cell-style-name="">
              <table:table-cell table:style-name="a826">
                <text:list text:style-name="a825">
                  <text:list-item>
                    <text:p text:style-name="a824" text:class-names="" text:cond-style-name="">
                      <text:span text:style-name="a822" text:class-names="">1</text:span>
                      <text:span text:style-name="a823" text:class-names=""/>
                    </text:p>
                  </text:list-item>
                </text:list>
              </table:table-cell>
              <table:table-cell table:style-name="a831">
                <text:list text:style-name="a830">
                  <text:list-item>
                    <text:p text:style-name="a829" text:class-names="" text:cond-style-name="">
                      <text:span text:style-name="a827" text:class-names="">5.88</text:span>
                      <text:span text:style-name="a828" text:class-names=""/>
                    </text:p>
                  </text:list-item>
                </text:list>
              </table:table-cell>
              <table:table-cell table:style-name="a836">
                <text:list text:style-name="a835">
                  <text:list-item>
                    <text:p text:style-name="a834" text:class-names="" text:cond-style-name="">
                      <text:span text:style-name="a832" text:class-names="">4.63</text:span>
                      <text:span text:style-name="a833" text:class-names=""/>
                    </text:p>
                  </text:list-item>
                </text:list>
              </table:table-cell>
            </table:table-row>
            <table:table-row table:style-name="a837" table:default-cell-style-name="">
              <table:table-cell table:style-name="a842">
                <text:list text:style-name="a841">
                  <text:list-item>
                    <text:p text:style-name="a840" text:class-names="" text:cond-style-name="">
                      <text:span text:style-name="a838" text:class-names="">2</text:span>
                      <text:span text:style-name="a839" text:class-names=""/>
                    </text:p>
                  </text:list-item>
                </text:list>
              </table:table-cell>
              <table:table-cell table:style-name="a847">
                <text:list text:style-name="a846">
                  <text:list-item>
                    <text:p text:style-name="a845" text:class-names="" text:cond-style-name="">
                      <text:span text:style-name="a843" text:class-names="">3.05</text:span>
                      <text:span text:style-name="a844" text:class-names=""/>
                    </text:p>
                  </text:list-item>
                </text:list>
              </table:table-cell>
              <table:table-cell table:style-name="a852">
                <text:list text:style-name="a851">
                  <text:list-item>
                    <text:p text:style-name="a850" text:class-names="" text:cond-style-name="">
                      <text:span text:style-name="a848" text:class-names="">3.49</text:span>
                      <text:span text:style-name="a849" text:class-names=""/>
                    </text:p>
                  </text:list-item>
                </text:list>
              </table:table-cell>
            </table:table-row>
            <table:table-row table:style-name="a853" table:default-cell-style-name="">
              <table:table-cell table:style-name="a858">
                <text:list text:style-name="a857">
                  <text:list-item>
                    <text:p text:style-name="a856" text:class-names="" text:cond-style-name="">
                      <text:span text:style-name="a854" text:class-names="">3</text:span>
                      <text:span text:style-name="a855" text:class-names=""/>
                    </text:p>
                  </text:list-item>
                </text:list>
              </table:table-cell>
              <table:table-cell table:style-name="a863">
                <text:list text:style-name="a862">
                  <text:list-item>
                    <text:p text:style-name="a861" text:class-names="" text:cond-style-name="">
                      <text:span text:style-name="a859" text:class-names="">2.4</text:span>
                      <text:span text:style-name="a860" text:class-names=""/>
                    </text:p>
                  </text:list-item>
                </text:list>
              </table:table-cell>
              <table:table-cell table:style-name="a868">
                <text:list text:style-name="a867">
                  <text:list-item>
                    <text:p text:style-name="a866" text:class-names="" text:cond-style-name="">
                      <text:span text:style-name="a864" text:class-names="">3.73</text:span>
                      <text:span text:style-name="a865" text:class-names=""/>
                    </text:p>
                  </text:list-item>
                </text:list>
              </table:table-cell>
            </table:table-row>
          </table:table>
          <draw:image xlink:href="media/image2.png" xlink:type="simple" xlink:show="embed" xlink:actuate="onLoad"/>
          <svg:title/>
          <svg:desc/>
        </draw:frame>
        <draw:frame draw:id="id144" draw:style-name="a872" draw:name="TextBox 7" svg:x="1.5871in" svg:y="6.1947in" svg:width="12.09864in" svg:height="1.22027in">
          <draw:text-box>
            <text:list text:style-name="a871">
              <text:list-item>
                <text:list text:style-name="a871">
                  <text:list-item>
                    <text:p text:style-name="a870" text:class-names="" text:cond-style-name="">
                      <text:span text:style-name="a869" text:class-names="">The model is improving over time – indicating successful learning.</text:span>
                    </text:p>
                  </text:list-item>
                </text:list>
              </text:list-item>
            </text:list>
          </draw:text-box>
          <svg:title/>
          <svg:desc/>
        </draw:frame>
      </draw:page>
      <draw:page draw:name="Slide9" draw:style-name="a874" draw:master-page-name="Master1-Layout2-obj-Title-and-Content" presentation:presentation-page-layout-name="Master1-PPL2" draw:id="Slide-264">
        <draw:custom-shape svg:x="0in" svg:y="0in" svg:width="13.33333in" svg:height="7.5in" draw:id="id145" draw:style-name="a877" draw:name="Rectangle 7">
          <svg:title/>
          <svg:desc/>
          <text:p text:style-name="a876" text:class-names="" text:cond-style-name="">
            <text:span text:style-name="a875" text:class-names=""/>
          </text:p>
          <draw:enhanced-geometry xmlns:dr3d="urn:oasis:names:tc:opendocument:xmlns:dr3d:1.0" draw:type="non-primitive" svg:viewBox="0 0 21600 21600" draw:enhanced-path="M 0 0 L 21600 0 21600 21600 0 21600 Z N"/>
        </draw:custom-shape>
        <draw:frame draw:id="id146" presentation:style-name="a881" draw:name="Title 1" svg:x="0.7476in" svg:y="0.83593in" svg:width="3.47079in" svg:height="5.7043in" presentation:class="title" presentation:placeholder="false">
          <draw:text-box>
            <text:p text:style-name="a880" text:class-names="" text:cond-style-name="">
              <text:span text:style-name="a878" text:class-names="">
                Pipeline Process
                <text:line-break/>
              </text:span>
              <text:span text:style-name="a879" text:class-names=""/>
            </text:p>
          </draw:text-box>
          <svg:title/>
          <svg:desc/>
        </draw:frame>
        <draw:connector draw:type="line" svg:x1="4.51356in" svg:y1="2.10363in" svg:x2="4.51356in" svg:y2="5.40363in" draw:id="id147" draw:style-name="a882" draw:name="Straight Connector 9">
          <svg:title/>
          <svg:desc/>
        </draw:connector>
        <draw:frame draw:id="id148" presentation:style-name="a912" draw:name="Rectangle 2" svg:x="4.96599in" svg:y="1.25795in" svg:width="7.61973in" svg:height="4.41829in" presentation:class="outline" presentation:placeholder="false">
          <draw:text-box>
            <text:list text:style-name="a886">
              <text:list-item>
                <text:p text:style-name="a885" text:class-names="" text:cond-style-name="">
                  <text:span text:style-name="a883" text:class-names="">Pipeline Overview:</text:span>
                  <text:span text:style-name="a884" text:class-names=""/>
                </text:p>
              </text:list-item>
            </text:list>
            <text:list text:style-name="a890">
              <text:list-item>
                <text:list text:style-name="a890">
                  <text:list-item>
                    <text:p text:style-name="a889" text:class-names="" text:cond-style-name="">
                      <text:span text:style-name="a887" text:class-names="">Preprocessing:</text:span>
                      <text:span text:style-name="a888" text:class-names="">
                        <text:s text:c="1"/>
                        Normalize and clean input text.
                      </text:span>
                    </text:p>
                  </text:list-item>
                </text:list>
              </text:list-item>
            </text:list>
            <text:list text:style-name="a894">
              <text:list-item>
                <text:list text:style-name="a894">
                  <text:list-item>
                    <text:p text:style-name="a893" text:class-names="" text:cond-style-name="">
                      <text:span text:style-name="a891" text:class-names="">Error Detection:</text:span>
                      <text:span text:style-name="a892" text:class-names="">
                        <text:s text:c="1"/>
                        Identify potentially misspelled words using MLM probability.
                      </text:span>
                    </text:p>
                  </text:list-item>
                </text:list>
              </text:list-item>
            </text:list>
            <text:list text:style-name="a898">
              <text:list-item>
                <text:list text:style-name="a898">
                  <text:list-item>
                    <text:p text:style-name="a897" text:class-names="" text:cond-style-name="">
                      <text:span text:style-name="a895" text:class-names="">Prediction:</text:span>
                      <text:span text:style-name="a896" text:class-names="">
                        <text:s text:c="1"/>
                        Use the masked sentences to predict the top-k corrections for each word.
                      </text:span>
                    </text:p>
                  </text:list-item>
                </text:list>
              </text:list-item>
            </text:list>
            <text:list text:style-name="a904">
              <text:list-item>
                <text:list text:style-name="a904">
                  <text:list-item>
                    <text:p text:style-name="a903" text:class-names="" text:cond-style-name="">
                      <text:span text:style-name="a899" text:class-names="">Correction:</text:span>
                      <text:span text:style-name="a900" text:class-names="">
                        <text:s text:c="1"/>
                        Select the most probable correction based on
                        <text:s text:c="1"/>
                      </text:span>
                      <text:span text:style-name="a901" text:class-names="">Levenshtein</text:span>
                      <text:span text:style-name="a902" text:class-names="">
                        <text:s text:c="1"/>
                        distance.
                      </text:span>
                    </text:p>
                  </text:list-item>
                </text:list>
              </text:list-item>
            </text:list>
            <text:list text:style-name="a908">
              <text:list-item>
                <text:p text:style-name="a907" text:class-names="" text:cond-style-name="">
                  <text:span text:style-name="a905" text:class-names="">Output:</text:span>
                  <text:span text:style-name="a906" text:class-names="">
                    <text:s text:c="1"/>
                    The model suggests corrections for misspelled words and generates a corrected sentence.
                  </text:span>
                </text:p>
              </text:list-item>
            </text:list>
            <text:list text:style-name="a911">
              <text:list-item>
                <text:p text:style-name="a910" text:class-names="" text:cond-style-name="">
                  <text:span text:style-name="a909" text:class-names=""/>
                </text:p>
              </text:list-item>
            </text:list>
          </draw:text-box>
          <svg:title/>
          <svg:desc/>
        </draw:frame>
      </draw:page>
      <draw:page draw:name="Slide17" draw:style-name="a914" draw:master-page-name="Master1-Layout2-obj-Title-and-Content" presentation:presentation-page-layout-name="Master1-PPL2" draw:id="Slide-272">
        <draw:custom-shape svg:x="0in" svg:y="0in" svg:width="13.33333in" svg:height="7.5in" draw:id="id149" draw:style-name="a917" draw:name="Rectangle 7">
          <svg:title/>
          <svg:desc/>
          <text:p text:style-name="a916" text:class-names="" text:cond-style-name="">
            <text:span text:style-name="a915" text:class-names=""/>
          </text:p>
          <draw:enhanced-geometry xmlns:dr3d="urn:oasis:names:tc:opendocument:xmlns:dr3d:1.0" draw:type="non-primitive" svg:viewBox="0 0 21600 21600" draw:enhanced-path="M 0 0 L 21600 0 21600 21600 0 21600 Z N"/>
        </draw:custom-shape>
        <draw:frame draw:id="id150" presentation:style-name="a920" draw:name="Title 1" svg:x="0.38462in" svg:y="0.83593in" svg:width="3.83378in" svg:height="5.7043in" presentation:class="title" presentation:placeholder="false">
          <draw:text-box>
            <text:p text:style-name="a919" text:class-names="" text:cond-style-name="">
              <text:span text:style-name="a918" text:class-names="">Evaluation</text:span>
            </text:p>
          </draw:text-box>
          <svg:title/>
          <svg:desc/>
        </draw:frame>
        <draw:connector draw:type="line" svg:x1="4.51356in" svg:y1="2.10363in" svg:x2="4.51356in" svg:y2="5.40363in" draw:id="id151" draw:style-name="a921" draw:name="Straight Connector 9">
          <svg:title/>
          <svg:desc/>
        </draw:connector>
        <draw:frame draw:id="id152" presentation:style-name="a951" draw:name="Content Placeholder 2" svg:x="4.77924in" svg:y="0.83593in" svg:width="7.75in" svg:height="5.7043in" presentation:class="outline" presentation:placeholder="false">
          <draw:text-box>
            <text:list text:style-name="a925">
              <text:list-item>
                <text:p text:style-name="a924" text:class-names="" text:cond-style-name="">
                  <text:span text:style-name="a922" text:class-names="">Evaluation Metrics:</text:span>
                  <text:span text:style-name="a923" text:class-names=""/>
                </text:p>
              </text:list-item>
            </text:list>
            <text:list text:style-name="a929">
              <text:list-item>
                <text:list text:style-name="a929">
                  <text:list-item>
                    <text:p text:style-name="a928" text:class-names="" text:cond-style-name="">
                      <text:span text:style-name="a926" text:class-names="">Word Accuracy</text:span>
                      <text:span text:style-name="a927" text:class-names="">: Percentage of words correctly predicted.</text:span>
                    </text:p>
                  </text:list-item>
                </text:list>
              </text:list-item>
            </text:list>
            <text:list text:style-name="a933">
              <text:list-item>
                <text:list text:style-name="a933">
                  <text:list-item>
                    <text:p text:style-name="a932" text:class-names="" text:cond-style-name="">
                      <text:span text:style-name="a930" text:class-names="">Word F1 Score</text:span>
                      <text:span text:style-name="a931" text:class-names="">: F1 score for word-level prediction.</text:span>
                    </text:p>
                  </text:list-item>
                </text:list>
              </text:list-item>
            </text:list>
            <text:list text:style-name="a937">
              <text:list-item>
                <text:list text:style-name="a937">
                  <text:list-item>
                    <text:p text:style-name="a936" text:class-names="" text:cond-style-name="">
                      <text:span text:style-name="a934" text:class-names="">Sentence Accuracy</text:span>
                      <text:span text:style-name="a935" text:class-names="">: Percentage of sentences with all correct words.</text:span>
                    </text:p>
                  </text:list-item>
                </text:list>
              </text:list-item>
            </text:list>
            <text:list text:style-name="a941">
              <text:list-item>
                <text:p text:style-name="a940" text:class-names="" text:cond-style-name="">
                  <text:span text:style-name="a938" text:class-names="">Sample Evaluation:</text:span>
                  <text:span text:style-name="a939" text:class-names=""/>
                </text:p>
              </text:list-item>
            </text:list>
            <text:list text:style-name="a944">
              <text:list-item>
                <text:list text:style-name="a944">
                  <text:list-item>
                    <text:p text:style-name="a943" text:class-names="" text:cond-style-name="">
                      <text:span text:style-name="a942" text:class-names="">Test dataset: A set of incorrectly written sentences with the ground truth.</text:span>
                    </text:p>
                  </text:list-item>
                </text:list>
              </text:list-item>
            </text:list>
            <text:list text:style-name="a947">
              <text:list-item>
                <text:list text:style-name="a947">
                  <text:list-item>
                    <text:p text:style-name="a946" text:class-names="" text:cond-style-name="">
                      <text:span text:style-name="a945" text:class-names="">Results include word-level accuracy and confusion matrix.</text:span>
                    </text:p>
                  </text:list-item>
                </text:list>
              </text:list-item>
            </text:list>
            <text:list text:style-name="a950">
              <text:list-item>
                <text:p text:style-name="a949" text:class-names="" text:cond-style-name="">
                  <text:span text:style-name="a948" text:class-names=""/>
                </text:p>
              </text:list-item>
            </text:list>
          </draw:text-box>
          <svg:title/>
          <svg:desc/>
        </draw:frame>
      </draw:page>
      <draw:page draw:name="Slide12" draw:style-name="a953" draw:master-page-name="Master1-Layout2-obj-Title-and-Content" presentation:presentation-page-layout-name="Master1-PPL2" draw:id="Slide-267">
        <draw:custom-shape svg:x="0in" svg:y="0in" svg:width="13.33333in" svg:height="7.5in" draw:id="id153" draw:style-name="a956" draw:name="Rectangle 7">
          <svg:title/>
          <svg:desc/>
          <text:p text:style-name="a955" text:class-names="" text:cond-style-name="">
            <text:span text:style-name="a954" text:class-names=""/>
          </text:p>
          <draw:enhanced-geometry xmlns:dr3d="urn:oasis:names:tc:opendocument:xmlns:dr3d:1.0" draw:type="non-primitive" svg:viewBox="0 0 21600 21600" draw:enhanced-path="M 0 0 L 21600 0 21600 21600 0 21600 Z N"/>
        </draw:custom-shape>
        <draw:frame draw:id="id154" presentation:style-name="a960" draw:name="Title 1" svg:x="-0.41369in" svg:y="1.21227in" svg:width="3.47079in" svg:height="5.7043in" presentation:class="title" presentation:placeholder="false">
          <draw:text-box>
            <text:p text:style-name="a959" text:class-names="" text:cond-style-name="">
              <text:span text:style-name="a957" text:class-names="">
                GUI
                <text:line-break/>
              </text:span>
              <text:span text:style-name="a958" text:class-names=""/>
            </text:p>
          </draw:text-box>
          <svg:title/>
          <svg:desc/>
        </draw:frame>
        <draw:connector draw:type="line" svg:x1="4.51356in" svg:y1="2.10363in" svg:x2="4.51356in" svg:y2="5.40363in" draw:id="id155" draw:style-name="a961" draw:name="Straight Connector 9">
          <svg:title/>
          <svg:desc/>
        </draw:connector>
        <draw:frame draw:id="id156" presentation:style-name="a962" draw:name="Content Placeholder 3" svg:x="4.77951in" svg:y="0.70886in" svg:width="7.75in" svg:height="5.87342in" style:rel-width="scale" style:rel-height="scale" presentation:class="graphic" presentation:placeholder="false">
          <draw:image xlink:href="media/image3.png" xlink:type="simple" xlink:show="embed" xlink:actuate="onLoad"/>
          <svg:title/>
          <svg:desc/>
        </draw:frame>
      </draw:page>
      <draw:page draw:name="Slide13" draw:style-name="a964" draw:master-page-name="Master1-Layout2-obj-Title-and-Content" presentation:presentation-page-layout-name="Master1-PPL2" draw:id="Slide-268">
        <draw:custom-shape svg:x="0in" svg:y="0in" svg:width="13.33333in" svg:height="7.5in" draw:id="id157" draw:style-name="a967" draw:name="Rectangle 7">
          <svg:title/>
          <svg:desc/>
          <text:p text:style-name="a966" text:class-names="" text:cond-style-name="">
            <text:span text:style-name="a965" text:class-names=""/>
          </text:p>
          <draw:enhanced-geometry xmlns:dr3d="urn:oasis:names:tc:opendocument:xmlns:dr3d:1.0" draw:type="non-primitive" svg:viewBox="0 0 21600 21600" draw:enhanced-path="M 0 0 L 21600 0 21600 21600 0 21600 Z N"/>
        </draw:custom-shape>
        <draw:frame draw:id="id158" presentation:style-name="a973" draw:name="Title 1" svg:x="0.27662in" svg:y="1.05098in" svg:width="3.96033in" svg:height="5.7043in" presentation:class="title" presentation:placeholder="false">
          <draw:text-box>
            <text:p text:style-name="a972" text:class-names="" text:cond-style-name="">
              <text:span text:style-name="a968" text:class-names="">
                Challenges and
                <text:s text:c="1"/>
              </text:span>
              <text:span text:style-name="a969" text:class-names="">LIMITATIONS</text:span>
              <text:span text:style-name="a970" text:class-names="">
                <text:line-break/>
              </text:span>
              <text:span text:style-name="a971" text:class-names=""/>
            </text:p>
          </draw:text-box>
          <svg:title/>
          <svg:desc/>
        </draw:frame>
        <draw:connector draw:type="line" svg:x1="4.51356in" svg:y1="2.10363in" svg:x2="4.51356in" svg:y2="5.40363in" draw:id="id159" draw:style-name="a974" draw:name="Straight Connector 9">
          <svg:title/>
          <svg:desc/>
        </draw:connector>
        <draw:frame draw:id="id160" presentation:style-name="a998" draw:name="Rectangle 2" svg:x="4.77951in" svg:y="0.83507in" svg:width="7.75in" svg:height="5.70486in" presentation:class="outline" presentation:placeholder="false">
          <draw:text-box>
            <text:list text:style-name="a978">
              <text:list-item>
                <text:p text:style-name="a977" text:class-names="" text:cond-style-name="">
                  <text:span text:style-name="a975" text:class-names="">Challenges:</text:span>
                  <text:span text:style-name="a976" text:class-names=""/>
                </text:p>
              </text:list-item>
            </text:list>
            <text:list text:style-name="a981">
              <text:list-item>
                <text:p text:style-name="a980" text:class-names="" text:cond-style-name="">
                  <text:span text:style-name="a979" text:class-names="">Handling the richness and complexity of Arabic morphology.</text:span>
                </text:p>
              </text:list-item>
            </text:list>
            <text:list text:style-name="a984">
              <text:list-item>
                <text:p text:style-name="a983" text:class-names="" text:cond-style-name="">
                  <text:span text:style-name="a982" text:class-names="">Identifying errors in noisy or informal texts.</text:span>
                </text:p>
              </text:list-item>
            </text:list>
            <text:list text:style-name="a988">
              <text:list-item>
                <text:p text:style-name="a987" text:class-names="" text:cond-style-name="">
                  <text:span text:style-name="a985" text:class-names="">Limitations:</text:span>
                  <text:span text:style-name="a986" text:class-names=""/>
                </text:p>
              </text:list-item>
            </text:list>
            <text:list text:style-name="a991">
              <text:list-item>
                <text:p text:style-name="a990" text:class-names="" text:cond-style-name="">
                  <text:span text:style-name="a989" text:class-names="">Requires large computational resources for training.</text:span>
                </text:p>
              </text:list-item>
            </text:list>
            <text:list text:style-name="a994">
              <text:list-item>
                <text:p text:style-name="a993" text:class-names="" text:cond-style-name="">
                  <text:span text:style-name="a992" text:class-names="">Performance may vary with different dialects of Arabic.</text:span>
                </text:p>
              </text:list-item>
            </text:list>
            <text:list text:style-name="a997">
              <text:list-item>
                <text:p text:style-name="a996" text:class-names="" text:cond-style-name="">
                  <text:span text:style-name="a995" text:class-names=""/>
                </text:p>
              </text:list-item>
            </text:list>
          </draw:text-box>
          <svg:title/>
          <svg:desc/>
        </draw:frame>
      </draw:page>
      <draw:page draw:name="Slide15" draw:style-name="a1000" draw:master-page-name="Master1-Layout2-obj-Title-and-Content" presentation:presentation-page-layout-name="Master1-PPL2" draw:id="Slide-270">
        <draw:custom-shape svg:x="0in" svg:y="0in" svg:width="13.33333in" svg:height="7.5in" draw:id="id161" draw:style-name="a1003" draw:name="Rectangle 11">
          <svg:title/>
          <svg:desc/>
          <text:p text:style-name="a1002" text:class-names="" text:cond-style-name="">
            <text:span text:style-name="a1001" text:class-names=""/>
          </text:p>
          <draw:enhanced-geometry xmlns:dr3d="urn:oasis:names:tc:opendocument:xmlns:dr3d:1.0" draw:type="non-primitive" svg:viewBox="0 0 21600 21600" draw:enhanced-path="M 0 0 L 21600 0 21600 21600 0 21600 Z N"/>
        </draw:custom-shape>
        <draw:frame draw:id="id162" presentation:style-name="a1007" draw:name="Title 1" svg:x="-0.10891in" svg:y="1.35206in" svg:width="4.4657in" svg:height="5.7043in" presentation:class="title" presentation:placeholder="false">
          <draw:text-box>
            <text:p text:style-name="a1006" text:class-names="" text:cond-style-name="">
              <text:span text:style-name="a1004" text:class-names="">
                FUTURE WORK
                <text:line-break/>
              </text:span>
              <text:span text:style-name="a1005" text:class-names=""/>
            </text:p>
          </draw:text-box>
          <svg:title/>
          <svg:desc/>
        </draw:frame>
        <draw:connector draw:type="line" svg:x1="4.51356in" svg:y1="2.10363in" svg:x2="4.51356in" svg:y2="5.40363in" draw:id="id163" draw:style-name="a1008" draw:name="Straight Connector 12">
          <svg:title/>
          <svg:desc/>
        </draw:connector>
        <draw:frame draw:id="id164" presentation:style-name="a1024" draw:name="Content Placeholder 2" svg:x="4.76849in" svg:y="0.97571in" svg:width="7.75in" svg:height="5.7043in" presentation:class="outline" presentation:placeholder="false">
          <draw:text-box>
            <text:list text:style-name="a1011">
              <text:list-item>
                <text:p text:style-name="a1010" text:class-names="" text:cond-style-name="">
                  <text:span text:style-name="a1009" text:class-names="">Use larger and more diverse Arabic corpora (e.g., social media, books).</text:span>
                </text:p>
              </text:list-item>
            </text:list>
            <text:list text:style-name="a1014">
              <text:list-item>
                <text:p text:style-name="a1013" text:class-names="" text:cond-style-name="">
                  <text:span text:style-name="a1012" text:class-names="">Add part-of-speech constraints to reduce overcorrection.</text:span>
                </text:p>
              </text:list-item>
            </text:list>
            <text:list text:style-name="a1017">
              <text:list-item>
                <text:p text:style-name="a1016" text:class-names="" text:cond-style-name="">
                  <text:span text:style-name="a1015" text:class-names="">Extend to grammar correction, not just spelling.</text:span>
                </text:p>
              </text:list-item>
            </text:list>
            <text:list text:style-name="a1020">
              <text:list-item>
                <text:p text:style-name="a1019" text:class-names="" text:cond-style-name="">
                  <text:span text:style-name="a1018" text:class-names="">Deploy as a web or mobile API.</text:span>
                </text:p>
              </text:list-item>
            </text:list>
            <text:list text:style-name="a1023">
              <text:list-item>
                <text:p text:style-name="a1022" text:class-names="" text:cond-style-name="">
                  <text:span text:style-name="a1021" text:class-names=""/>
                </text:p>
              </text:list-item>
            </text:list>
          </draw:text-box>
          <svg:title/>
          <svg:desc/>
        </draw:frame>
      </draw:page>
      <draw:page draw:name="Slide16" draw:style-name="a1026" draw:master-page-name="Master1-Layout2-obj-Title-and-Content" presentation:presentation-page-layout-name="Master1-PPL2" draw:id="Slide-271">
        <draw:custom-shape svg:x="0in" svg:y="0in" svg:width="13.33333in" svg:height="7.5in" draw:id="id165" draw:style-name="a1029" draw:name="Rectangle 7">
          <svg:title/>
          <svg:desc/>
          <text:p text:style-name="a1028" text:class-names="" text:cond-style-name="">
            <text:span text:style-name="a1027" text:class-names=""/>
          </text:p>
          <draw:enhanced-geometry xmlns:dr3d="urn:oasis:names:tc:opendocument:xmlns:dr3d:1.0" draw:type="non-primitive" svg:viewBox="0 0 21600 21600" draw:enhanced-path="M 0 0 L 21600 0 21600 21600 0 21600 Z N"/>
        </draw:custom-shape>
        <draw:frame draw:id="id166" presentation:style-name="a1033" draw:name="Title 1" svg:x="0.11689in" svg:y="1.24453in" svg:width="4.01409in" svg:height="5.7043in" presentation:class="title" presentation:placeholder="false">
          <draw:text-box>
            <text:p text:style-name="a1032" text:class-names="" text:cond-style-name="">
              <text:span text:style-name="a1030" text:class-names="">
                CONCLUSION
                <text:line-break/>
              </text:span>
              <text:span text:style-name="a1031" text:class-names=""/>
            </text:p>
          </draw:text-box>
          <svg:title/>
          <svg:desc/>
        </draw:frame>
        <draw:connector draw:type="line" svg:x1="4.51356in" svg:y1="2.10363in" svg:x2="4.51356in" svg:y2="5.40363in" draw:id="id167" draw:style-name="a1034" draw:name="Straight Connector 9">
          <svg:title/>
          <svg:desc/>
        </draw:connector>
        <draw:frame draw:id="id168" presentation:style-name="a1061" draw:name="Content Placeholder 2" svg:x="4.85716in" svg:y="1.24453in" svg:width="7.75in" svg:height="5.7043in" presentation:class="outline" presentation:placeholder="false">
          <draw:text-box>
            <text:list text:style-name="a1038">
              <text:list-item>
                <text:p text:style-name="a1037" text:class-names="" text:cond-style-name="">
                  <text:span text:style-name="a1035" text:class-names="">Key Takeaways:</text:span>
                  <text:span text:style-name="a1036" text:class-names=""/>
                </text:p>
              </text:list-item>
            </text:list>
            <text:list text:style-name="a1041">
              <text:list-item>
                <text:list text:style-name="a1041">
                  <text:list-item>
                    <text:p text:style-name="a1040" text:class-names="" text:cond-style-name="">
                      <text:span text:style-name="a1039" text:class-names="">A BERT-based model can effectively correct spelling mistakes in Arabic text.</text:span>
                    </text:p>
                  </text:list-item>
                </text:list>
              </text:list-item>
            </text:list>
            <text:list text:style-name="a1044">
              <text:list-item>
                <text:list text:style-name="a1044">
                  <text:list-item>
                    <text:p text:style-name="a1043" text:class-names="" text:cond-style-name="">
                      <text:span text:style-name="a1042" text:class-names="">Fine-tuning pre-trained models significantly enhances performance.</text:span>
                    </text:p>
                  </text:list-item>
                </text:list>
              </text:list-item>
            </text:list>
            <text:list text:style-name="a1048">
              <text:list-item>
                <text:p text:style-name="a1047" text:class-names="" text:cond-style-name="">
                  <text:span text:style-name="a1045" text:class-names="">Future Work:</text:span>
                  <text:span text:style-name="a1046" text:class-names=""/>
                </text:p>
              </text:list-item>
            </text:list>
            <text:list text:style-name="a1051">
              <text:list-item>
                <text:list text:style-name="a1051">
                  <text:list-item>
                    <text:p text:style-name="a1050" text:class-names="" text:cond-style-name="">
                      <text:span text:style-name="a1049" text:class-names="">Improve handling of dialectal variations.</text:span>
                    </text:p>
                  </text:list-item>
                </text:list>
              </text:list-item>
            </text:list>
            <text:list text:style-name="a1054">
              <text:list-item>
                <text:list text:style-name="a1054">
                  <text:list-item>
                    <text:p text:style-name="a1053" text:class-names="" text:cond-style-name="">
                      <text:span text:style-name="a1052" text:class-names="">Extend model to handle grammar and punctuation errors.</text:span>
                    </text:p>
                  </text:list-item>
                </text:list>
              </text:list-item>
            </text:list>
            <text:list text:style-name="a1057">
              <text:list-item>
                <text:list text:style-name="a1057">
                  <text:list-item>
                    <text:p text:style-name="a1056" text:class-names="" text:cond-style-name="">
                      <text:span text:style-name="a1055" text:class-names="">Evaluate the model on larger real-world datasets.</text:span>
                    </text:p>
                  </text:list-item>
                </text:list>
              </text:list-item>
            </text:list>
            <text:list text:style-name="a1060">
              <text:list-item>
                <text:p text:style-name="a1059" text:class-names="" text:cond-style-name="">
                  <text:span text:style-name="a1058" text:class-names=""/>
                </text:p>
              </text:list-item>
            </text:list>
          </draw:text-box>
          <svg:title/>
          <svg:desc/>
        </draw:frame>
      </draw:page>
      <draw:page draw:name="Slide14" draw:style-name="a1062" draw:master-page-name="Master1-Layout2-obj-Title-and-Content" presentation:presentation-page-layout-name="Master1-PPL2" draw:id="Slide-269">
        <draw:custom-shape svg:x="0in" svg:y="0in" svg:width="13.33333in" svg:height="7.5in" draw:id="id169" draw:style-name="a1065" draw:name="Rectangle 14">
          <svg:title/>
          <svg:desc/>
          <text:p text:style-name="a1064" text:class-names="" text:cond-style-name="">
            <text:span text:style-name="a1063" text:class-names=""/>
          </text:p>
          <draw:enhanced-geometry xmlns:dr3d="urn:oasis:names:tc:opendocument:xmlns:dr3d:1.0" draw:type="non-primitive" svg:viewBox="0 0 21600 21600" draw:enhanced-path="M 0 0 L 21600 0 21600 21600 0 21600 Z N"/>
        </draw:custom-shape>
        <draw:frame draw:id="id170" draw:style-name="a1066" draw:transform="translate(-2.47024in -1.14307in) rotate(-4.71239) translate(12.19026in 5.02976in)" draw:name="Picture 16" svg:width="4.94048in" svg:height="2.28614in" style:rel-width="scale" style:rel-height="scale">
          <draw:image xlink:href="media/image4.png" xlink:type="simple" xlink:show="embed" xlink:actuate="onLoad"/>
          <svg:title/>
          <svg:desc/>
        </draw:frame>
        <draw:frame draw:id="id171" draw:style-name="a1069" draw:name="TextBox 2" svg:x="2.3062in" svg:y="2.36828in" svg:width="8.51101in" svg:height="1.73904in">
          <draw:text-box>
            <text:p text:style-name="a1068" text:class-names="" text:cond-style-name="">
              <text:span text:style-name="a1067" text:class-names="">Thank You</text:span>
            </text:p>
          </draw:text-box>
          <svg:title/>
          <svg:desc/>
        </draw:frame>
        <draw:frame draw:id="id172" draw:style-name="a1072" draw:name="TextBox 5" svg:x="3.31135in" svg:y="3.99663in" svg:width="6.66667in" svg:height="0.81097in">
          <draw:text-box>
            <text:p text:style-name="a1071" text:class-names="" text:cond-style-name="">
              <text:span text:style-name="a1070" text:class-names="">For your attention</text:span>
            </text:p>
          </draw:text-box>
          <svg:title/>
          <svg:desc/>
        </draw:frame>
      </draw:page>
      <presentation:settings/>
    </office:presentation>
  </office:body>
</office:document-content>
</file>

<file path=meta.xml><?xml version="1.0" encoding="utf-8"?>
<office:document-meta xmlns:office="urn:oasis:names:tc:opendocument:xmlns:office:1.0" xmlns:meta="urn:oasis:names:tc:opendocument:xmlns:meta:1.0" xmlns:dc="http://purl.org/dc/elements/1.1/" xmlns:xlink="http://www.w3.org/1999/xlink" office:version="1.4">
  <office:meta>
    <meta:generator>MicrosoftOffice/14.0 MicrosoftPowerPoint</meta:generator>
    <dc:title>PowerPoint Presentation</dc:title>
    <meta:initial-creator>mazen nabil</meta:initial-creator>
    <dc:creator>saif mamdouh</dc:creator>
    <meta:creation-date>2025-05-13T02:00:13Z</meta:creation-date>
    <dc:date>2025-05-13T10:57:28Z</dc:date>
    <meta:template xlink:href="Vapor%20Trail" xlink:type="simple"/>
    <meta:editing-cycles>6</meta:editing-cycles>
    <meta:editing-duration>PT20400S</meta:editing-duration>
    <meta:document-statistic meta:paragraph-count="90" meta:word-count="610"/>
  </office:meta>
</office:document-meta>
</file>

<file path=settings.xml><?xml version="1.0" encoding="utf-8"?>
<office:document-settings xmlns:config="urn:oasis:names:tc:opendocument:xmlns:config:1.0" xmlns:office="urn:oasis:names:tc:opendocument:xmlns:office:1.0" office:version="1.4"/>
</file>

<file path=styles.xml><?xml version="1.0" encoding="utf-8"?>
<office:document-styles xmlns:dom="http://www.w3.org/2001/xml-events" xmlns:draw="urn:oasis:names:tc:opendocument:xmlns:drawing:1.0" xmlns:fo="urn:oasis:names:tc:opendocument:xmlns:xsl-fo-compatible:1.0" xmlns:presentation="urn:oasis:names:tc:opendocument:xmlns:presentation: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version="1.4">
  <office:styles>
    <style:presentation-page-layout style:name="Master1-PPL1" style:display-name="Title Slide">
      <presentation:placeholder presentation:object="title" svg:x="1.5in" svg:y="1.97223in" svg:width="10.33333in" svg:height="1.99595in"/>
      <presentation:placeholder presentation:object="subtitle" svg:x="1.5in" svg:y="3.97222in" svg:width="10.33333in" svg:height="0.75in"/>
      <presentation:placeholder presentation:object="date-time" svg:x="8.65in" svg:y="4.71821in" svg:width="3.18333in" svg:height="0.40971in"/>
      <presentation:placeholder presentation:object="footer" svg:x="1.5in" svg:y="4.72861in" svg:width="7in" svg:height="0.39931in"/>
      <presentation:placeholder presentation:object="page-number" svg:x="8.83333in" svg:y="1.56481in" svg:width="3in" svg:height="0.39931in"/>
    </style:presentation-page-layout>
    <style:presentation-page-layout style:name="Master1-PPL2" style:display-name="Title and Content">
      <presentation:placeholder presentation:object="title" svg:x="3.16667in" svg:y="0.83593in" svg:width="9.41667in" svg:height="1.41407in"/>
      <presentation:placeholder presentation:object="object" svg:x="0.75in" svg:y="2.4in" svg:width="11.83333in" svg:height="4.40084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3" style:display-name="Section Header">
      <presentation:placeholder presentation:object="title" svg:x="0.75in" svg:y="0.82407in" svg:width="11.83333in" svg:height="3.06423in"/>
      <presentation:placeholder presentation:object="outline" svg:x="1.12037in" svg:y="3.98264in" svg:width="11.47222in" svg:height="1.04514in"/>
      <presentation:placeholder presentation:object="date-time" svg:x="8.54599in" svg:y="0.41667in" svg:width="3.18333in" svg:height="0.39931in"/>
      <presentation:placeholder presentation:object="footer" svg:x="0.75in" svg:y="0.41667in" svg:width="7.64599in" svg:height="0.39815in"/>
      <presentation:placeholder presentation:object="page-number" svg:x="11.87932in" svg:y="0.41667in" svg:width="0.70401in" svg:height="0.39931in"/>
    </style:presentation-page-layout>
    <style:presentation-page-layout style:name="Master1-PPL4" style:display-name="Two Content">
      <presentation:placeholder presentation:object="title" svg:x="3.16667in" svg:y="0.83593in" svg:width="9.41667in" svg:height="1.41407in"/>
      <presentation:placeholder presentation:object="object" svg:x="0.75in" svg:y="2.4in" svg:width="5.83333in" svg:height="4.40084in"/>
      <presentation:placeholder presentation:object="object" svg:x="6.75in" svg:y="2.4in" svg:width="5.83333in" svg:height="4.40084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5" style:display-name="Comparison">
      <presentation:placeholder presentation:object="title" svg:x="3.16667in" svg:y="0.83333in" svg:width="9.41667in" svg:height="1.41667in"/>
      <presentation:placeholder presentation:object="outline" svg:x="1.00001in" svg:y="2.38823in" svg:width="5.55555in" svg:height="0.90104in"/>
      <presentation:placeholder presentation:object="object" svg:x="0.75in" svg:y="3.42593in" svg:width="5.80903in" svg:height="3.37491in"/>
      <presentation:placeholder presentation:object="outline" svg:x="7in" svg:y="2.38823in" svg:width="5.58333in" svg:height="0.90104in"/>
      <presentation:placeholder presentation:object="object" svg:x="6.75in" svg:y="3.42593in" svg:width="5.83333in" svg:height="3.37491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6" style:display-name="Title Only">
      <presentation:placeholder presentation:object="title" svg:x="3.16667in" svg:y="0.83593in" svg:width="9.41667in" svg:height="1.41407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7" style:display-name="Blank">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8" style:display-name="Content with Caption">
      <presentation:placeholder presentation:object="title" svg:x="0.75in" svg:y="1.66667in" svg:width="4.5in" svg:height="1.75in"/>
      <presentation:placeholder presentation:object="object" svg:x="5.46323in" svg:y="0.81667in" svg:width="7.1201in" svg:height="5.98417in"/>
      <presentation:placeholder presentation:object="outline" svg:x="0.75in" svg:y="3.41667in" svg:width="4.5in" svg:height="3.38417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9" style:display-name="Picture with Caption">
      <presentation:placeholder presentation:object="title" svg:x="0.75in" svg:y="1.66667in" svg:width="7.51667in" svg:height="1.75in"/>
      <presentation:placeholder presentation:object="graphic" svg:x="8.59715in" svg:y="0.82157in" svg:width="3.98618in" svg:height="5.97927in"/>
      <presentation:placeholder presentation:object="outline" svg:x="0.75in" svg:y="3.41667in" svg:width="7.51667in" svg:height="3.38417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10" style:display-name="Panoramic Picture with Caption">
      <presentation:placeholder presentation:object="title" svg:x="0.74997in" svg:y="5.1371in" svg:width="11.83512in" svg:height="0.89606in"/>
      <presentation:placeholder presentation:object="graphic" svg:x="0.74555in" svg:y="1.02957in" svg:width="11.83491in" svg:height="3.80376in"/>
      <presentation:placeholder presentation:object="outline" svg:x="0.75in" svg:y="6.03315in" svg:width="11.83333in" svg:height="0.76768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11" style:display-name="Title and Caption">
      <presentation:placeholder presentation:object="title" svg:x="0.75in" svg:y="0.82407in" svg:width="11.83333in" svg:height="3.06482in"/>
      <presentation:placeholder presentation:object="outline" svg:x="1.12037in" svg:y="3.99074in" svg:width="11.07887in" svg:height="1.09259in"/>
      <presentation:placeholder presentation:object="date-time" svg:x="8.54599in" svg:y="0.41667in" svg:width="3.18333in" svg:height="0.39931in"/>
      <presentation:placeholder presentation:object="footer" svg:x="0.75in" svg:y="0.41551in" svg:width="7.64599in" svg:height="0.39931in"/>
      <presentation:placeholder presentation:object="page-number" svg:x="11.87932in" svg:y="0.41667in" svg:width="0.70401in" svg:height="0.39931in"/>
    </style:presentation-page-layout>
    <style:presentation-page-layout style:name="Master1-PPL12" style:display-name="Quote with Caption">
      <presentation:placeholder presentation:object="title" svg:x="1.12037in" svg:y="0.82407in" svg:width="11.10185in" svg:height="2.84831in"/>
      <presentation:placeholder presentation:object="outline" svg:x="1.42592in" svg:y="3.68062in" svg:width="10.49074in" svg:height="0.48605in"/>
      <presentation:placeholder presentation:object="outline" svg:x="1.12037in" svg:y="4.33056in" svg:width="11.10185in" svg:height="0.74352in"/>
      <presentation:placeholder presentation:object="date-time" svg:x="8.54599in" svg:y="0.41667in" svg:width="3.18333in" svg:height="0.39931in"/>
      <presentation:placeholder presentation:object="footer" svg:x="0.75in" svg:y="0.41551in" svg:width="7.64599in" svg:height="0.39931in"/>
      <presentation:placeholder presentation:object="page-number" svg:x="11.87932in" svg:y="0.41667in" svg:width="0.70401in" svg:height="0.39931in"/>
    </style:presentation-page-layout>
    <style:presentation-page-layout style:name="Master1-PPL13" style:display-name="Name Card">
      <presentation:placeholder presentation:object="title" svg:x="1.1204in" svg:y="1.22999in" svg:width="11.096in" svg:height="2.74698in"/>
      <presentation:placeholder presentation:object="outline" svg:x="1.12037in" svg:y="3.98985in" svg:width="11.09433in" svg:height="1.09349in"/>
      <presentation:placeholder presentation:object="date-time" svg:x="8.54599in" svg:y="0.41435in" svg:width="3.18333in" svg:height="0.39931in"/>
      <presentation:placeholder presentation:object="footer" svg:x="0.75in" svg:y="0.41435in" svg:width="7.64599in" svg:height="0.39931in"/>
      <presentation:placeholder presentation:object="page-number" svg:x="11.87932in" svg:y="0.41667in" svg:width="0.70401in" svg:height="0.39931in"/>
    </style:presentation-page-layout>
    <style:presentation-page-layout style:name="Master1-PPL14" style:display-name="3 Column">
      <presentation:placeholder presentation:object="title" svg:x="3.16667in" svg:y="0.83333in" svg:width="9.41667in" svg:height="1.42593in"/>
      <presentation:placeholder presentation:object="outline" svg:x="0.75in" svg:y="2.40822in" svg:width="3.78in" svg:height="0.67511in"/>
      <presentation:placeholder presentation:object="outline" svg:x="0.75in" svg:y="3.17647in" svg:width="3.78in" svg:height="3.62438in"/>
      <presentation:placeholder presentation:object="outline" svg:x="4.77778in" svg:y="2.40741in" svg:width="3.78in" svg:height="0.68519in"/>
      <presentation:placeholder presentation:object="outline" svg:x="4.77565in" svg:y="3.17593in" svg:width="3.78in" svg:height="3.62491in"/>
      <presentation:placeholder presentation:object="outline" svg:x="8.80556in" svg:y="2.39815in" svg:width="3.78in" svg:height="0.68519in"/>
      <presentation:placeholder presentation:object="outline" svg:x="8.80556in" svg:y="3.17647in" svg:width="3.78in" svg:height="3.62438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15" style:display-name="3 Picture Column">
      <presentation:placeholder presentation:object="title" svg:x="3.16667in" svg:y="0.83333in" svg:width="9.41667in" svg:height="1.41667in"/>
      <presentation:placeholder presentation:object="outline" svg:x="0.75308in" svg:y="4.58333in" svg:width="3.7747in" svg:height="0.74668in"/>
      <presentation:placeholder presentation:object="graphic" svg:x="0.75308in" svg:y="2.58333in" svg:width="3.7747in" svg:height="1.66667in"/>
      <presentation:placeholder presentation:object="outline" svg:x="0.75308in" svg:y="5.33001in" svg:width="3.7747in" svg:height="1.47082in"/>
      <presentation:placeholder presentation:object="outline" svg:x="4.78375in" svg:y="4.58333in" svg:width="3.7718in" svg:height="0.74668in"/>
      <presentation:placeholder presentation:object="graphic" svg:x="4.78375in" svg:y="2.58333in" svg:width="3.7718in" svg:height="1.66667in"/>
      <presentation:placeholder presentation:object="outline" svg:x="4.78375in" svg:y="5.33001in" svg:width="3.7718in" svg:height="1.47082in"/>
      <presentation:placeholder presentation:object="outline" svg:x="8.80329in" svg:y="4.58333in" svg:width="3.78004in" svg:height="0.74668in"/>
      <presentation:placeholder presentation:object="graphic" svg:x="8.80343in" svg:y="2.58333in" svg:width="3.77065in" svg:height="1.66667in"/>
      <presentation:placeholder presentation:object="outline" svg:x="8.80329in" svg:y="5.33001in" svg:width="3.77564in" svg:height="1.47082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16" style:display-name="Title and Vertical Text">
      <presentation:placeholder presentation:object="title" svg:x="3.16667in" svg:y="0.83593in" svg:width="9.41667in" svg:height="1.41407in"/>
      <presentation:placeholder presentation:object="outline" svg:x="0.75in" svg:y="2.4in" svg:width="11.83333in" svg:height="4.40084in"/>
      <presentation:placeholder presentation:object="date-time" svg:x="9.4in" svg:y="6.95139in" svg:width="3.18333in" svg:height="0.39931in"/>
      <presentation:placeholder presentation:object="footer" svg:x="0.75in" svg:y="6.95084in" svg:width="8.5in" svg:height="0.39931in"/>
      <presentation:placeholder presentation:object="page-number" svg:x="9.58333in" svg:y="0.41667in" svg:width="3in" svg:height="0.39931in"/>
    </style:presentation-page-layout>
    <style:presentation-page-layout style:name="Master1-PPL17" style:display-name="Vertical Title and Text">
      <presentation:placeholder presentation:object="title" svg:x="10.33333in" svg:y="0.81481in" svg:width="2.25in" svg:height="4.26852in"/>
      <presentation:placeholder presentation:object="outline" svg:x="1.12037in" svg:y="0.81482in" svg:width="8.97222in" svg:height="4.26852in"/>
      <presentation:placeholder presentation:object="date-time" svg:x="8.54599in" svg:y="0.41551in" svg:width="3.18333in" svg:height="0.39931in"/>
      <presentation:placeholder presentation:object="footer" svg:x="0.75in" svg:y="0.41667in" svg:width="7.64599in" svg:height="0.39931in"/>
      <presentation:placeholder presentation:object="page-number" svg:x="11.87932in" svg:y="0.41667in" svg:width="0.70401in" svg:height="0.39931in"/>
    </style:presentation-page-layout>
    <style:style style:family="graphic" style:name="Graphics"/>
    <style:default-style style:family="graphic">
      <style:graphic-properties draw:fill="solid" draw:fill-color="#df2e28" draw:opacity="100%" draw:stroke="solid" svg:stroke-width="0.01389in" svg:stroke-color="#5d0d0a" svg:stroke-opacity="100%" svg:stroke-linecap="butt"/>
    </style:default-style>
    <draw:gradient draw:name="a913" draw:style="linear" draw:angle="0" draw:start-color="#4c4c4c" draw:end-color="#262626" draw:start-intensity="100%" draw:end-intensity="100%"/>
    <draw:gradient draw:name="a873" draw:style="linear" draw:angle="0" draw:start-color="#4c4c4c" draw:end-color="#262626" draw:start-intensity="100%" draw:end-intensity="100%"/>
    <draw:gradient draw:name="a999" draw:style="linear" draw:angle="0" draw:start-color="#4c4c4c" draw:end-color="#262626" draw:start-intensity="100%" draw:end-intensity="100%"/>
    <draw:gradient draw:name="a679" draw:style="linear" draw:angle="0" draw:start-color="#4c4c4c" draw:end-color="#262626" draw:start-intensity="100%" draw:end-intensity="100%"/>
    <draw:gradient draw:name="a952" draw:style="linear" draw:angle="0" draw:start-color="#4c4c4c" draw:end-color="#262626" draw:start-intensity="100%" draw:end-intensity="100%"/>
    <draw:gradient draw:name="a626" draw:style="linear" draw:angle="0" draw:start-color="#4c4c4c" draw:end-color="#262626" draw:start-intensity="100%" draw:end-intensity="100%"/>
    <draw:gradient draw:name="a1025" draw:style="linear" draw:angle="0" draw:start-color="#4c4c4c" draw:end-color="#262626" draw:start-intensity="100%" draw:end-intensity="100%"/>
    <draw:gradient draw:name="a580" draw:style="linear" draw:angle="0" draw:start-color="#4c4c4c" draw:end-color="#262626" draw:start-intensity="100%" draw:end-intensity="100%"/>
    <draw:gradient draw:name="a963" draw:style="linear" draw:angle="0" draw:start-color="#4c4c4c" draw:end-color="#262626" draw:start-intensity="100%" draw:end-intensity="100%"/>
    <draw:gradient draw:name="a590" draw:style="linear" draw:angle="0" draw:start-color="#4c4c4c" draw:end-color="#262626" draw:start-intensity="100%" draw:end-intensity="100%"/>
    <draw:gradient draw:name="a651" draw:style="linear" draw:angle="0" draw:start-color="#4c4c4c" draw:end-color="#262626" draw:start-intensity="100%" draw:end-intensity="100%"/>
    <draw:gradient draw:name="a712" draw:style="linear" draw:angle="0" draw:start-color="#4c4c4c" draw:end-color="#262626" draw:start-intensity="100%" draw:end-intensity="100%"/>
    <draw:gradient draw:name="a791" draw:style="linear" draw:angle="0" draw:start-color="#4c4c4c" draw:end-color="#262626" draw:start-intensity="100%" draw:end-intensity="100%"/>
  </office:styles>
  <office:automatic-styles>
    <style:page-layout style:name="pageLayout1">
      <style:page-layout-properties fo:page-width="13.33333in" fo:page-height="7.5in" style:print-orientation="landscape" style:register-truth-ref-style-name=""/>
    </style:page-layout>
    <style:page-layout style:name="pageLayout3">
      <style:page-layout-properties fo:page-width="7.5in" fo:page-height="10in" style:print-orientation="portrait" style:register-truth-ref-style-name=""/>
    </style:page-layout>
    <style:style style:family="text" style:name="a419">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6">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2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3">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7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7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6">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2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0">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1">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3">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4">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8">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10">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12">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1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4">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16">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17">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18">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0">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1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21">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422">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3">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2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82">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26">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427">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0">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0">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resentation" style:name="a429">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85">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32">
      <style:graphic-properties fo:wrap-option="wrap" fo:padding-top="0.05in" fo:padding-bottom="0.05in" fo:padding-left="0.1in" fo:padding-right="0.1in" draw:textarea-vertical-align="top" draw:textarea-horizontal-align="right" draw:fill="none" draw:stroke="none" draw:auto-grow-width="false" draw:auto-grow-height="false" style:shrink-to-fit="true"/>
      <style:paragraph-properties style:font-independent-line-spacing="true" style:writing-mode="tb-rl"/>
    </style:style>
    <style:style style:family="presentation" style:name="a8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8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3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4">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5">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9">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536">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3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07">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10">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539">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1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4">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1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1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7">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1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320">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21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1">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2">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3">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24">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2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6">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2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30">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1">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3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9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34">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91">
      <style:drawing-page-properties draw:fill="solid" draw:fill-color="#000000" draw:opacity="100%" presentation:visibility="visible" draw:background-size="border" presentation:background-objects-visible="false" presentation:background-visible="true" presentation:display-header="false" presentation:display-footer="false" presentation:display-page-number="false" presentation:display-date-time="false"/>
    </style:style>
    <style:style style:family="paragraph" style:name="a435">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92" style:parent-style-name="Graphics">
      <style:graphic-properties draw:fill="none" draw:stroke="none"/>
    </style:style>
    <style:style style:family="text" style:name="a93">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37">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94">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4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38">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5">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9">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6">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542">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1">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7">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3">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98">
      <style:paragraph-properties fo:line-height="90%" fo:text-align="righ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4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113">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14">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545">
      <style:drawing-page-properties draw:fill="solid" draw:fill-color="#000000" draw:opacity="100%" presentation:visibility="visible" draw:background-size="border" presentation:background-objects-visible="false" presentation:background-visible="true" presentation:display-header="false" presentation:display-footer="false" presentation:display-page-number="false" presentation:display-date-time="false"/>
    </style:style>
    <style:style style:family="text" style:name="a115">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546" style:parent-style-name="Graphics">
      <style:graphic-properties draw:fill="none" draw:stroke="none"/>
    </style:style>
    <style:style style:family="paragraph" style:name="a116">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47">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7">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54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8">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21">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9">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223">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24">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5">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26">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7">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22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2">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3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5">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3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9">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4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42">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43">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45">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4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4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50">
      <style:graphic-properties fo:wrap-option="wrap" fo:padding-top="0.05in" fo:padding-bottom="0.05in" fo:padding-left="0.1in" fo:padding-right="0.1in" draw:textarea-vertical-align="top" draw:textarea-horizontal-align="center" draw:fill="none" draw:stroke="none" draw:auto-grow-width="false" draw:auto-grow-height="false" style:shrink-to-fit="true"/>
      <style:paragraph-properties style:font-independent-line-spacing="true" style:writing-mode="tb-rl"/>
    </style:style>
    <style:style style:family="paragraph" style:name="a449">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1">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2">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2">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4">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5">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25">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7">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8">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8">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31">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3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3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34">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3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3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4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38">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341">
      <style:drawing-page-properties draw:fill="solid" draw:fill-color="#000000" draw:opacity="100%" presentation:visibility="visible" draw:background-size="border" presentation:background-objects-visible="false" presentation:background-visible="true" presentation:display-header="false" presentation:display-footer="false" presentation:display-page-number="false" presentation:display-date-time="false"/>
    </style:style>
    <style:style style:family="presentation" style:name="a23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graphic" style:name="a342" style:parent-style-name="Graphics">
      <style:graphic-properties draw:fill="none" draw:stroke="none"/>
    </style:style>
    <style:style style:family="text" style:name="a343">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4">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45">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46">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34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48">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5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52">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5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5">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56">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458">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56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61">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59">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2">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63">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64">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34">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565">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35">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6">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67">
      <style:graphic-properties fo:wrap-option="wrap" fo:padding-top="0.05in" fo:padding-bottom="0.05in" fo:padding-left="0.1in" fo:padding-right="0.1in" draw:textarea-vertical-align="top" draw:textarea-horizontal-align="right" draw:fill="none" draw:stroke="none" draw:auto-grow-width="false" draw:auto-grow-height="false" style:shrink-to-fit="true"/>
      <style:paragraph-properties style:font-independent-line-spacing="true" style:writing-mode="tb-rl"/>
    </style:style>
    <style:style style:family="text" style:name="a56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240">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38">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4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9">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4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4">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4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7">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50">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resentation" style:name="a24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5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4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4">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5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5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7">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5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60">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1">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62">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463">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4">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6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6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7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9">
      <style:paragraph-properties fo:line-height="90%" fo:text-align="center"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71">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1">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7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42">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7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4">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4">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75">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145">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7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7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8">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7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4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1">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49">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5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253">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54">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5">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6">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57">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36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8">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1">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59">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6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63">
      <style:drawing-page-properties draw:fill="solid" draw:fill-color="#000000" draw:opacity="100%" presentation:visibility="visible" draw:background-size="border" presentation:background-objects-visible="false" presentation:background-visible="true" presentation:display-header="false" presentation:display-footer="false" presentation:display-page-number="false" presentation:display-date-time="false"/>
    </style:style>
    <style:style style:family="graphic" style:name="a364" style:parent-style-name="Graphics">
      <style:graphic-properties draw:fill="none" draw:stroke="none"/>
    </style:style>
    <style:style style:family="text" style:name="a365">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66">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7">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68">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resentation" style:name="a470">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text" style:name="a369">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1">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2">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4">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75">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6">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8">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7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5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52">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5">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5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15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8">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5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62">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65">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0">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68">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2">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73">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4">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6">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37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7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1">
      <style:paragraph-properties fo:line-height="90%" fo:text-align="center"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82">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text" style:name="a483">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4">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86">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87">
      <style:text-properties fo:font-variant="normal" fo:text-transform="none" fo:color="#ffffff"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8">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2">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6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164">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65">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6">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7">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7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68">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27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2">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4">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27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6">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80">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resentation" style:name="a38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7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2">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3">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85">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7">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490">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89">
      <style:text-properties fo:text-transform="uppercase" fo:color="#ffffff" style:text-line-through-type="none" style:text-line-through-style="none" style:text-line-through-width="auto" style:text-line-through-color="font-color" style:text-position="0% 100%" fo:font-family="Century Gothic" fo:font-size="1.11111in" style:font-size-asian="1.11111in" style:font-size-complex="1.1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2">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3">
      <style:paragraph-properties fo:line-height="90%" fo:text-align="center"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4">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text" style:name="a495">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6">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170">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9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72">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173">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4">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76">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7">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79">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2">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8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5">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8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0">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8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391">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289">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92">
      <style:text-properties fo:text-transform="uppercase" fo:color="#ffffff" style:text-line-through-type="none" style:text-line-through-style="none" style:text-line-through-width="auto" style:text-line-through-color="font-color" style:text-position="0% 100%" fo:font-family="Century Gothic" fo:font-size="1.11111in" style:font-size-asian="1.11111in" style:font-size-complex="1.1111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3">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39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95">
      <style:drawing-page-properties draw:fill="solid" draw:fill-color="#000000" draw:opacity="100%" presentation:visibility="visible" draw:background-size="border" presentation:background-objects-visible="false" presentation:background-visible="true" presentation:display-header="false" presentation:display-footer="false" presentation:display-page-number="false" presentation:display-date-time="false"/>
    </style:style>
    <style:style style:family="graphic" style:name="a396" style:parent-style-name="Graphics">
      <style:graphic-properties draw:fill="none" draw:stroke="none"/>
    </style:style>
    <style:style style:family="text" style:name="a397">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8">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80">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2">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83">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8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87">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189">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drawing-page" style:name="a291">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92">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3">
      <style:text-properties fo:text-transform="uppercas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4">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5">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296">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7">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8">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9">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90">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1">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93">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194">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5">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7">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8">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6">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
      <style:paragraph-properties fo:line-height="90%" fo:text-align="left" style:tab-stop-distance="1in" fo:margin-left="2.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6">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7">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2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3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4">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35">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graphic" style:name="a36" style:parent-style-name="Graphics">
      <style:graphic-properties draw:fill="none" draw:stroke="none"/>
    </style:style>
    <style:style style:family="text" style:name="a37">
      <style:text-properties fo:text-transform="uppercase" fo:color="#ffffff" style:text-line-through-type="none" style:text-line-through-style="none" style:text-line-through-width="auto" style:text-line-through-color="font-color" style:text-position="0% 100%" fo:font-family="Century Gothic" fo:font-size="0.83333in" style:font-size-asian="0.83333in" style:font-size-complex="0.8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
      <style:text-properties fo:text-transform="uppercase" fo:color="#ffffff" style:text-line-through-type="none" style:text-line-through-style="none" style:text-line-through-width="auto" style:text-line-through-color="font-color" style:text-position="0% 100%" fo:font-family="Century Gothic" fo:font-size="0.83333in" style:font-size-asian="0.83333in" style:font-size-complex="0.8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
      <style:paragraph-properties fo:line-height="9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4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4">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5">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0">
      <style:drawing-page-properties draw:fill="solid" draw:fill-color="#000000" draw:opacity="100%" presentation:visibility="visible" draw:background-size="border" presentation:background-objects-visible="false" presentation:display-header="false" presentation:display-footer="false" presentation:display-page-number="false" presentation:display-date-time="false"/>
    </style:style>
    <style:style style:family="graphic" style:name="a1" style:parent-style-name="Graphics">
      <style:graphic-properties draw:fill="none" draw:stroke="none"/>
    </style:style>
    <style:style style:family="text" style:name="a2">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6">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1">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5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01">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502">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57">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503">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5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5">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0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50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08">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9">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0">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40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2">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4">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60">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05">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1">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62">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7">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3">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08">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10">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resentation" style:name="a409">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drawing-page" style:name="a511">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65">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12">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13">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8">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14">
      <style:paragraph-properties fo:line-height="9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9">
      <style:paragraph-properties fo:line-height="90%" fo:text-align="left" style:tab-stop-distance="1in" fo:margin-left="1.2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15">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516">
      <style:text-properties fo:font-variant="normal" fo:text-transform="none" fo:color="#ffffff" style:text-line-through-type="none" style:text-line-through-style="none" style:text-line-through-width="auto" style:text-line-through-color="font-color" style:text-position="0% 100%" fo:font-family="Century Gothic" fo:font-size="0.30556in" style:font-size-asian="0.30556in" style:font-size-complex="0.30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17">
      <style:paragraph-properties fo:line-height="90%" fo:text-align="left" style:tab-stop-distance="1in" fo:margin-left="0.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1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1">
      <style:paragraph-properties fo:line-height="90%" fo:text-align="left" style:tab-stop-distance="1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3">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0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6">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7">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10">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08">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411">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09">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12">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text" style:name="a413">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14">
      <style:text-properties fo:font-variant="normal" fo:text-transform="none" fo:color="#ffffff" style:text-line-through-type="none" style:text-line-through-style="none" style:text-line-through-width="auto" style:text-line-through-color="font-color" style:text-position="0% 100%" fo:font-family="Century Gothic" fo:font-size="0.14583in" style:font-size-asian="0.14583in" style:font-size-complex="0.1458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15">
      <style:paragraph-properties fo:line-height="100%" fo:text-align="righ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16">
      <style:graphic-properties fo:wrap-option="wrap" fo:padding-top="0.05in" fo:padding-bottom="0.05in" fo:padding-left="0.1in" fo:padding-right="0.1in" draw:textarea-vertical-align="middle" draw:textarea-horizontal-align="left" draw:fill="none" draw:stroke="none" draw:auto-grow-width="false" draw:auto-grow-height="false"/>
      <style:paragraph-properties style:font-independent-line-spacing="true" style:writing-mode="lr-tb"/>
    </style:style>
    <style:style style:family="paragraph" style:name="a72">
      <style:paragraph-properties fo:line-height="90%" fo:text-align="left" style:tab-stop-distance="1in" fo:margin-left="1.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417">
      <style:drawing-page-properties draw:fill="solid" draw:fill-color="#000000" draw:opacity="100%"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418">
      <style:text-properties fo:text-transform="uppercase" fo:color="#ffffff"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0">
      <style:paragraph-properties fo:line-height="90%" fo:text-align="left" style:tab-stop-distance="1in" fo:margin-left="0.75in" fo:margin-right="0in" fo:text-indent="-0.25in" fo:margin-top="0.06944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4">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53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2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4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2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2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7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2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7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40">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9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4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9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9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3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9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3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6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2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6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8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26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89">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1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6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24">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20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28">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205">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4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0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4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5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4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5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2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59">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7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73">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2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0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9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52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277">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6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32">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81">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7">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84">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436">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371">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188">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5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375">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403">
      <text:list-level-style-number text:level="1" style:num-format="" style:num-list-format-name="">
        <style:list-level-properties text:space-before="0in"/>
      </text:list-level-style-number>
      <text:list-level-style-number text:level="2" style:num-format="" style:num-list-format-name="">
        <style:list-level-properties text:space-before="0.5in"/>
      </text:list-level-style-number>
      <text:list-level-style-number text:level="3" style:num-format="" style:num-list-format-name="">
        <style:list-level-properties text:space-before="1in"/>
      </text:list-level-style-number>
      <text:list-level-style-number text:level="4" style:num-format="" style:num-list-format-name="">
        <style:list-level-properties text:space-before="1.5in"/>
      </text:list-level-style-number>
      <text:list-level-style-number text:level="5" style:num-format="" style:num-list-format-name="">
        <style:list-level-properties text:space-before="2in"/>
      </text:list-level-style-number>
      <text:list-level-style-number text:level="6" style:num-format="" style:num-list-format-name="">
        <style:list-level-properties text:space-before="2.5in"/>
      </text:list-level-style-number>
      <text:list-level-style-number text:level="7" style:num-format="" style:num-list-format-name="">
        <style:list-level-properties text:space-before="3in"/>
      </text:list-level-style-number>
      <text:list-level-style-number text:level="8" style:num-format="" style:num-list-format-name="">
        <style:list-level-properties text:space-before="3.5in"/>
      </text:list-level-style-number>
      <text:list-level-style-number text:level="9" style:num-format="" style:num-list-format-name="">
        <style:list-level-properties text:space-before="4in"/>
      </text:list-level-style-number>
    </text:list-style>
    <text:list-style style:name="a562">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120">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text:list-style style:name="a566">
      <text:list-level-style-bullet text:level="1" text:bullet-char="•">
        <style:list-level-properties text:space-before="0in" text:min-label-width="0.25in"/>
        <style:text-properties fo:font-family="Arial" style:font-family-generic="swiss" style:font-pitch="variable" fo:font-size="100%"/>
      </text:list-level-style-bullet>
      <text:list-level-style-bullet text:level="2" text:bullet-char="•">
        <style:list-level-properties text:space-before="0.5in" text:min-label-width="0.25in"/>
        <style:text-properties fo:font-family="Arial" style:font-family-generic="swiss" style:font-pitch="variable" fo:font-size="100%"/>
      </text:list-level-style-bullet>
      <text:list-level-style-bullet text:level="3" text:bullet-char="•">
        <style:list-level-properties text:space-before="1in" text:min-label-width="0.25in"/>
        <style:text-properties fo:font-family="Arial" style:font-family-generic="swiss" style:font-pitch="variable" fo:font-size="100%"/>
      </text:list-level-style-bullet>
      <text:list-level-style-bullet text:level="4" text:bullet-char="•">
        <style:list-level-properties text:space-before="1.5in" text:min-label-width="0.25in"/>
        <style:text-properties fo:font-family="Arial" style:font-family-generic="swiss" style:font-pitch="variable" fo:font-size="100%"/>
      </text:list-level-style-bullet>
      <text:list-level-style-bullet text:level="5" text:bullet-char="•">
        <style:list-level-properties text:space-before="2in" text:min-label-width="0.25in"/>
        <style:text-properties fo:font-family="Arial" style:font-family-generic="swiss" style:font-pitch="variable" fo:font-size="100%"/>
      </text:list-level-style-bullet>
      <text:list-level-style-bullet text:level="6" text:bullet-char="•">
        <style:list-level-properties text:space-before="2.5in" text:min-label-width="0.25in"/>
        <style:text-properties fo:font-family="Arial" style:font-family-generic="swiss" style:font-pitch="variable" fo:font-size="100%"/>
      </text:list-level-style-bullet>
      <text:list-level-style-bullet text:level="7" text:bullet-char="•">
        <style:list-level-properties text:space-before="3in" text:min-label-width="0.25in"/>
        <style:text-properties fo:font-family="Arial" style:font-family-generic="swiss" style:font-pitch="variable" fo:font-size="100%"/>
      </text:list-level-style-bullet>
      <text:list-level-style-bullet text:level="8" text:bullet-char="•">
        <style:list-level-properties text:space-before="3.5in" text:min-label-width="0.25in"/>
        <style:text-properties fo:font-family="Arial" style:font-family-generic="swiss" style:font-pitch="variable" fo:font-size="100%"/>
      </text:list-level-style-bullet>
      <text:list-level-style-bullet text:level="9" text:bullet-char="•">
        <style:list-level-properties text:space-before="4in" text:min-label-width="0.25in"/>
        <style:text-properties fo:font-family="Arial" style:font-family-generic="swiss" style:font-pitch="variable" fo:font-size="100%"/>
      </text:list-level-style-bullet>
    </text:list-style>
    <number:date-style xmlns:number="urn:oasis:names:tc:opendocument:xmlns:datastyle:1.0" style:name="a153"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3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10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4"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29"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406"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569"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1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78"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447"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50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4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28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52"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80"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46"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534" number:transliteration-format="" number:transliteration-style="long">
      <number:month number:calendar="gregorian"/>
      <number:text>/</number:text>
      <number:day number:calendar="gregorian"/>
      <number:text>/</number:text>
      <number:year number:style="long" number:calendar="gregorian"/>
    </number:date-style>
    <number:date-style xmlns:number="urn:oasis:names:tc:opendocument:xmlns:datastyle:1.0" style:name="a305" number:transliteration-format="" number:transliteration-style="long">
      <number:month number:calendar="gregorian"/>
      <number:text>/</number:text>
      <number:day number:calendar="gregorian"/>
      <number:text>/</number:text>
      <number:year number:style="long" number:calendar="gregorian"/>
    </number:date-style>
  </office:automatic-styles>
  <office:master-styles>
    <draw:layer-set>
      <draw:layer draw:name="Master1-bg" draw:protected="true"/>
    </draw:layer-set>
    <style:master-page style:name="Master1-Vapor-Trail" style:page-layout-name="pageLayout1" draw:style-name="a0">
      <draw:frame draw:id="id0" draw:style-name="a1" draw:name="Picture 6" svg:x="0in" svg:y="0in" svg:width="13.33333in" svg:height="1.57639in" style:rel-width="scale" style:rel-height="scale">
        <draw:image xlink:href="media/image5.png" xlink:type="simple" xlink:show="embed" xlink:actuate="onLoad"/>
        <svg:title/>
        <svg:desc>C0-HD-TOP.png</svg:desc>
      </draw:frame>
      <draw:frame draw:id="id1" presentation:style-name="a5" draw:name="Title Placeholder 1" svg:x="3.16667in" svg:y="0.83593in" svg:width="9.41667in" svg:height="1.41407in" presentation:class="title" presentation:placeholder="false">
        <draw:text-box>
          <text:p text:style-name="a4" text:class-names="" text:cond-style-name="">
            <text:span text:style-name="a2" text:class-names="">Click to edit Master title style</text:span>
            <text:span text:style-name="a3" text:class-names=""/>
          </text:p>
        </draw:text-box>
        <svg:title/>
        <svg:desc/>
      </draw:frame>
      <draw:frame draw:id="id2" presentation:style-name="a22" draw:name="Text Placeholder 2" svg:x="0.75in" svg:y="2.4in" svg:width="11.83333in" svg:height="4.40084in" presentation:class="outline" presentation:placeholder="false">
        <draw:text-box>
          <text:list text:style-name="a8">
            <text:list-item>
              <text:p text:style-name="a7" text:class-names="" text:cond-style-name="">
                <text:span text:style-name="a6" text:class-names="">Click to edit Master text styles</text:span>
              </text:p>
            </text:list-item>
          </text:list>
          <text:list text:style-name="a11">
            <text:list-item>
              <text:list text:style-name="a11">
                <text:list-item>
                  <text:p text:style-name="a10" text:class-names="" text:cond-style-name="">
                    <text:span text:style-name="a9" text:class-names="">Second level</text:span>
                  </text:p>
                </text:list-item>
              </text:list>
            </text:list-item>
          </text:list>
          <text:list text:style-name="a14">
            <text:list-item>
              <text:list text:style-name="a14">
                <text:list-item>
                  <text:list text:style-name="a14">
                    <text:list-item>
                      <text:p text:style-name="a13" text:class-names="" text:cond-style-name="">
                        <text:span text:style-name="a12" text:class-names="">Third level</text:span>
                      </text:p>
                    </text:list-item>
                  </text:list>
                </text:list-item>
              </text:list>
            </text:list-item>
          </text:list>
          <text:list text:style-name="a17">
            <text:list-item>
              <text:list text:style-name="a17">
                <text:list-item>
                  <text:list text:style-name="a17">
                    <text:list-item>
                      <text:list text:style-name="a17">
                        <text:list-item>
                          <text:p text:style-name="a16" text:class-names="" text:cond-style-name="">
                            <text:span text:style-name="a15" text:class-names="">Fourth level</text:span>
                          </text:p>
                        </text:list-item>
                      </text:list>
                    </text:list-item>
                  </text:list>
                </text:list-item>
              </text:list>
            </text:list-item>
          </text:list>
          <text:list text:style-name="a21">
            <text:list-item>
              <text:list text:style-name="a21">
                <text:list-item>
                  <text:list text:style-name="a21">
                    <text:list-item>
                      <text:list text:style-name="a21">
                        <text:list-item>
                          <text:list text:style-name="a21">
                            <text:list-item>
                              <text:p text:style-name="a20" text:class-names="" text:cond-style-name="">
                                <text:span text:style-name="a18" text:class-names="">Fifth level</text:span>
                                <text:span text:style-name="a19" text:class-names=""/>
                              </text:p>
                            </text:list-item>
                          </text:list>
                        </text:list-item>
                      </text:list>
                    </text:list-item>
                  </text:list>
                </text:list-item>
              </text:list>
            </text:list-item>
          </text:list>
        </draw:text-box>
        <svg:title/>
        <svg:desc/>
      </draw:frame>
      <draw:frame draw:id="id3" presentation:style-name="a27" draw:name="Date Placeholder 3" svg:x="9.4in" svg:y="6.95139in" svg:width="3.18333in" svg:height="0.39931in" presentation:class="date-time" presentation:placeholder="false">
        <draw:text-box>
          <text:p text:style-name="a26" text:class-names="" text:cond-style-name="">
            <text:span text:style-name="a23" text:class-names="">
              <text:date text:fixed="false" style:data-style-name="a24">5/13/2025</text:date>
            </text:span>
            <text:span text:style-name="a25" text:class-names=""/>
          </text:p>
        </draw:text-box>
        <svg:title/>
        <svg:desc/>
      </draw:frame>
      <draw:frame draw:id="id4" presentation:style-name="a30" draw:name="Footer Placeholder 4" svg:x="0.75in" svg:y="6.95084in" svg:width="8.5in" svg:height="0.39931in" presentation:class="footer" presentation:placeholder="false">
        <draw:text-box>
          <text:p text:style-name="a29" text:class-names="" text:cond-style-name="">
            <text:span text:style-name="a28" text:class-names=""/>
          </text:p>
        </draw:text-box>
        <svg:title/>
        <svg:desc/>
      </draw:frame>
      <draw:frame draw:id="id5" presentation:style-name="a34" draw:name="Slide Number Placeholder 5" svg:x="9.58333in" svg:y="0.41667in" svg:width="3in" svg:height="0.39931in" presentation:class="page-number" presentation:placeholder="false">
        <draw:text-box>
          <text:p text:style-name="a33" text:class-names="" text:cond-style-name="">
            <text:span text:style-name="a31" text:class-names="">
              <text:page-number style:num-format="1" text:fixed="false">‹#›</text:page-number>
            </text:span>
            <text:span text:style-name="a32" text:class-names=""/>
          </text:p>
        </draw:text-box>
        <svg:title/>
        <svg:desc/>
      </draw:frame>
    </style:master-page>
    <style:master-page style:name="Master1-Layout1-title-Title-Slide" style:page-layout-name="pageLayout1" draw:style-name="a35">
      <draw:frame draw:id="id6" draw:layer="Master1-bg" draw:style-name="a36" draw:name="Picture 6" svg:x="0in" svg:y="4.78472in" svg:width="13.33333in" svg:height="2.71528in" style:rel-width="scale" style:rel-height="scale">
        <draw:image xlink:href="media/image4.png" xlink:type="simple" xlink:show="embed" xlink:actuate="onLoad"/>
        <svg:title/>
        <svg:desc>C0-HD-BTM.png</svg:desc>
      </draw:frame>
      <draw:frame draw:id="id7" presentation:style-name="a40" draw:name="Title 1" svg:x="1.5in" svg:y="1.97223in" svg:width="10.33333in" svg:height="1.99595in" presentation:class="title" presentation:placeholder="false">
        <draw:text-box>
          <text:p text:style-name="a39" text:class-names="" text:cond-style-name="">
            <text:span text:style-name="a37" text:class-names="">Click to edit Master title style</text:span>
            <text:span text:style-name="a38" text:class-names=""/>
          </text:p>
        </draw:text-box>
        <svg:title/>
        <svg:desc/>
      </draw:frame>
      <draw:frame draw:id="id8" presentation:style-name="a44" draw:name="Subtitle 2" svg:x="1.5in" svg:y="3.97222in" svg:width="10.33333in" svg:height="0.75in" presentation:class="subtitle" presentation:placeholder="false">
        <draw:text-box>
          <text:p text:style-name="a43" text:class-names="" text:cond-style-name="">
            <text:span text:style-name="a41" text:class-names="">Click to edit Master subtitle style</text:span>
            <text:span text:style-name="a42" text:class-names=""/>
          </text:p>
        </draw:text-box>
        <svg:title/>
        <svg:desc/>
      </draw:frame>
      <draw:frame draw:id="id9" presentation:style-name="a49" draw:name="Date Placeholder 3" svg:x="8.65in" svg:y="4.71821in" svg:width="3.18333in" svg:height="0.40971in" presentation:class="date-time" presentation:placeholder="false">
        <draw:text-box>
          <text:p text:style-name="a48" text:class-names="" text:cond-style-name="">
            <text:span text:style-name="a45" text:class-names="">
              <text:date text:fixed="false" style:data-style-name="a46">5/13/2025</text:date>
            </text:span>
            <text:span text:style-name="a47" text:class-names=""/>
          </text:p>
        </draw:text-box>
        <svg:title/>
        <svg:desc/>
      </draw:frame>
      <draw:frame draw:id="id10" presentation:style-name="a52" draw:name="Footer Placeholder 4" svg:x="1.5in" svg:y="4.72861in" svg:width="7in" svg:height="0.39931in" presentation:class="footer" presentation:placeholder="false">
        <draw:text-box>
          <text:p text:style-name="a51" text:class-names="" text:cond-style-name="">
            <text:span text:style-name="a50" text:class-names=""/>
          </text:p>
        </draw:text-box>
        <svg:title/>
        <svg:desc/>
      </draw:frame>
      <draw:frame draw:id="id11" presentation:style-name="a56" draw:name="Slide Number Placeholder 5" svg:x="8.83333in" svg:y="1.56481in" svg:width="3in" svg:height="0.39931in" presentation:class="page-number" presentation:placeholder="false">
        <draw:text-box>
          <text:p text:style-name="a55" text:class-names="" text:cond-style-name="">
            <text:span text:style-name="a53" text:class-names="">
              <text:page-number style:num-format="1" text:fixed="false">‹#›</text:page-number>
            </text:span>
            <text:span text:style-name="a54" text:class-names=""/>
          </text:p>
        </draw:text-box>
        <svg:title/>
        <svg:desc/>
      </draw:frame>
    </style:master-page>
    <style:master-page style:name="Master1-Layout2-obj-Title-and-Content" style:page-layout-name="pageLayout1" draw:style-name="a57">
      <draw:frame draw:id="id12" draw:layer="Master1-bg" presentation:style-name="a61" draw:name="Title 1" svg:x="3.16667in" svg:y="0.83593in" svg:width="9.41667in" svg:height="1.41407in" presentation:class="title" presentation:placeholder="false">
        <draw:text-box>
          <text:p text:style-name="a60" text:class-names="" text:cond-style-name="">
            <text:span text:style-name="a58" text:class-names="">Click to edit Master title style</text:span>
            <text:span text:style-name="a59" text:class-names=""/>
          </text:p>
        </draw:text-box>
        <svg:title/>
        <svg:desc/>
      </draw:frame>
      <draw:frame draw:id="id13" presentation:style-name="a78" draw:name="Content Placeholder 2" svg:x="0.75in" svg:y="2.4in" svg:width="11.83333in" svg:height="4.40084in" presentation:class="object" presentation:placeholder="false">
        <draw:text-box>
          <text:list text:style-name="a64">
            <text:list-item>
              <text:p text:style-name="a63" text:class-names="" text:cond-style-name="">
                <text:span text:style-name="a62" text:class-names="">Click to edit Master text styles</text:span>
              </text:p>
            </text:list-item>
          </text:list>
          <text:list text:style-name="a67">
            <text:list-item>
              <text:list text:style-name="a67">
                <text:list-item>
                  <text:p text:style-name="a66" text:class-names="" text:cond-style-name="">
                    <text:span text:style-name="a65" text:class-names="">Second level</text:span>
                  </text:p>
                </text:list-item>
              </text:list>
            </text:list-item>
          </text:list>
          <text:list text:style-name="a70">
            <text:list-item>
              <text:list text:style-name="a70">
                <text:list-item>
                  <text:list text:style-name="a70">
                    <text:list-item>
                      <text:p text:style-name="a69" text:class-names="" text:cond-style-name="">
                        <text:span text:style-name="a68" text:class-names="">Third level</text:span>
                      </text:p>
                    </text:list-item>
                  </text:list>
                </text:list-item>
              </text:list>
            </text:list-item>
          </text:list>
          <text:list text:style-name="a73">
            <text:list-item>
              <text:list text:style-name="a73">
                <text:list-item>
                  <text:list text:style-name="a73">
                    <text:list-item>
                      <text:list text:style-name="a73">
                        <text:list-item>
                          <text:p text:style-name="a72" text:class-names="" text:cond-style-name="">
                            <text:span text:style-name="a71" text:class-names="">Fourth level</text:span>
                          </text:p>
                        </text:list-item>
                      </text:list>
                    </text:list-item>
                  </text:list>
                </text:list-item>
              </text:list>
            </text:list-item>
          </text:list>
          <text:list text:style-name="a77">
            <text:list-item>
              <text:list text:style-name="a77">
                <text:list-item>
                  <text:list text:style-name="a77">
                    <text:list-item>
                      <text:list text:style-name="a77">
                        <text:list-item>
                          <text:list text:style-name="a77">
                            <text:list-item>
                              <text:p text:style-name="a76" text:class-names="" text:cond-style-name="">
                                <text:span text:style-name="a74" text:class-names="">Fifth level</text:span>
                                <text:span text:style-name="a75" text:class-names=""/>
                              </text:p>
                            </text:list-item>
                          </text:list>
                        </text:list-item>
                      </text:list>
                    </text:list-item>
                  </text:list>
                </text:list-item>
              </text:list>
            </text:list-item>
          </text:list>
        </draw:text-box>
        <svg:title/>
        <svg:desc/>
      </draw:frame>
      <draw:frame draw:id="id14" presentation:style-name="a83" draw:name="Date Placeholder 3" svg:x="9.4in" svg:y="6.95139in" svg:width="3.18333in" svg:height="0.39931in" presentation:class="date-time" presentation:placeholder="false">
        <draw:text-box>
          <text:p text:style-name="a82" text:class-names="" text:cond-style-name="">
            <text:span text:style-name="a79" text:class-names="">
              <text:date text:fixed="false" style:data-style-name="a80">5/13/2025</text:date>
            </text:span>
            <text:span text:style-name="a81" text:class-names=""/>
          </text:p>
        </draw:text-box>
        <svg:title/>
        <svg:desc/>
      </draw:frame>
      <draw:frame draw:id="id15" presentation:style-name="a86" draw:name="Footer Placeholder 4" svg:x="0.75in" svg:y="6.95084in" svg:width="8.5in" svg:height="0.39931in" presentation:class="footer" presentation:placeholder="false">
        <draw:text-box>
          <text:p text:style-name="a85" text:class-names="" text:cond-style-name="">
            <text:span text:style-name="a84" text:class-names=""/>
          </text:p>
        </draw:text-box>
        <svg:title/>
        <svg:desc/>
      </draw:frame>
      <draw:frame draw:id="id16" presentation:style-name="a90" draw:name="Slide Number Placeholder 5" svg:x="9.58333in" svg:y="0.41667in" svg:width="3in" svg:height="0.39931in" presentation:class="page-number" presentation:placeholder="false">
        <draw:text-box>
          <text:p text:style-name="a89" text:class-names="" text:cond-style-name="">
            <text:span text:style-name="a87" text:class-names="">
              <text:page-number style:num-format="1" text:fixed="false">‹#›</text:page-number>
            </text:span>
            <text:span text:style-name="a88" text:class-names=""/>
          </text:p>
        </draw:text-box>
        <svg:title/>
        <svg:desc/>
      </draw:frame>
    </style:master-page>
    <style:master-page style:name="Master1-Layout3-secHead-Section-Header" style:page-layout-name="pageLayout1" draw:style-name="a91">
      <draw:frame draw:id="id17" draw:style-name="a92" draw:name="Picture 8" svg:x="0in" svg:y="4.78472in" svg:width="13.33333in" svg:height="2.71528in" style:rel-width="scale" style:rel-height="scale">
        <draw:image xlink:href="media/image4.png" xlink:type="simple" xlink:show="embed" xlink:actuate="onLoad"/>
        <svg:title/>
        <svg:desc>C0-HD-BTM.png</svg:desc>
      </draw:frame>
      <draw:frame draw:id="id18" presentation:style-name="a96" draw:name="Title 1" svg:x="0.75in" svg:y="0.82407in" svg:width="11.83333in" svg:height="3.06423in" presentation:class="title" presentation:placeholder="false">
        <draw:text-box>
          <text:p text:style-name="a95" text:class-names="" text:cond-style-name="">
            <text:span text:style-name="a93" text:class-names="">Click to edit Master title style</text:span>
            <text:span text:style-name="a94" text:class-names=""/>
          </text:p>
        </draw:text-box>
        <svg:title/>
        <svg:desc/>
      </draw:frame>
      <draw:frame draw:id="id19" presentation:style-name="a100" draw:name="Text Placeholder 2" svg:x="1.12037in" svg:y="3.98264in" svg:width="11.47222in" svg:height="1.04514in" presentation:class="outline" presentation:placeholder="false">
        <draw:text-box>
          <text:list text:style-name="a99">
            <text:list-item>
              <text:p text:style-name="a98" text:class-names="" text:cond-style-name="">
                <text:span text:style-name="a97" text:class-names="">Click to edit Master text styles</text:span>
              </text:p>
            </text:list-item>
          </text:list>
        </draw:text-box>
        <svg:title/>
        <svg:desc/>
      </draw:frame>
      <draw:frame draw:id="id20" presentation:style-name="a105" draw:name="Date Placeholder 3" svg:x="8.54599in" svg:y="0.41667in" svg:width="3.18333in" svg:height="0.39931in" presentation:class="date-time" presentation:placeholder="false">
        <draw:text-box>
          <text:p text:style-name="a104" text:class-names="" text:cond-style-name="">
            <text:span text:style-name="a101" text:class-names="">
              <text:date text:fixed="false" style:data-style-name="a102">5/13/2025</text:date>
            </text:span>
            <text:span text:style-name="a103" text:class-names=""/>
          </text:p>
        </draw:text-box>
        <svg:title/>
        <svg:desc/>
      </draw:frame>
      <draw:frame draw:id="id21" presentation:style-name="a108" draw:name="Footer Placeholder 4" svg:x="0.75in" svg:y="0.41667in" svg:width="7.64599in" svg:height="0.39815in" presentation:class="footer" presentation:placeholder="false">
        <draw:text-box>
          <text:p text:style-name="a107" text:class-names="" text:cond-style-name="">
            <text:span text:style-name="a106" text:class-names=""/>
          </text:p>
        </draw:text-box>
        <svg:title/>
        <svg:desc/>
      </draw:frame>
      <draw:frame draw:id="id22" presentation:style-name="a112" draw:name="Slide Number Placeholder 5" svg:x="11.87932in" svg:y="0.41667in" svg:width="0.70401in" svg:height="0.39931in" presentation:class="page-number" presentation:placeholder="false">
        <draw:text-box>
          <text:p text:style-name="a111" text:class-names="" text:cond-style-name="">
            <text:span text:style-name="a109" text:class-names="">
              <text:page-number style:num-format="1" text:fixed="false">‹#›</text:page-number>
            </text:span>
            <text:span text:style-name="a110" text:class-names=""/>
          </text:p>
        </draw:text-box>
        <svg:title/>
        <svg:desc/>
      </draw:frame>
    </style:master-page>
    <style:master-page style:name="Master1-Layout4-twoObj-Two-Content" style:page-layout-name="pageLayout1" draw:style-name="a113">
      <draw:frame draw:id="id23" draw:layer="Master1-bg" presentation:style-name="a117" draw:name="Title 1" svg:x="3.16667in" svg:y="0.83593in" svg:width="9.41667in" svg:height="1.41407in" presentation:class="title" presentation:placeholder="false">
        <draw:text-box>
          <text:p text:style-name="a116" text:class-names="" text:cond-style-name="">
            <text:span text:style-name="a114" text:class-names="">Click to edit Master title style</text:span>
            <text:span text:style-name="a115" text:class-names=""/>
          </text:p>
        </draw:text-box>
        <svg:title/>
        <svg:desc/>
      </draw:frame>
      <draw:frame draw:id="id24" presentation:style-name="a134" draw:name="Content Placeholder 2" svg:x="0.75in" svg:y="2.4in" svg:width="5.83333in" svg:height="4.40084in" presentation:class="object" presentation:placeholder="false">
        <draw:text-box>
          <text:list text:style-name="a120">
            <text:list-item>
              <text:p text:style-name="a119" text:class-names="" text:cond-style-name="">
                <text:span text:style-name="a118" text:class-names="">Click to edit Master text styles</text:span>
              </text:p>
            </text:list-item>
          </text:list>
          <text:list text:style-name="a123">
            <text:list-item>
              <text:list text:style-name="a123">
                <text:list-item>
                  <text:p text:style-name="a122" text:class-names="" text:cond-style-name="">
                    <text:span text:style-name="a121" text:class-names="">Second level</text:span>
                  </text:p>
                </text:list-item>
              </text:list>
            </text:list-item>
          </text:list>
          <text:list text:style-name="a126">
            <text:list-item>
              <text:list text:style-name="a126">
                <text:list-item>
                  <text:list text:style-name="a126">
                    <text:list-item>
                      <text:p text:style-name="a125" text:class-names="" text:cond-style-name="">
                        <text:span text:style-name="a124" text:class-names="">Third level</text:span>
                      </text:p>
                    </text:list-item>
                  </text:list>
                </text:list-item>
              </text:list>
            </text:list-item>
          </text:list>
          <text:list text:style-name="a129">
            <text:list-item>
              <text:list text:style-name="a129">
                <text:list-item>
                  <text:list text:style-name="a129">
                    <text:list-item>
                      <text:list text:style-name="a129">
                        <text:list-item>
                          <text:p text:style-name="a128" text:class-names="" text:cond-style-name="">
                            <text:span text:style-name="a127" text:class-names="">Fourth level</text:span>
                          </text:p>
                        </text:list-item>
                      </text:list>
                    </text:list-item>
                  </text:list>
                </text:list-item>
              </text:list>
            </text:list-item>
          </text:list>
          <text:list text:style-name="a133">
            <text:list-item>
              <text:list text:style-name="a133">
                <text:list-item>
                  <text:list text:style-name="a133">
                    <text:list-item>
                      <text:list text:style-name="a133">
                        <text:list-item>
                          <text:list text:style-name="a133">
                            <text:list-item>
                              <text:p text:style-name="a132" text:class-names="" text:cond-style-name="">
                                <text:span text:style-name="a130" text:class-names="">Fifth level</text:span>
                                <text:span text:style-name="a131" text:class-names=""/>
                              </text:p>
                            </text:list-item>
                          </text:list>
                        </text:list-item>
                      </text:list>
                    </text:list-item>
                  </text:list>
                </text:list-item>
              </text:list>
            </text:list-item>
          </text:list>
        </draw:text-box>
        <svg:title/>
        <svg:desc/>
      </draw:frame>
      <draw:frame draw:id="id25" presentation:style-name="a151" draw:name="Content Placeholder 3" svg:x="6.75in" svg:y="2.4in" svg:width="5.83333in" svg:height="4.40084in" presentation:class="object" presentation:placeholder="false">
        <draw:text-box>
          <text:list text:style-name="a137">
            <text:list-item>
              <text:p text:style-name="a136" text:class-names="" text:cond-style-name="">
                <text:span text:style-name="a135" text:class-names="">Click to edit Master text styles</text:span>
              </text:p>
            </text:list-item>
          </text:list>
          <text:list text:style-name="a140">
            <text:list-item>
              <text:list text:style-name="a140">
                <text:list-item>
                  <text:p text:style-name="a139" text:class-names="" text:cond-style-name="">
                    <text:span text:style-name="a138" text:class-names="">Second level</text:span>
                  </text:p>
                </text:list-item>
              </text:list>
            </text:list-item>
          </text:list>
          <text:list text:style-name="a143">
            <text:list-item>
              <text:list text:style-name="a143">
                <text:list-item>
                  <text:list text:style-name="a143">
                    <text:list-item>
                      <text:p text:style-name="a142" text:class-names="" text:cond-style-name="">
                        <text:span text:style-name="a141" text:class-names="">Third level</text:span>
                      </text:p>
                    </text:list-item>
                  </text:list>
                </text:list-item>
              </text:list>
            </text:list-item>
          </text:list>
          <text:list text:style-name="a146">
            <text:list-item>
              <text:list text:style-name="a146">
                <text:list-item>
                  <text:list text:style-name="a146">
                    <text:list-item>
                      <text:list text:style-name="a146">
                        <text:list-item>
                          <text:p text:style-name="a145" text:class-names="" text:cond-style-name="">
                            <text:span text:style-name="a144" text:class-names="">Fourth level</text:span>
                          </text:p>
                        </text:list-item>
                      </text:list>
                    </text:list-item>
                  </text:list>
                </text:list-item>
              </text:list>
            </text:list-item>
          </text:list>
          <text:list text:style-name="a150">
            <text:list-item>
              <text:list text:style-name="a150">
                <text:list-item>
                  <text:list text:style-name="a150">
                    <text:list-item>
                      <text:list text:style-name="a150">
                        <text:list-item>
                          <text:list text:style-name="a150">
                            <text:list-item>
                              <text:p text:style-name="a149" text:class-names="" text:cond-style-name="">
                                <text:span text:style-name="a147" text:class-names="">Fifth level</text:span>
                                <text:span text:style-name="a148" text:class-names=""/>
                              </text:p>
                            </text:list-item>
                          </text:list>
                        </text:list-item>
                      </text:list>
                    </text:list-item>
                  </text:list>
                </text:list-item>
              </text:list>
            </text:list-item>
          </text:list>
        </draw:text-box>
        <svg:title/>
        <svg:desc/>
      </draw:frame>
      <draw:frame draw:id="id26" presentation:style-name="a156" draw:name="Date Placeholder 4" svg:x="9.4in" svg:y="6.95139in" svg:width="3.18333in" svg:height="0.39931in" presentation:class="date-time" presentation:placeholder="false">
        <draw:text-box>
          <text:p text:style-name="a155" text:class-names="" text:cond-style-name="">
            <text:span text:style-name="a152" text:class-names="">
              <text:date text:fixed="false" style:data-style-name="a153">5/13/2025</text:date>
            </text:span>
            <text:span text:style-name="a154" text:class-names=""/>
          </text:p>
        </draw:text-box>
        <svg:title/>
        <svg:desc/>
      </draw:frame>
      <draw:frame draw:id="id27" presentation:style-name="a159" draw:name="Footer Placeholder 5" svg:x="0.75in" svg:y="6.95084in" svg:width="8.5in" svg:height="0.39931in" presentation:class="footer" presentation:placeholder="false">
        <draw:text-box>
          <text:p text:style-name="a158" text:class-names="" text:cond-style-name="">
            <text:span text:style-name="a157" text:class-names=""/>
          </text:p>
        </draw:text-box>
        <svg:title/>
        <svg:desc/>
      </draw:frame>
      <draw:frame draw:id="id28" presentation:style-name="a163" draw:name="Slide Number Placeholder 6" svg:x="9.58333in" svg:y="0.41667in" svg:width="3in" svg:height="0.39931in" presentation:class="page-number" presentation:placeholder="false">
        <draw:text-box>
          <text:p text:style-name="a162" text:class-names="" text:cond-style-name="">
            <text:span text:style-name="a160" text:class-names="">
              <text:page-number style:num-format="1" text:fixed="false">‹#›</text:page-number>
            </text:span>
            <text:span text:style-name="a161" text:class-names=""/>
          </text:p>
        </draw:text-box>
        <svg:title/>
        <svg:desc/>
      </draw:frame>
    </style:master-page>
    <style:master-page style:name="Master1-Layout5-twoTxTwoObj-Comparison" style:page-layout-name="pageLayout1" draw:style-name="a164">
      <draw:frame draw:id="id29" draw:layer="Master1-bg" presentation:style-name="a168" draw:name="Title 1" svg:x="3.16667in" svg:y="0.83333in" svg:width="9.41667in" svg:height="1.41667in" presentation:class="title" presentation:placeholder="false">
        <draw:text-box>
          <text:p text:style-name="a167" text:class-names="" text:cond-style-name="">
            <text:span text:style-name="a165" text:class-names="">Click to edit Master title style</text:span>
            <text:span text:style-name="a166" text:class-names=""/>
          </text:p>
        </draw:text-box>
        <svg:title/>
        <svg:desc/>
      </draw:frame>
      <draw:frame draw:id="id30" presentation:style-name="a172" draw:name="Text Placeholder 2" svg:x="1.00001in" svg:y="2.38823in" svg:width="5.55555in" svg:height="0.90104in" presentation:class="outline" presentation:placeholder="false">
        <draw:text-box>
          <text:list text:style-name="a171">
            <text:list-item>
              <text:p text:style-name="a170" text:class-names="" text:cond-style-name="">
                <text:span text:style-name="a169" text:class-names="">Click to edit Master text styles</text:span>
              </text:p>
            </text:list-item>
          </text:list>
        </draw:text-box>
        <svg:title/>
        <svg:desc/>
      </draw:frame>
      <draw:frame draw:id="id31" presentation:style-name="a189" draw:name="Content Placeholder 3" svg:x="0.75in" svg:y="3.42593in" svg:width="5.80903in" svg:height="3.37491in" presentation:class="object" presentation:placeholder="false">
        <draw:text-box>
          <text:list text:style-name="a175">
            <text:list-item>
              <text:p text:style-name="a174" text:class-names="" text:cond-style-name="">
                <text:span text:style-name="a173" text:class-names="">Click to edit Master text styles</text:span>
              </text:p>
            </text:list-item>
          </text:list>
          <text:list text:style-name="a178">
            <text:list-item>
              <text:list text:style-name="a178">
                <text:list-item>
                  <text:p text:style-name="a177" text:class-names="" text:cond-style-name="">
                    <text:span text:style-name="a176" text:class-names="">Second level</text:span>
                  </text:p>
                </text:list-item>
              </text:list>
            </text:list-item>
          </text:list>
          <text:list text:style-name="a181">
            <text:list-item>
              <text:list text:style-name="a181">
                <text:list-item>
                  <text:list text:style-name="a181">
                    <text:list-item>
                      <text:p text:style-name="a180" text:class-names="" text:cond-style-name="">
                        <text:span text:style-name="a179" text:class-names="">Third level</text:span>
                      </text:p>
                    </text:list-item>
                  </text:list>
                </text:list-item>
              </text:list>
            </text:list-item>
          </text:list>
          <text:list text:style-name="a184">
            <text:list-item>
              <text:list text:style-name="a184">
                <text:list-item>
                  <text:list text:style-name="a184">
                    <text:list-item>
                      <text:list text:style-name="a184">
                        <text:list-item>
                          <text:p text:style-name="a183" text:class-names="" text:cond-style-name="">
                            <text:span text:style-name="a182" text:class-names="">Fourth level</text:span>
                          </text:p>
                        </text:list-item>
                      </text:list>
                    </text:list-item>
                  </text:list>
                </text:list-item>
              </text:list>
            </text:list-item>
          </text:list>
          <text:list text:style-name="a188">
            <text:list-item>
              <text:list text:style-name="a188">
                <text:list-item>
                  <text:list text:style-name="a188">
                    <text:list-item>
                      <text:list text:style-name="a188">
                        <text:list-item>
                          <text:list text:style-name="a188">
                            <text:list-item>
                              <text:p text:style-name="a187" text:class-names="" text:cond-style-name="">
                                <text:span text:style-name="a185" text:class-names="">Fifth level</text:span>
                                <text:span text:style-name="a186" text:class-names=""/>
                              </text:p>
                            </text:list-item>
                          </text:list>
                        </text:list-item>
                      </text:list>
                    </text:list-item>
                  </text:list>
                </text:list-item>
              </text:list>
            </text:list-item>
          </text:list>
        </draw:text-box>
        <svg:title/>
        <svg:desc/>
      </draw:frame>
      <draw:frame draw:id="id32" presentation:style-name="a193" draw:name="Text Placeholder 4" svg:x="7in" svg:y="2.38823in" svg:width="5.58333in" svg:height="0.90104in" presentation:class="outline" presentation:placeholder="false">
        <draw:text-box>
          <text:list text:style-name="a192">
            <text:list-item>
              <text:p text:style-name="a191" text:class-names="" text:cond-style-name="">
                <text:span text:style-name="a190" text:class-names="">Click to edit Master text styles</text:span>
              </text:p>
            </text:list-item>
          </text:list>
        </draw:text-box>
        <svg:title/>
        <svg:desc/>
      </draw:frame>
      <draw:frame draw:id="id33" presentation:style-name="a210" draw:name="Content Placeholder 5" svg:x="6.75in" svg:y="3.42593in" svg:width="5.83333in" svg:height="3.37491in" presentation:class="object" presentation:placeholder="false">
        <draw:text-box>
          <text:list text:style-name="a196">
            <text:list-item>
              <text:p text:style-name="a195" text:class-names="" text:cond-style-name="">
                <text:span text:style-name="a194" text:class-names="">Click to edit Master text styles</text:span>
              </text:p>
            </text:list-item>
          </text:list>
          <text:list text:style-name="a199">
            <text:list-item>
              <text:list text:style-name="a199">
                <text:list-item>
                  <text:p text:style-name="a198" text:class-names="" text:cond-style-name="">
                    <text:span text:style-name="a197" text:class-names="">Second level</text:span>
                  </text:p>
                </text:list-item>
              </text:list>
            </text:list-item>
          </text:list>
          <text:list text:style-name="a202">
            <text:list-item>
              <text:list text:style-name="a202">
                <text:list-item>
                  <text:list text:style-name="a202">
                    <text:list-item>
                      <text:p text:style-name="a201" text:class-names="" text:cond-style-name="">
                        <text:span text:style-name="a200" text:class-names="">Third level</text:span>
                      </text:p>
                    </text:list-item>
                  </text:list>
                </text:list-item>
              </text:list>
            </text:list-item>
          </text:list>
          <text:list text:style-name="a205">
            <text:list-item>
              <text:list text:style-name="a205">
                <text:list-item>
                  <text:list text:style-name="a205">
                    <text:list-item>
                      <text:list text:style-name="a205">
                        <text:list-item>
                          <text:p text:style-name="a204" text:class-names="" text:cond-style-name="">
                            <text:span text:style-name="a203" text:class-names="">Fourth level</text:span>
                          </text:p>
                        </text:list-item>
                      </text:list>
                    </text:list-item>
                  </text:list>
                </text:list-item>
              </text:list>
            </text:list-item>
          </text:list>
          <text:list text:style-name="a209">
            <text:list-item>
              <text:list text:style-name="a209">
                <text:list-item>
                  <text:list text:style-name="a209">
                    <text:list-item>
                      <text:list text:style-name="a209">
                        <text:list-item>
                          <text:list text:style-name="a209">
                            <text:list-item>
                              <text:p text:style-name="a208" text:class-names="" text:cond-style-name="">
                                <text:span text:style-name="a206" text:class-names="">Fifth level</text:span>
                                <text:span text:style-name="a207" text:class-names=""/>
                              </text:p>
                            </text:list-item>
                          </text:list>
                        </text:list-item>
                      </text:list>
                    </text:list-item>
                  </text:list>
                </text:list-item>
              </text:list>
            </text:list-item>
          </text:list>
        </draw:text-box>
        <svg:title/>
        <svg:desc/>
      </draw:frame>
      <draw:frame draw:id="id34" presentation:style-name="a215" draw:name="Date Placeholder 6" svg:x="9.4in" svg:y="6.95139in" svg:width="3.18333in" svg:height="0.39931in" presentation:class="date-time" presentation:placeholder="false">
        <draw:text-box>
          <text:p text:style-name="a214" text:class-names="" text:cond-style-name="">
            <text:span text:style-name="a211" text:class-names="">
              <text:date text:fixed="false" style:data-style-name="a212">5/13/2025</text:date>
            </text:span>
            <text:span text:style-name="a213" text:class-names=""/>
          </text:p>
        </draw:text-box>
        <svg:title/>
        <svg:desc/>
      </draw:frame>
      <draw:frame draw:id="id35" presentation:style-name="a218" draw:name="Footer Placeholder 7" svg:x="0.75in" svg:y="6.95084in" svg:width="8.5in" svg:height="0.39931in" presentation:class="footer" presentation:placeholder="false">
        <draw:text-box>
          <text:p text:style-name="a217" text:class-names="" text:cond-style-name="">
            <text:span text:style-name="a216" text:class-names=""/>
          </text:p>
        </draw:text-box>
        <svg:title/>
        <svg:desc/>
      </draw:frame>
      <draw:frame draw:id="id36" presentation:style-name="a222" draw:name="Slide Number Placeholder 8" svg:x="9.58333in" svg:y="0.41667in" svg:width="3in" svg:height="0.39931in" presentation:class="page-number" presentation:placeholder="false">
        <draw:text-box>
          <text:p text:style-name="a221" text:class-names="" text:cond-style-name="">
            <text:span text:style-name="a219" text:class-names="">
              <text:page-number style:num-format="1" text:fixed="false">‹#›</text:page-number>
            </text:span>
            <text:span text:style-name="a220" text:class-names=""/>
          </text:p>
        </draw:text-box>
        <svg:title/>
        <svg:desc/>
      </draw:frame>
    </style:master-page>
    <style:master-page style:name="Master1-Layout6-titleOnly-Title-Only" style:page-layout-name="pageLayout1" draw:style-name="a223">
      <draw:frame draw:id="id37" draw:layer="Master1-bg" presentation:style-name="a227" draw:name="Title 1" svg:x="3.16667in" svg:y="0.83593in" svg:width="9.41667in" svg:height="1.41407in" presentation:class="title" presentation:placeholder="false">
        <draw:text-box>
          <text:p text:style-name="a226" text:class-names="" text:cond-style-name="">
            <text:span text:style-name="a224" text:class-names="">Click to edit Master title style</text:span>
            <text:span text:style-name="a225" text:class-names=""/>
          </text:p>
        </draw:text-box>
        <svg:title/>
        <svg:desc/>
      </draw:frame>
      <draw:frame draw:id="id38" presentation:style-name="a232" draw:name="Date Placeholder 2" svg:x="9.4in" svg:y="6.95139in" svg:width="3.18333in" svg:height="0.39931in" presentation:class="date-time" presentation:placeholder="false">
        <draw:text-box>
          <text:p text:style-name="a231" text:class-names="" text:cond-style-name="">
            <text:span text:style-name="a228" text:class-names="">
              <text:date text:fixed="false" style:data-style-name="a229">5/13/2025</text:date>
            </text:span>
            <text:span text:style-name="a230" text:class-names=""/>
          </text:p>
        </draw:text-box>
        <svg:title/>
        <svg:desc/>
      </draw:frame>
      <draw:frame draw:id="id39" presentation:style-name="a235" draw:name="Footer Placeholder 3" svg:x="0.75in" svg:y="6.95084in" svg:width="8.5in" svg:height="0.39931in" presentation:class="footer" presentation:placeholder="false">
        <draw:text-box>
          <text:p text:style-name="a234" text:class-names="" text:cond-style-name="">
            <text:span text:style-name="a233" text:class-names=""/>
          </text:p>
        </draw:text-box>
        <svg:title/>
        <svg:desc/>
      </draw:frame>
      <draw:frame draw:id="id40" presentation:style-name="a239" draw:name="Slide Number Placeholder 4" svg:x="9.58333in" svg:y="0.41667in" svg:width="3in" svg:height="0.39931in" presentation:class="page-number" presentation:placeholder="false">
        <draw:text-box>
          <text:p text:style-name="a238" text:class-names="" text:cond-style-name="">
            <text:span text:style-name="a236" text:class-names="">
              <text:page-number style:num-format="1" text:fixed="false">‹#›</text:page-number>
            </text:span>
            <text:span text:style-name="a237" text:class-names=""/>
          </text:p>
        </draw:text-box>
        <svg:title/>
        <svg:desc/>
      </draw:frame>
    </style:master-page>
    <style:master-page style:name="Master1-Layout7-blank-Blank" style:page-layout-name="pageLayout1" draw:style-name="a240">
      <draw:frame draw:id="id41" draw:layer="Master1-bg" presentation:style-name="a245" draw:name="Date Placeholder 1" svg:x="9.4in" svg:y="6.95139in" svg:width="3.18333in" svg:height="0.39931in" presentation:class="date-time" presentation:placeholder="false">
        <draw:text-box>
          <text:p text:style-name="a244" text:class-names="" text:cond-style-name="">
            <text:span text:style-name="a241" text:class-names="">
              <text:date text:fixed="false" style:data-style-name="a242">5/13/2025</text:date>
            </text:span>
            <text:span text:style-name="a243" text:class-names=""/>
          </text:p>
        </draw:text-box>
        <svg:title/>
        <svg:desc/>
      </draw:frame>
      <draw:frame draw:id="id42" presentation:style-name="a248" draw:name="Footer Placeholder 2" svg:x="0.75in" svg:y="6.95084in" svg:width="8.5in" svg:height="0.39931in" presentation:class="footer" presentation:placeholder="false">
        <draw:text-box>
          <text:p text:style-name="a247" text:class-names="" text:cond-style-name="">
            <text:span text:style-name="a246" text:class-names=""/>
          </text:p>
        </draw:text-box>
        <svg:title/>
        <svg:desc/>
      </draw:frame>
      <draw:frame draw:id="id43" presentation:style-name="a252" draw:name="Slide Number Placeholder 3" svg:x="9.58333in" svg:y="0.41667in" svg:width="3in" svg:height="0.39931in" presentation:class="page-number" presentation:placeholder="false">
        <draw:text-box>
          <text:p text:style-name="a251" text:class-names="" text:cond-style-name="">
            <text:span text:style-name="a249" text:class-names="">
              <text:page-number style:num-format="1" text:fixed="false">‹#›</text:page-number>
            </text:span>
            <text:span text:style-name="a250" text:class-names=""/>
          </text:p>
        </draw:text-box>
        <svg:title/>
        <svg:desc/>
      </draw:frame>
    </style:master-page>
    <style:master-page style:name="Master1-Layout8-objTx-Content-with-Caption" style:page-layout-name="pageLayout1" draw:style-name="a253">
      <draw:frame draw:id="id44" draw:layer="Master1-bg" presentation:style-name="a257" draw:name="Title 1" svg:x="0.75in" svg:y="1.66667in" svg:width="4.5in" svg:height="1.75in" presentation:class="title" presentation:placeholder="false">
        <draw:text-box>
          <text:p text:style-name="a256" text:class-names="" text:cond-style-name="">
            <text:span text:style-name="a254" text:class-names="">Click to edit Master title style</text:span>
            <text:span text:style-name="a255" text:class-names=""/>
          </text:p>
        </draw:text-box>
        <svg:title/>
        <svg:desc/>
      </draw:frame>
      <draw:frame draw:id="id45" presentation:style-name="a274" draw:name="Content Placeholder 2" svg:x="5.46323in" svg:y="0.81667in" svg:width="7.1201in" svg:height="5.98417in" presentation:class="object" presentation:placeholder="false">
        <draw:text-box>
          <text:list text:style-name="a260">
            <text:list-item>
              <text:p text:style-name="a259" text:class-names="" text:cond-style-name="">
                <text:span text:style-name="a258" text:class-names="">Click to edit Master text styles</text:span>
              </text:p>
            </text:list-item>
          </text:list>
          <text:list text:style-name="a263">
            <text:list-item>
              <text:list text:style-name="a263">
                <text:list-item>
                  <text:p text:style-name="a262" text:class-names="" text:cond-style-name="">
                    <text:span text:style-name="a261" text:class-names="">Second level</text:span>
                  </text:p>
                </text:list-item>
              </text:list>
            </text:list-item>
          </text:list>
          <text:list text:style-name="a266">
            <text:list-item>
              <text:list text:style-name="a266">
                <text:list-item>
                  <text:list text:style-name="a266">
                    <text:list-item>
                      <text:p text:style-name="a265" text:class-names="" text:cond-style-name="">
                        <text:span text:style-name="a264" text:class-names="">Third level</text:span>
                      </text:p>
                    </text:list-item>
                  </text:list>
                </text:list-item>
              </text:list>
            </text:list-item>
          </text:list>
          <text:list text:style-name="a269">
            <text:list-item>
              <text:list text:style-name="a269">
                <text:list-item>
                  <text:list text:style-name="a269">
                    <text:list-item>
                      <text:list text:style-name="a269">
                        <text:list-item>
                          <text:p text:style-name="a268" text:class-names="" text:cond-style-name="">
                            <text:span text:style-name="a267" text:class-names="">Fourth level</text:span>
                          </text:p>
                        </text:list-item>
                      </text:list>
                    </text:list-item>
                  </text:list>
                </text:list-item>
              </text:list>
            </text:list-item>
          </text:list>
          <text:list text:style-name="a273">
            <text:list-item>
              <text:list text:style-name="a273">
                <text:list-item>
                  <text:list text:style-name="a273">
                    <text:list-item>
                      <text:list text:style-name="a273">
                        <text:list-item>
                          <text:list text:style-name="a273">
                            <text:list-item>
                              <text:p text:style-name="a272" text:class-names="" text:cond-style-name="">
                                <text:span text:style-name="a270" text:class-names="">Fifth level</text:span>
                                <text:span text:style-name="a271" text:class-names=""/>
                              </text:p>
                            </text:list-item>
                          </text:list>
                        </text:list-item>
                      </text:list>
                    </text:list-item>
                  </text:list>
                </text:list-item>
              </text:list>
            </text:list-item>
          </text:list>
        </draw:text-box>
        <svg:title/>
        <svg:desc/>
      </draw:frame>
      <draw:frame draw:id="id46" presentation:style-name="a278" draw:name="Text Placeholder 3" svg:x="0.75in" svg:y="3.41667in" svg:width="4.5in" svg:height="3.38417in" presentation:class="outline" presentation:placeholder="false">
        <draw:text-box>
          <text:list text:style-name="a277">
            <text:list-item>
              <text:p text:style-name="a276" text:class-names="" text:cond-style-name="">
                <text:span text:style-name="a275" text:class-names="">Click to edit Master text styles</text:span>
              </text:p>
            </text:list-item>
          </text:list>
        </draw:text-box>
        <svg:title/>
        <svg:desc/>
      </draw:frame>
      <draw:frame draw:id="id47" presentation:style-name="a283" draw:name="Date Placeholder 4" svg:x="9.4in" svg:y="6.95139in" svg:width="3.18333in" svg:height="0.39931in" presentation:class="date-time" presentation:placeholder="false">
        <draw:text-box>
          <text:p text:style-name="a282" text:class-names="" text:cond-style-name="">
            <text:span text:style-name="a279" text:class-names="">
              <text:date text:fixed="false" style:data-style-name="a280">5/13/2025</text:date>
            </text:span>
            <text:span text:style-name="a281" text:class-names=""/>
          </text:p>
        </draw:text-box>
        <svg:title/>
        <svg:desc/>
      </draw:frame>
      <draw:frame draw:id="id48" presentation:style-name="a286" draw:name="Footer Placeholder 5" svg:x="0.75in" svg:y="6.95084in" svg:width="8.5in" svg:height="0.39931in" presentation:class="footer" presentation:placeholder="false">
        <draw:text-box>
          <text:p text:style-name="a285" text:class-names="" text:cond-style-name="">
            <text:span text:style-name="a284" text:class-names=""/>
          </text:p>
        </draw:text-box>
        <svg:title/>
        <svg:desc/>
      </draw:frame>
      <draw:frame draw:id="id49" presentation:style-name="a290" draw:name="Slide Number Placeholder 6" svg:x="9.58333in" svg:y="0.41667in" svg:width="3in" svg:height="0.39931in" presentation:class="page-number" presentation:placeholder="false">
        <draw:text-box>
          <text:p text:style-name="a289" text:class-names="" text:cond-style-name="">
            <text:span text:style-name="a287" text:class-names="">
              <text:page-number style:num-format="1" text:fixed="false">‹#›</text:page-number>
            </text:span>
            <text:span text:style-name="a288" text:class-names=""/>
          </text:p>
        </draw:text-box>
        <svg:title/>
        <svg:desc/>
      </draw:frame>
    </style:master-page>
    <style:master-page style:name="Master1-Layout9-picTx-Picture-with-Caption" style:page-layout-name="pageLayout1" draw:style-name="a291">
      <draw:frame draw:id="id50" draw:layer="Master1-bg" presentation:style-name="a295" draw:name="Title 1" svg:x="0.75in" svg:y="1.66667in" svg:width="7.51667in" svg:height="1.75in" presentation:class="title" presentation:placeholder="false">
        <draw:text-box>
          <text:p text:style-name="a294" text:class-names="" text:cond-style-name="">
            <text:span text:style-name="a292" text:class-names="">Click to edit Master title style</text:span>
            <text:span text:style-name="a293" text:class-names=""/>
          </text:p>
        </draw:text-box>
        <svg:title/>
        <svg:desc/>
      </draw:frame>
      <draw:frame draw:id="id51" presentation:style-name="a299" draw:name="Picture Placeholder 2" svg:x="8.59715in" svg:y="0.82157in" svg:width="3.98618in" svg:height="5.97927in" presentation:class="graphic" presentation:placeholder="false">
        <draw:text-box>
          <text:p text:style-name="a298" text:class-names="" text:cond-style-name="">
            <text:span text:style-name="a296" text:class-names="">Click icon to add picture</text:span>
            <text:span text:style-name="a297" text:class-names=""/>
          </text:p>
        </draw:text-box>
        <svg:title/>
        <svg:desc/>
      </draw:frame>
      <draw:frame draw:id="id52" presentation:style-name="a303" draw:name="Text Placeholder 3" svg:x="0.75in" svg:y="3.41667in" svg:width="7.51667in" svg:height="3.38417in" presentation:class="outline" presentation:placeholder="false">
        <draw:text-box>
          <text:list text:style-name="a302">
            <text:list-item>
              <text:p text:style-name="a301" text:class-names="" text:cond-style-name="">
                <text:span text:style-name="a300" text:class-names="">Click to edit Master text styles</text:span>
              </text:p>
            </text:list-item>
          </text:list>
        </draw:text-box>
        <svg:title/>
        <svg:desc/>
      </draw:frame>
      <draw:frame draw:id="id53" presentation:style-name="a308" draw:name="Date Placeholder 4" svg:x="9.4in" svg:y="6.95139in" svg:width="3.18333in" svg:height="0.39931in" presentation:class="date-time" presentation:placeholder="false">
        <draw:text-box>
          <text:p text:style-name="a307" text:class-names="" text:cond-style-name="">
            <text:span text:style-name="a304" text:class-names="">
              <text:date text:fixed="false" style:data-style-name="a305">5/13/2025</text:date>
            </text:span>
            <text:span text:style-name="a306" text:class-names=""/>
          </text:p>
        </draw:text-box>
        <svg:title/>
        <svg:desc/>
      </draw:frame>
      <draw:frame draw:id="id54" presentation:style-name="a311" draw:name="Footer Placeholder 5" svg:x="0.75in" svg:y="6.95084in" svg:width="8.5in" svg:height="0.39931in" presentation:class="footer" presentation:placeholder="false">
        <draw:text-box>
          <text:p text:style-name="a310" text:class-names="" text:cond-style-name="">
            <text:span text:style-name="a309" text:class-names=""/>
          </text:p>
        </draw:text-box>
        <svg:title/>
        <svg:desc/>
      </draw:frame>
      <draw:frame draw:id="id55" presentation:style-name="a315" draw:name="Slide Number Placeholder 6" svg:x="9.58333in" svg:y="0.41667in" svg:width="3in" svg:height="0.39931in" presentation:class="page-number" presentation:placeholder="false">
        <draw:text-box>
          <text:p text:style-name="a314" text:class-names="" text:cond-style-name="">
            <text:span text:style-name="a312" text:class-names="">
              <text:page-number style:num-format="1" text:fixed="false">‹#›</text:page-number>
            </text:span>
            <text:span text:style-name="a313" text:class-names=""/>
          </text:p>
        </draw:text-box>
        <svg:title/>
        <svg:desc/>
      </draw:frame>
    </style:master-page>
    <style:master-page style:name="Master1-Layout10-cust-Panoramic-Picture-with-Caption" style:page-layout-name="pageLayout1" draw:style-name="a316">
      <draw:frame draw:id="id56" draw:layer="Master1-bg" presentation:style-name="a320" draw:name="Title 1" svg:x="0.74997in" svg:y="5.1371in" svg:width="11.83512in" svg:height="0.89606in" presentation:class="title" presentation:placeholder="false">
        <draw:text-box>
          <text:p text:style-name="a319" text:class-names="" text:cond-style-name="">
            <text:span text:style-name="a317" text:class-names="">Click to edit Master title style</text:span>
            <text:span text:style-name="a318" text:class-names=""/>
          </text:p>
        </draw:text-box>
        <svg:title/>
        <svg:desc/>
      </draw:frame>
      <draw:frame draw:id="id57" presentation:style-name="a324" draw:name="Picture Placeholder 2" svg:x="0.74555in" svg:y="1.02957in" svg:width="11.83491in" svg:height="3.80376in" presentation:class="graphic" presentation:placeholder="false">
        <draw:text-box>
          <text:p text:style-name="a323" text:class-names="" text:cond-style-name="">
            <text:span text:style-name="a321" text:class-names="">Click icon to add picture</text:span>
            <text:span text:style-name="a322" text:class-names=""/>
          </text:p>
        </draw:text-box>
        <svg:title/>
        <svg:desc/>
      </draw:frame>
      <draw:frame draw:id="id58" presentation:style-name="a328" draw:name="Text Placeholder 3" svg:x="0.75in" svg:y="6.03315in" svg:width="11.83333in" svg:height="0.76768in" presentation:class="outline" presentation:placeholder="false">
        <draw:text-box>
          <text:list text:style-name="a327">
            <text:list-item>
              <text:p text:style-name="a326" text:class-names="" text:cond-style-name="">
                <text:span text:style-name="a325" text:class-names="">Click to edit Master text styles</text:span>
              </text:p>
            </text:list-item>
          </text:list>
        </draw:text-box>
        <svg:title/>
        <svg:desc/>
      </draw:frame>
      <draw:frame draw:id="id59" presentation:style-name="a333" draw:name="Date Placeholder 4" svg:x="9.4in" svg:y="6.95139in" svg:width="3.18333in" svg:height="0.39931in" presentation:class="date-time" presentation:placeholder="false">
        <draw:text-box>
          <text:p text:style-name="a332" text:class-names="" text:cond-style-name="">
            <text:span text:style-name="a329" text:class-names="">
              <text:date text:fixed="false" style:data-style-name="a330">5/13/2025</text:date>
            </text:span>
            <text:span text:style-name="a331" text:class-names=""/>
          </text:p>
        </draw:text-box>
        <svg:title/>
        <svg:desc/>
      </draw:frame>
      <draw:frame draw:id="id60" presentation:style-name="a336" draw:name="Footer Placeholder 5" svg:x="0.75in" svg:y="6.95084in" svg:width="8.5in" svg:height="0.39931in" presentation:class="footer" presentation:placeholder="false">
        <draw:text-box>
          <text:p text:style-name="a335" text:class-names="" text:cond-style-name="">
            <text:span text:style-name="a334" text:class-names=""/>
          </text:p>
        </draw:text-box>
        <svg:title/>
        <svg:desc/>
      </draw:frame>
      <draw:frame draw:id="id61" presentation:style-name="a340" draw:name="Slide Number Placeholder 6" svg:x="9.58333in" svg:y="0.41667in" svg:width="3in" svg:height="0.39931in" presentation:class="page-number" presentation:placeholder="false">
        <draw:text-box>
          <text:p text:style-name="a339" text:class-names="" text:cond-style-name="">
            <text:span text:style-name="a337" text:class-names="">
              <text:page-number style:num-format="1" text:fixed="false">‹#›</text:page-number>
            </text:span>
            <text:span text:style-name="a338" text:class-names=""/>
          </text:p>
        </draw:text-box>
        <svg:title/>
        <svg:desc/>
      </draw:frame>
    </style:master-page>
    <style:master-page style:name="Master1-Layout11-cust-Title-and-Caption" style:page-layout-name="pageLayout1" draw:style-name="a341">
      <draw:frame draw:id="id62" draw:style-name="a342" draw:name="Picture 7" svg:x="0in" svg:y="4.78472in" svg:width="13.33333in" svg:height="2.71528in" style:rel-width="scale" style:rel-height="scale">
        <draw:image xlink:href="media/image4.png" xlink:type="simple" xlink:show="embed" xlink:actuate="onLoad"/>
        <svg:title/>
        <svg:desc>C0-HD-BTM.png</svg:desc>
      </draw:frame>
      <draw:frame draw:id="id63" presentation:style-name="a346" draw:name="Title 1" svg:x="0.75in" svg:y="0.82407in" svg:width="11.83333in" svg:height="3.06482in" presentation:class="title" presentation:placeholder="false">
        <draw:text-box>
          <text:p text:style-name="a345" text:class-names="" text:cond-style-name="">
            <text:span text:style-name="a343" text:class-names="">Click to edit Master title style</text:span>
            <text:span text:style-name="a344" text:class-names=""/>
          </text:p>
        </draw:text-box>
        <svg:title/>
        <svg:desc/>
      </draw:frame>
      <draw:frame draw:id="id64" presentation:style-name="a350" draw:name="Text Placeholder 3" svg:x="1.12037in" svg:y="3.99074in" svg:width="11.07887in" svg:height="1.09259in" presentation:class="outline" presentation:placeholder="false">
        <draw:text-box>
          <text:list text:style-name="a349">
            <text:list-item>
              <text:p text:style-name="a348" text:class-names="" text:cond-style-name="">
                <text:span text:style-name="a347" text:class-names="">Click to edit Master text styles</text:span>
              </text:p>
            </text:list-item>
          </text:list>
        </draw:text-box>
        <svg:title/>
        <svg:desc/>
      </draw:frame>
      <draw:frame draw:id="id65" presentation:style-name="a355" draw:name="Date Placeholder 4" svg:x="8.54599in" svg:y="0.41667in" svg:width="3.18333in" svg:height="0.39931in" presentation:class="date-time" presentation:placeholder="false">
        <draw:text-box>
          <text:p text:style-name="a354" text:class-names="" text:cond-style-name="">
            <text:span text:style-name="a351" text:class-names="">
              <text:date text:fixed="false" style:data-style-name="a352">5/13/2025</text:date>
            </text:span>
            <text:span text:style-name="a353" text:class-names=""/>
          </text:p>
        </draw:text-box>
        <svg:title/>
        <svg:desc/>
      </draw:frame>
      <draw:frame draw:id="id66" presentation:style-name="a358" draw:name="Footer Placeholder 5" svg:x="0.75in" svg:y="0.41551in" svg:width="7.64599in" svg:height="0.39931in" presentation:class="footer" presentation:placeholder="false">
        <draw:text-box>
          <text:p text:style-name="a357" text:class-names="" text:cond-style-name="">
            <text:span text:style-name="a356" text:class-names=""/>
          </text:p>
        </draw:text-box>
        <svg:title/>
        <svg:desc/>
      </draw:frame>
      <draw:frame draw:id="id67" presentation:style-name="a362" draw:name="Slide Number Placeholder 6" svg:x="11.87932in" svg:y="0.41667in" svg:width="0.70401in" svg:height="0.39931in" presentation:class="page-number" presentation:placeholder="false">
        <draw:text-box>
          <text:p text:style-name="a361" text:class-names="" text:cond-style-name="">
            <text:span text:style-name="a359" text:class-names="">
              <text:page-number style:num-format="1" text:fixed="false">‹#›</text:page-number>
            </text:span>
            <text:span text:style-name="a360" text:class-names=""/>
          </text:p>
        </draw:text-box>
        <svg:title/>
        <svg:desc/>
      </draw:frame>
    </style:master-page>
    <style:master-page style:name="Master1-Layout12-cust-Quote-with-Caption" style:page-layout-name="pageLayout1" draw:style-name="a363">
      <draw:frame draw:id="id68" draw:style-name="a364" draw:name="Picture 12" svg:x="0in" svg:y="4.78472in" svg:width="13.33333in" svg:height="2.71528in" style:rel-width="scale" style:rel-height="scale">
        <draw:image xlink:href="media/image4.png" xlink:type="simple" xlink:show="embed" xlink:actuate="onLoad"/>
        <svg:title/>
        <svg:desc>C0-HD-BTM.png</svg:desc>
      </draw:frame>
      <draw:frame draw:id="id69" presentation:style-name="a368" draw:name="Title 1" svg:x="1.12037in" svg:y="0.82407in" svg:width="11.10185in" svg:height="2.84831in" presentation:class="title" presentation:placeholder="false">
        <draw:text-box>
          <text:p text:style-name="a367" text:class-names="" text:cond-style-name="">
            <text:span text:style-name="a365" text:class-names="">Click to edit Master title style</text:span>
            <text:span text:style-name="a366" text:class-names=""/>
          </text:p>
        </draw:text-box>
        <svg:title/>
        <svg:desc/>
      </draw:frame>
      <draw:frame draw:id="id70" presentation:style-name="a372" draw:name="Text Placeholder 3" svg:x="1.42592in" svg:y="3.68062in" svg:width="10.49074in" svg:height="0.48605in" presentation:class="outline" presentation:placeholder="false">
        <draw:text-box>
          <text:list text:style-name="a371">
            <text:list-item>
              <text:p text:style-name="a370" text:class-names="" text:cond-style-name="">
                <text:span text:style-name="a369" text:class-names="">Click to edit Master text styles</text:span>
              </text:p>
            </text:list-item>
          </text:list>
        </draw:text-box>
        <svg:title/>
        <svg:desc/>
      </draw:frame>
      <draw:frame draw:id="id71" presentation:style-name="a376" draw:name="Text Placeholder 3" svg:x="1.12037in" svg:y="4.33056in" svg:width="11.10185in" svg:height="0.74352in" presentation:class="outline" presentation:placeholder="false">
        <draw:text-box>
          <text:list text:style-name="a375">
            <text:list-item>
              <text:p text:style-name="a374" text:class-names="" text:cond-style-name="">
                <text:span text:style-name="a373" text:class-names="">Click to edit Master text styles</text:span>
              </text:p>
            </text:list-item>
          </text:list>
        </draw:text-box>
        <svg:title/>
        <svg:desc/>
      </draw:frame>
      <draw:frame draw:id="id72" presentation:style-name="a381" draw:name="Date Placeholder 4" svg:x="8.54599in" svg:y="0.41667in" svg:width="3.18333in" svg:height="0.39931in" presentation:class="date-time" presentation:placeholder="false">
        <draw:text-box>
          <text:p text:style-name="a380" text:class-names="" text:cond-style-name="">
            <text:span text:style-name="a377" text:class-names="">
              <text:date text:fixed="false" style:data-style-name="a378">5/13/2025</text:date>
            </text:span>
            <text:span text:style-name="a379" text:class-names=""/>
          </text:p>
        </draw:text-box>
        <svg:title/>
        <svg:desc/>
      </draw:frame>
      <draw:frame draw:id="id73" presentation:style-name="a384" draw:name="Footer Placeholder 5" svg:x="0.75in" svg:y="0.41551in" svg:width="7.64599in" svg:height="0.39931in" presentation:class="footer" presentation:placeholder="false">
        <draw:text-box>
          <text:p text:style-name="a383" text:class-names="" text:cond-style-name="">
            <text:span text:style-name="a382" text:class-names=""/>
          </text:p>
        </draw:text-box>
        <svg:title/>
        <svg:desc/>
      </draw:frame>
      <draw:frame draw:id="id74" presentation:style-name="a388" draw:name="Slide Number Placeholder 6" svg:x="11.87932in" svg:y="0.41667in" svg:width="0.70401in" svg:height="0.39931in" presentation:class="page-number" presentation:placeholder="false">
        <draw:text-box>
          <text:p text:style-name="a387" text:class-names="" text:cond-style-name="">
            <text:span text:style-name="a385" text:class-names="">
              <text:page-number style:num-format="1" text:fixed="false">‹#›</text:page-number>
            </text:span>
            <text:span text:style-name="a386" text:class-names=""/>
          </text:p>
        </draw:text-box>
        <svg:title/>
        <svg:desc/>
      </draw:frame>
      <draw:frame draw:id="id75" draw:style-name="a391" draw:name="TextBox 8" svg:x="0.52083in" svg:y="1.02083in" svg:width="0.66667in" svg:height="0.63952in">
        <draw:text-box>
          <text:p text:style-name="a390" text:class-names="" text:cond-style-name="">
            <text:span text:style-name="a389" text:class-names="">“</text:span>
          </text:p>
        </draw:text-box>
        <svg:title/>
        <svg:desc/>
      </draw:frame>
      <draw:frame draw:id="id76" draw:style-name="a394" draw:name="TextBox 9" svg:x="12.0125in" svg:y="2.95417in" svg:width="0.66667in" svg:height="0.63952in">
        <draw:text-box>
          <text:p text:style-name="a393" text:class-names="" text:cond-style-name="">
            <text:span text:style-name="a392" text:class-names="">”</text:span>
          </text:p>
        </draw:text-box>
        <svg:title/>
        <svg:desc/>
      </draw:frame>
    </style:master-page>
    <style:master-page style:name="Master1-Layout13-cust-Name-Card" style:page-layout-name="pageLayout1" draw:style-name="a395">
      <draw:frame draw:id="id77" draw:style-name="a396" draw:name="Picture 8" svg:x="0in" svg:y="4.78472in" svg:width="13.33333in" svg:height="2.71528in" style:rel-width="scale" style:rel-height="scale">
        <draw:image xlink:href="media/image4.png" xlink:type="simple" xlink:show="embed" xlink:actuate="onLoad"/>
        <svg:title/>
        <svg:desc>C0-HD-BTM.png</svg:desc>
      </draw:frame>
      <draw:frame draw:id="id78" presentation:style-name="a400" draw:name="Title 1" svg:x="1.1204in" svg:y="1.22999in" svg:width="11.096in" svg:height="2.74698in" presentation:class="title" presentation:placeholder="false">
        <draw:text-box>
          <text:p text:style-name="a399" text:class-names="" text:cond-style-name="">
            <text:span text:style-name="a397" text:class-names="">Click to edit Master title style</text:span>
            <text:span text:style-name="a398" text:class-names=""/>
          </text:p>
        </draw:text-box>
        <svg:title/>
        <svg:desc/>
      </draw:frame>
      <draw:frame draw:id="id79" presentation:style-name="a404" draw:name="Text Placeholder 3" svg:x="1.12037in" svg:y="3.98985in" svg:width="11.09433in" svg:height="1.09349in" presentation:class="outline" presentation:placeholder="false">
        <draw:text-box>
          <text:list text:style-name="a403">
            <text:list-item>
              <text:p text:style-name="a402" text:class-names="" text:cond-style-name="">
                <text:span text:style-name="a401" text:class-names="">Click to edit Master text styles</text:span>
              </text:p>
            </text:list-item>
          </text:list>
        </draw:text-box>
        <svg:title/>
        <svg:desc/>
      </draw:frame>
      <draw:frame draw:id="id80" presentation:style-name="a409" draw:name="Date Placeholder 4" svg:x="8.54599in" svg:y="0.41435in" svg:width="3.18333in" svg:height="0.39931in" presentation:class="date-time" presentation:placeholder="false">
        <draw:text-box>
          <text:p text:style-name="a408" text:class-names="" text:cond-style-name="">
            <text:span text:style-name="a405" text:class-names="">
              <text:date text:fixed="false" style:data-style-name="a406">5/13/2025</text:date>
            </text:span>
            <text:span text:style-name="a407" text:class-names=""/>
          </text:p>
        </draw:text-box>
        <svg:title/>
        <svg:desc/>
      </draw:frame>
      <draw:frame draw:id="id81" presentation:style-name="a412" draw:name="Footer Placeholder 5" svg:x="0.75in" svg:y="0.41435in" svg:width="7.64599in" svg:height="0.39931in" presentation:class="footer" presentation:placeholder="false">
        <draw:text-box>
          <text:p text:style-name="a411" text:class-names="" text:cond-style-name="">
            <text:span text:style-name="a410" text:class-names=""/>
          </text:p>
        </draw:text-box>
        <svg:title/>
        <svg:desc/>
      </draw:frame>
      <draw:frame draw:id="id82" presentation:style-name="a416" draw:name="Slide Number Placeholder 6" svg:x="11.87932in" svg:y="0.41667in" svg:width="0.70401in" svg:height="0.39931in" presentation:class="page-number" presentation:placeholder="false">
        <draw:text-box>
          <text:p text:style-name="a415" text:class-names="" text:cond-style-name="">
            <text:span text:style-name="a413" text:class-names="">
              <text:page-number style:num-format="1" text:fixed="false">‹#›</text:page-number>
            </text:span>
            <text:span text:style-name="a414" text:class-names=""/>
          </text:p>
        </draw:text-box>
        <svg:title/>
        <svg:desc/>
      </draw:frame>
    </style:master-page>
    <style:master-page style:name="Master1-Layout14-cust-3-Column" style:page-layout-name="pageLayout1" draw:style-name="a417">
      <draw:frame draw:id="id83" draw:layer="Master1-bg" presentation:style-name="a421" draw:name="Title 1" svg:x="3.16667in" svg:y="0.83333in" svg:width="9.41667in" svg:height="1.42593in" presentation:class="title" presentation:placeholder="false">
        <draw:text-box>
          <text:p text:style-name="a420" text:class-names="" text:cond-style-name="">
            <text:span text:style-name="a418" text:class-names="">Click to edit Master title style</text:span>
            <text:span text:style-name="a419" text:class-names=""/>
          </text:p>
        </draw:text-box>
        <svg:title/>
        <svg:desc/>
      </draw:frame>
      <draw:frame draw:id="id84" presentation:style-name="a425" draw:name="Text Placeholder 2" svg:x="0.75in" svg:y="2.40822in" svg:width="3.78in" svg:height="0.67511in" presentation:class="outline" presentation:placeholder="false">
        <draw:text-box>
          <text:list text:style-name="a424">
            <text:list-item>
              <text:p text:style-name="a423" text:class-names="" text:cond-style-name="">
                <text:span text:style-name="a422" text:class-names="">Click to edit Master text styles</text:span>
              </text:p>
            </text:list-item>
          </text:list>
        </draw:text-box>
        <svg:title/>
        <svg:desc/>
      </draw:frame>
      <draw:frame draw:id="id85" presentation:style-name="a429" draw:name="Text Placeholder 3" svg:x="0.75in" svg:y="3.17647in" svg:width="3.78in" svg:height="3.62438in" presentation:class="outline" presentation:placeholder="false">
        <draw:text-box>
          <text:list text:style-name="a428">
            <text:list-item>
              <text:p text:style-name="a427" text:class-names="" text:cond-style-name="">
                <text:span text:style-name="a426" text:class-names="">Click to edit Master text styles</text:span>
              </text:p>
            </text:list-item>
          </text:list>
        </draw:text-box>
        <svg:title/>
        <svg:desc/>
      </draw:frame>
      <draw:frame draw:id="id86" presentation:style-name="a433" draw:name="Text Placeholder 4" svg:x="4.77778in" svg:y="2.40741in" svg:width="3.78in" svg:height="0.68519in" presentation:class="outline" presentation:placeholder="false">
        <draw:text-box>
          <text:list text:style-name="a432">
            <text:list-item>
              <text:p text:style-name="a431" text:class-names="" text:cond-style-name="">
                <text:span text:style-name="a430" text:class-names="">Click to edit Master text styles</text:span>
              </text:p>
            </text:list-item>
          </text:list>
        </draw:text-box>
        <svg:title/>
        <svg:desc/>
      </draw:frame>
      <draw:frame draw:id="id87" presentation:style-name="a437" draw:name="Text Placeholder 3" svg:x="4.77565in" svg:y="3.17593in" svg:width="3.78in" svg:height="3.62491in" presentation:class="outline" presentation:placeholder="false">
        <draw:text-box>
          <text:list text:style-name="a436">
            <text:list-item>
              <text:p text:style-name="a435" text:class-names="" text:cond-style-name="">
                <text:span text:style-name="a434" text:class-names="">Click to edit Master text styles</text:span>
              </text:p>
            </text:list-item>
          </text:list>
        </draw:text-box>
        <svg:title/>
        <svg:desc/>
      </draw:frame>
      <draw:frame draw:id="id88" presentation:style-name="a441" draw:name="Text Placeholder 4" svg:x="8.80556in" svg:y="2.39815in" svg:width="3.78in" svg:height="0.68519in" presentation:class="outline" presentation:placeholder="false">
        <draw:text-box>
          <text:list text:style-name="a440">
            <text:list-item>
              <text:p text:style-name="a439" text:class-names="" text:cond-style-name="">
                <text:span text:style-name="a438" text:class-names="">Click to edit Master text styles</text:span>
              </text:p>
            </text:list-item>
          </text:list>
        </draw:text-box>
        <svg:title/>
        <svg:desc/>
      </draw:frame>
      <draw:frame draw:id="id89" presentation:style-name="a445" draw:name="Text Placeholder 3" svg:x="8.80556in" svg:y="3.17647in" svg:width="3.78in" svg:height="3.62438in" presentation:class="outline" presentation:placeholder="false">
        <draw:text-box>
          <text:list text:style-name="a444">
            <text:list-item>
              <text:p text:style-name="a443" text:class-names="" text:cond-style-name="">
                <text:span text:style-name="a442" text:class-names="">Click to edit Master text styles</text:span>
              </text:p>
            </text:list-item>
          </text:list>
        </draw:text-box>
        <svg:title/>
        <svg:desc/>
      </draw:frame>
      <draw:frame draw:id="id90" presentation:style-name="a450" draw:name="Date Placeholder 2" svg:x="9.4in" svg:y="6.95139in" svg:width="3.18333in" svg:height="0.39931in" presentation:class="date-time" presentation:placeholder="false">
        <draw:text-box>
          <text:p text:style-name="a449" text:class-names="" text:cond-style-name="">
            <text:span text:style-name="a446" text:class-names="">
              <text:date text:fixed="false" style:data-style-name="a447">5/13/2025</text:date>
            </text:span>
            <text:span text:style-name="a448" text:class-names=""/>
          </text:p>
        </draw:text-box>
        <svg:title/>
        <svg:desc/>
      </draw:frame>
      <draw:frame draw:id="id91" presentation:style-name="a453" draw:name="Footer Placeholder 3" svg:x="0.75in" svg:y="6.95084in" svg:width="8.5in" svg:height="0.39931in" presentation:class="footer" presentation:placeholder="false">
        <draw:text-box>
          <text:p text:style-name="a452" text:class-names="" text:cond-style-name="">
            <text:span text:style-name="a451" text:class-names=""/>
          </text:p>
        </draw:text-box>
        <svg:title/>
        <svg:desc/>
      </draw:frame>
      <draw:frame draw:id="id92" presentation:style-name="a457" draw:name="Slide Number Placeholder 4" svg:x="9.58333in" svg:y="0.41667in" svg:width="3in" svg:height="0.39931in" presentation:class="page-number" presentation:placeholder="false">
        <draw:text-box>
          <text:p text:style-name="a456" text:class-names="" text:cond-style-name="">
            <text:span text:style-name="a454" text:class-names="">
              <text:page-number style:num-format="1" text:fixed="false">‹#›</text:page-number>
            </text:span>
            <text:span text:style-name="a455" text:class-names=""/>
          </text:p>
        </draw:text-box>
        <svg:title/>
        <svg:desc/>
      </draw:frame>
    </style:master-page>
    <style:master-page style:name="Master1-Layout15-cust-3-Picture-Column" style:page-layout-name="pageLayout1" draw:style-name="a458">
      <draw:frame draw:id="id93" draw:layer="Master1-bg" presentation:style-name="a462" draw:name="Title 1" svg:x="3.16667in" svg:y="0.83333in" svg:width="9.41667in" svg:height="1.41667in" presentation:class="title" presentation:placeholder="false">
        <draw:text-box>
          <text:p text:style-name="a461" text:class-names="" text:cond-style-name="">
            <text:span text:style-name="a459" text:class-names="">Click to edit Master title style</text:span>
            <text:span text:style-name="a460" text:class-names=""/>
          </text:p>
        </draw:text-box>
        <svg:title/>
        <svg:desc/>
      </draw:frame>
      <draw:frame draw:id="id94" presentation:style-name="a466" draw:name="Text Placeholder 2" svg:x="0.75308in" svg:y="4.58333in" svg:width="3.7747in" svg:height="0.74668in" presentation:class="outline" presentation:placeholder="false">
        <draw:text-box>
          <text:list text:style-name="a465">
            <text:list-item>
              <text:p text:style-name="a464" text:class-names="" text:cond-style-name="">
                <text:span text:style-name="a463" text:class-names="">Click to edit Master text styles</text:span>
              </text:p>
            </text:list-item>
          </text:list>
        </draw:text-box>
        <svg:title/>
        <svg:desc/>
      </draw:frame>
      <draw:frame draw:id="id95" presentation:style-name="a470" draw:name="Picture Placeholder 2" svg:x="0.75308in" svg:y="2.58333in" svg:width="3.7747in" svg:height="1.66667in" presentation:class="graphic" presentation:placeholder="false">
        <draw:text-box>
          <text:p text:style-name="a469" text:class-names="" text:cond-style-name="">
            <text:span text:style-name="a467" text:class-names="">Click icon to add picture</text:span>
            <text:span text:style-name="a468" text:class-names=""/>
          </text:p>
        </draw:text-box>
        <svg:title/>
        <svg:desc/>
      </draw:frame>
      <draw:frame draw:id="id96" presentation:style-name="a474" draw:name="Text Placeholder 3" svg:x="0.75308in" svg:y="5.33001in" svg:width="3.7747in" svg:height="1.47082in" presentation:class="outline" presentation:placeholder="false">
        <draw:text-box>
          <text:list text:style-name="a473">
            <text:list-item>
              <text:p text:style-name="a472" text:class-names="" text:cond-style-name="">
                <text:span text:style-name="a471" text:class-names="">Click to edit Master text styles</text:span>
              </text:p>
            </text:list-item>
          </text:list>
        </draw:text-box>
        <svg:title/>
        <svg:desc/>
      </draw:frame>
      <draw:frame draw:id="id97" presentation:style-name="a478" draw:name="Text Placeholder 4" svg:x="4.78375in" svg:y="4.58333in" svg:width="3.7718in" svg:height="0.74668in" presentation:class="outline" presentation:placeholder="false">
        <draw:text-box>
          <text:list text:style-name="a477">
            <text:list-item>
              <text:p text:style-name="a476" text:class-names="" text:cond-style-name="">
                <text:span text:style-name="a475" text:class-names="">Click to edit Master text styles</text:span>
              </text:p>
            </text:list-item>
          </text:list>
        </draw:text-box>
        <svg:title/>
        <svg:desc/>
      </draw:frame>
      <draw:frame draw:id="id98" presentation:style-name="a482" draw:name="Picture Placeholder 2" svg:x="4.78375in" svg:y="2.58333in" svg:width="3.7718in" svg:height="1.66667in" presentation:class="graphic" presentation:placeholder="false">
        <draw:text-box>
          <text:p text:style-name="a481" text:class-names="" text:cond-style-name="">
            <text:span text:style-name="a479" text:class-names="">Click icon to add picture</text:span>
            <text:span text:style-name="a480" text:class-names=""/>
          </text:p>
        </draw:text-box>
        <svg:title/>
        <svg:desc/>
      </draw:frame>
      <draw:frame draw:id="id99" presentation:style-name="a486" draw:name="Text Placeholder 3" svg:x="4.78375in" svg:y="5.33001in" svg:width="3.7718in" svg:height="1.47082in" presentation:class="outline" presentation:placeholder="false">
        <draw:text-box>
          <text:list text:style-name="a485">
            <text:list-item>
              <text:p text:style-name="a484" text:class-names="" text:cond-style-name="">
                <text:span text:style-name="a483" text:class-names="">Click to edit Master text styles</text:span>
              </text:p>
            </text:list-item>
          </text:list>
        </draw:text-box>
        <svg:title/>
        <svg:desc/>
      </draw:frame>
      <draw:frame draw:id="id100" presentation:style-name="a490" draw:name="Text Placeholder 4" svg:x="8.80329in" svg:y="4.58333in" svg:width="3.78004in" svg:height="0.74668in" presentation:class="outline" presentation:placeholder="false">
        <draw:text-box>
          <text:list text:style-name="a489">
            <text:list-item>
              <text:p text:style-name="a488" text:class-names="" text:cond-style-name="">
                <text:span text:style-name="a487" text:class-names="">Click to edit Master text styles</text:span>
              </text:p>
            </text:list-item>
          </text:list>
        </draw:text-box>
        <svg:title/>
        <svg:desc/>
      </draw:frame>
      <draw:frame draw:id="id101" presentation:style-name="a494" draw:name="Picture Placeholder 2" svg:x="8.80343in" svg:y="2.58333in" svg:width="3.77065in" svg:height="1.66667in" presentation:class="graphic" presentation:placeholder="false">
        <draw:text-box>
          <text:p text:style-name="a493" text:class-names="" text:cond-style-name="">
            <text:span text:style-name="a491" text:class-names="">Click icon to add picture</text:span>
            <text:span text:style-name="a492" text:class-names=""/>
          </text:p>
        </draw:text-box>
        <svg:title/>
        <svg:desc/>
      </draw:frame>
      <draw:frame draw:id="id102" presentation:style-name="a498" draw:name="Text Placeholder 3" svg:x="8.80329in" svg:y="5.33001in" svg:width="3.77564in" svg:height="1.47082in" presentation:class="outline" presentation:placeholder="false">
        <draw:text-box>
          <text:list text:style-name="a497">
            <text:list-item>
              <text:p text:style-name="a496" text:class-names="" text:cond-style-name="">
                <text:span text:style-name="a495" text:class-names="">Click to edit Master text styles</text:span>
              </text:p>
            </text:list-item>
          </text:list>
        </draw:text-box>
        <svg:title/>
        <svg:desc/>
      </draw:frame>
      <draw:frame draw:id="id103" presentation:style-name="a503" draw:name="Date Placeholder 2" svg:x="9.4in" svg:y="6.95139in" svg:width="3.18333in" svg:height="0.39931in" presentation:class="date-time" presentation:placeholder="false">
        <draw:text-box>
          <text:p text:style-name="a502" text:class-names="" text:cond-style-name="">
            <text:span text:style-name="a499" text:class-names="">
              <text:date text:fixed="false" style:data-style-name="a500">5/13/2025</text:date>
            </text:span>
            <text:span text:style-name="a501" text:class-names=""/>
          </text:p>
        </draw:text-box>
        <svg:title/>
        <svg:desc/>
      </draw:frame>
      <draw:frame draw:id="id104" presentation:style-name="a506" draw:name="Footer Placeholder 3" svg:x="0.75in" svg:y="6.95084in" svg:width="8.5in" svg:height="0.39931in" presentation:class="footer" presentation:placeholder="false">
        <draw:text-box>
          <text:p text:style-name="a505" text:class-names="" text:cond-style-name="">
            <text:span text:style-name="a504" text:class-names=""/>
          </text:p>
        </draw:text-box>
        <svg:title/>
        <svg:desc/>
      </draw:frame>
      <draw:frame draw:id="id105" presentation:style-name="a510" draw:name="Slide Number Placeholder 4" svg:x="9.58333in" svg:y="0.41667in" svg:width="3in" svg:height="0.39931in" presentation:class="page-number" presentation:placeholder="false">
        <draw:text-box>
          <text:p text:style-name="a509" text:class-names="" text:cond-style-name="">
            <text:span text:style-name="a507" text:class-names="">
              <text:page-number style:num-format="1" text:fixed="false">‹#›</text:page-number>
            </text:span>
            <text:span text:style-name="a508" text:class-names=""/>
          </text:p>
        </draw:text-box>
        <svg:title/>
        <svg:desc/>
      </draw:frame>
    </style:master-page>
    <style:master-page style:name="Master1-Layout16-vertTx-Title-and-Vertical-Text" style:page-layout-name="pageLayout1" draw:style-name="a511">
      <draw:frame draw:id="id106" draw:layer="Master1-bg" presentation:style-name="a515" draw:name="Title 1" svg:x="3.16667in" svg:y="0.83593in" svg:width="9.41667in" svg:height="1.41407in" presentation:class="title" presentation:placeholder="false">
        <draw:text-box>
          <text:p text:style-name="a514" text:class-names="" text:cond-style-name="">
            <text:span text:style-name="a512" text:class-names="">Click to edit Master title style</text:span>
            <text:span text:style-name="a513" text:class-names=""/>
          </text:p>
        </draw:text-box>
        <svg:title/>
        <svg:desc/>
      </draw:frame>
      <draw:frame draw:id="id107" presentation:style-name="a532" draw:name="Vertical Text Placeholder 2" svg:x="0.75in" svg:y="2.4in" svg:width="11.83333in" svg:height="4.40084in" presentation:class="outline" presentation:placeholder="false">
        <draw:text-box>
          <text:list text:style-name="a518">
            <text:list-item>
              <text:p text:style-name="a517" text:class-names="" text:cond-style-name="">
                <text:span text:style-name="a516" text:class-names="">Click to edit Master text styles</text:span>
              </text:p>
            </text:list-item>
          </text:list>
          <text:list text:style-name="a521">
            <text:list-item>
              <text:list text:style-name="a521">
                <text:list-item>
                  <text:p text:style-name="a520" text:class-names="" text:cond-style-name="">
                    <text:span text:style-name="a519" text:class-names="">Second level</text:span>
                  </text:p>
                </text:list-item>
              </text:list>
            </text:list-item>
          </text:list>
          <text:list text:style-name="a524">
            <text:list-item>
              <text:list text:style-name="a524">
                <text:list-item>
                  <text:list text:style-name="a524">
                    <text:list-item>
                      <text:p text:style-name="a523" text:class-names="" text:cond-style-name="">
                        <text:span text:style-name="a522" text:class-names="">Third level</text:span>
                      </text:p>
                    </text:list-item>
                  </text:list>
                </text:list-item>
              </text:list>
            </text:list-item>
          </text:list>
          <text:list text:style-name="a527">
            <text:list-item>
              <text:list text:style-name="a527">
                <text:list-item>
                  <text:list text:style-name="a527">
                    <text:list-item>
                      <text:list text:style-name="a527">
                        <text:list-item>
                          <text:p text:style-name="a526" text:class-names="" text:cond-style-name="">
                            <text:span text:style-name="a525" text:class-names="">Fourth level</text:span>
                          </text:p>
                        </text:list-item>
                      </text:list>
                    </text:list-item>
                  </text:list>
                </text:list-item>
              </text:list>
            </text:list-item>
          </text:list>
          <text:list text:style-name="a531">
            <text:list-item>
              <text:list text:style-name="a531">
                <text:list-item>
                  <text:list text:style-name="a531">
                    <text:list-item>
                      <text:list text:style-name="a531">
                        <text:list-item>
                          <text:list text:style-name="a531">
                            <text:list-item>
                              <text:p text:style-name="a530" text:class-names="" text:cond-style-name="">
                                <text:span text:style-name="a528" text:class-names="">Fifth level</text:span>
                                <text:span text:style-name="a529" text:class-names=""/>
                              </text:p>
                            </text:list-item>
                          </text:list>
                        </text:list-item>
                      </text:list>
                    </text:list-item>
                  </text:list>
                </text:list-item>
              </text:list>
            </text:list-item>
          </text:list>
        </draw:text-box>
        <svg:title/>
        <svg:desc/>
      </draw:frame>
      <draw:frame draw:id="id108" presentation:style-name="a537" draw:name="Date Placeholder 3" svg:x="9.4in" svg:y="6.95139in" svg:width="3.18333in" svg:height="0.39931in" presentation:class="date-time" presentation:placeholder="false">
        <draw:text-box>
          <text:p text:style-name="a536" text:class-names="" text:cond-style-name="">
            <text:span text:style-name="a533" text:class-names="">
              <text:date text:fixed="false" style:data-style-name="a534">5/13/2025</text:date>
            </text:span>
            <text:span text:style-name="a535" text:class-names=""/>
          </text:p>
        </draw:text-box>
        <svg:title/>
        <svg:desc/>
      </draw:frame>
      <draw:frame draw:id="id109" presentation:style-name="a540" draw:name="Footer Placeholder 4" svg:x="0.75in" svg:y="6.95084in" svg:width="8.5in" svg:height="0.39931in" presentation:class="footer" presentation:placeholder="false">
        <draw:text-box>
          <text:p text:style-name="a539" text:class-names="" text:cond-style-name="">
            <text:span text:style-name="a538" text:class-names=""/>
          </text:p>
        </draw:text-box>
        <svg:title/>
        <svg:desc/>
      </draw:frame>
      <draw:frame draw:id="id110" presentation:style-name="a544" draw:name="Slide Number Placeholder 5" svg:x="9.58333in" svg:y="0.41667in" svg:width="3in" svg:height="0.39931in" presentation:class="page-number" presentation:placeholder="false">
        <draw:text-box>
          <text:p text:style-name="a543" text:class-names="" text:cond-style-name="">
            <text:span text:style-name="a541" text:class-names="">
              <text:page-number style:num-format="1" text:fixed="false">‹#›</text:page-number>
            </text:span>
            <text:span text:style-name="a542" text:class-names=""/>
          </text:p>
        </draw:text-box>
        <svg:title/>
        <svg:desc/>
      </draw:frame>
    </style:master-page>
    <style:master-page style:name="Master1-Layout17-vertTitleAndTx-Vertical-Title-and-Text" style:page-layout-name="pageLayout1" draw:style-name="a545">
      <draw:frame draw:id="id111" draw:style-name="a546" draw:name="Picture 7" svg:x="0in" svg:y="4.78472in" svg:width="13.33333in" svg:height="2.71528in" style:rel-width="scale" style:rel-height="scale">
        <draw:image xlink:href="media/image4.png" xlink:type="simple" xlink:show="embed" xlink:actuate="onLoad"/>
        <svg:title/>
        <svg:desc>C0-HD-BTM.png</svg:desc>
      </draw:frame>
      <draw:frame draw:id="id112" presentation:style-name="a550" draw:name="Vertical Title 1" svg:x="10.33333in" svg:y="0.81481in" svg:width="2.25in" svg:height="4.26852in" presentation:class="title" presentation:placeholder="false">
        <draw:text-box>
          <text:p text:style-name="a549" text:class-names="" text:cond-style-name="">
            <text:span text:style-name="a547" text:class-names="">Click to edit Master title style</text:span>
            <text:span text:style-name="a548" text:class-names=""/>
          </text:p>
        </draw:text-box>
        <svg:title/>
        <svg:desc/>
      </draw:frame>
      <draw:frame draw:id="id113" presentation:style-name="a567" draw:name="Vertical Text Placeholder 2" svg:x="1.12037in" svg:y="0.81482in" svg:width="8.97222in" svg:height="4.26852in" presentation:class="outline" presentation:placeholder="false">
        <draw:text-box>
          <text:list text:style-name="a553">
            <text:list-item>
              <text:p text:style-name="a552" text:class-names="" text:cond-style-name="">
                <text:span text:style-name="a551" text:class-names="">Click to edit Master text styles</text:span>
              </text:p>
            </text:list-item>
          </text:list>
          <text:list text:style-name="a556">
            <text:list-item>
              <text:list text:style-name="a556">
                <text:list-item>
                  <text:p text:style-name="a555" text:class-names="" text:cond-style-name="">
                    <text:span text:style-name="a554" text:class-names="">Second level</text:span>
                  </text:p>
                </text:list-item>
              </text:list>
            </text:list-item>
          </text:list>
          <text:list text:style-name="a559">
            <text:list-item>
              <text:list text:style-name="a559">
                <text:list-item>
                  <text:list text:style-name="a559">
                    <text:list-item>
                      <text:p text:style-name="a558" text:class-names="" text:cond-style-name="">
                        <text:span text:style-name="a557" text:class-names="">Third level</text:span>
                      </text:p>
                    </text:list-item>
                  </text:list>
                </text:list-item>
              </text:list>
            </text:list-item>
          </text:list>
          <text:list text:style-name="a562">
            <text:list-item>
              <text:list text:style-name="a562">
                <text:list-item>
                  <text:list text:style-name="a562">
                    <text:list-item>
                      <text:list text:style-name="a562">
                        <text:list-item>
                          <text:p text:style-name="a561" text:class-names="" text:cond-style-name="">
                            <text:span text:style-name="a560" text:class-names="">Fourth level</text:span>
                          </text:p>
                        </text:list-item>
                      </text:list>
                    </text:list-item>
                  </text:list>
                </text:list-item>
              </text:list>
            </text:list-item>
          </text:list>
          <text:list text:style-name="a566">
            <text:list-item>
              <text:list text:style-name="a566">
                <text:list-item>
                  <text:list text:style-name="a566">
                    <text:list-item>
                      <text:list text:style-name="a566">
                        <text:list-item>
                          <text:list text:style-name="a566">
                            <text:list-item>
                              <text:p text:style-name="a565" text:class-names="" text:cond-style-name="">
                                <text:span text:style-name="a563" text:class-names="">Fifth level</text:span>
                                <text:span text:style-name="a564" text:class-names=""/>
                              </text:p>
                            </text:list-item>
                          </text:list>
                        </text:list-item>
                      </text:list>
                    </text:list-item>
                  </text:list>
                </text:list-item>
              </text:list>
            </text:list-item>
          </text:list>
        </draw:text-box>
        <svg:title/>
        <svg:desc/>
      </draw:frame>
      <draw:frame draw:id="id114" presentation:style-name="a572" draw:name="Date Placeholder 3" svg:x="8.54599in" svg:y="0.41551in" svg:width="3.18333in" svg:height="0.39931in" presentation:class="date-time" presentation:placeholder="false">
        <draw:text-box>
          <text:p text:style-name="a571" text:class-names="" text:cond-style-name="">
            <text:span text:style-name="a568" text:class-names="">
              <text:date text:fixed="false" style:data-style-name="a569">5/13/2025</text:date>
            </text:span>
            <text:span text:style-name="a570" text:class-names=""/>
          </text:p>
        </draw:text-box>
        <svg:title/>
        <svg:desc/>
      </draw:frame>
      <draw:frame draw:id="id115" presentation:style-name="a575" draw:name="Footer Placeholder 4" svg:x="0.75in" svg:y="0.41667in" svg:width="7.64599in" svg:height="0.39931in" presentation:class="footer" presentation:placeholder="false">
        <draw:text-box>
          <text:p text:style-name="a574" text:class-names="" text:cond-style-name="">
            <text:span text:style-name="a573" text:class-names=""/>
          </text:p>
        </draw:text-box>
        <svg:title/>
        <svg:desc/>
      </draw:frame>
      <draw:frame draw:id="id116" presentation:style-name="a579" draw:name="Slide Number Placeholder 5" svg:x="11.87932in" svg:y="0.41667in" svg:width="0.70401in" svg:height="0.39931in" presentation:class="page-number" presentation:placeholder="false">
        <draw:text-box>
          <text:p text:style-name="a578" text:class-names="" text:cond-style-name="">
            <text:span text:style-name="a576" text:class-names="">
              <text:page-number style:num-format="1" text:fixed="false">‹#›</text:page-number>
            </text:span>
            <text:span text:style-name="a577" text:class-names=""/>
          </text:p>
        </draw:text-box>
        <svg:title/>
        <svg:desc/>
      </draw:frame>
    </style:master-page>
  </office:master-styles>
</office:document-styles>
</file>