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23189-6C20-41A1-9888-187127E761EB}" v="253" dt="2023-01-26T10:58:09.276"/>
    <p1510:client id="{BDE7EDC6-2017-472C-9684-59F9B7730E13}" v="771" dt="2023-01-26T10:39:21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117" d="100"/>
          <a:sy n="117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93E1DE8-5B2A-44F0-9286-78550E00D5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31539D-F017-4C6D-8049-3B9573D2AB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7F803-CFE0-4A72-B9EB-BF92B211DF27}" type="datetime1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33C489-BE15-4F49-886D-B84627E92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E9E50-4114-46FA-8447-DFA83BA0C9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D9E7-CEA4-4885-A3F8-DA6F8351D8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34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2280-07EB-4F77-9263-D7BB8E16E49D}" type="datetime1">
              <a:rPr lang="fr-FR" smtClean="0"/>
              <a:pPr/>
              <a:t>26/01/2023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E143-FBF4-4CFA-9AE6-B8C027FE77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6539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0E143-FBF4-4CFA-9AE6-B8C027FE77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04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07D9-015B-4D1B-AF17-2B52F0741F1B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14FCF7-A598-4252-8144-9A57702EB6D3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DF144-1B0E-4338-9FB8-3E3392F70122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399EA-F983-4CB8-A72C-4AFDB9BF8D59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39AF2-E8B1-46F3-BE5B-50B6EE79D12A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9D8D9-5C2F-4607-8851-2ADF0F4F08C9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E6BF0-3A87-4944-834B-1DACCC8E076B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080BE3-5224-474C-B789-4369A456D5BB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8DD0E-B5C6-40A7-88EB-6018F95FBD28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9DCDB-A64D-4790-BFD8-2EEAFACA56FD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BF655A62-DC02-497A-B463-4641B3F5CD13}" type="datetime1">
              <a:rPr lang="fr-FR" noProof="0" smtClean="0"/>
              <a:t>26/01/2023</a:t>
            </a:fld>
            <a:endParaRPr lang="fr-FR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9C99673F-D21B-4ED2-9209-56DC322CD5CE}" type="datetime1">
              <a:rPr lang="fr-FR" noProof="0" smtClean="0"/>
              <a:t>26/01/2023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Hidden.ny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By </a:t>
            </a:r>
            <a:r>
              <a:rPr lang="fr-FR" dirty="0" err="1"/>
              <a:t>saif</a:t>
            </a:r>
            <a:r>
              <a:rPr lang="fr-FR" dirty="0"/>
              <a:t> </a:t>
            </a:r>
            <a:r>
              <a:rPr lang="fr-FR" dirty="0" err="1"/>
              <a:t>nachmi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A61973C-D7BC-4397-B86E-9E0A93397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467D05-2141-47A3-A4E0-42AF4AB0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8266" y="-2013796"/>
            <a:ext cx="5535469" cy="10885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5C45A4-E1E6-6022-9122-3CAFB04B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03" y="931163"/>
            <a:ext cx="4895702" cy="5003641"/>
          </a:xfrm>
          <a:prstGeom prst="rect">
            <a:avLst/>
          </a:prstGeom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84F4D1-21CF-CE5D-5FCE-58A2FC52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59" y="1961743"/>
            <a:ext cx="5638632" cy="29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FED78E-F601-D7E1-8065-D0C7918A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How </a:t>
            </a:r>
            <a:r>
              <a:rPr lang="fr-FR" dirty="0" err="1">
                <a:ea typeface="+mj-lt"/>
                <a:cs typeface="+mj-lt"/>
              </a:rPr>
              <a:t>we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created</a:t>
            </a:r>
            <a:r>
              <a:rPr lang="fr-FR" dirty="0">
                <a:ea typeface="+mj-lt"/>
                <a:cs typeface="+mj-lt"/>
              </a:rPr>
              <a:t> a </a:t>
            </a:r>
            <a:r>
              <a:rPr lang="fr-FR" dirty="0" err="1">
                <a:ea typeface="+mj-lt"/>
                <a:cs typeface="+mj-lt"/>
              </a:rPr>
              <a:t>form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F6792-19AB-B431-5BCD-7BA6D1C9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To </a:t>
            </a:r>
            <a:r>
              <a:rPr lang="fr-FR" dirty="0" err="1">
                <a:solidFill>
                  <a:srgbClr val="404040"/>
                </a:solidFill>
              </a:rPr>
              <a:t>create</a:t>
            </a:r>
            <a:r>
              <a:rPr lang="fr-FR" dirty="0">
                <a:solidFill>
                  <a:srgbClr val="404040"/>
                </a:solidFill>
              </a:rPr>
              <a:t> </a:t>
            </a:r>
            <a:r>
              <a:rPr lang="fr-FR" dirty="0" err="1">
                <a:solidFill>
                  <a:srgbClr val="404040"/>
                </a:solidFill>
              </a:rPr>
              <a:t>this</a:t>
            </a:r>
            <a:r>
              <a:rPr lang="fr-FR" dirty="0">
                <a:solidFill>
                  <a:srgbClr val="404040"/>
                </a:solidFill>
              </a:rPr>
              <a:t> </a:t>
            </a:r>
            <a:r>
              <a:rPr lang="fr-FR" dirty="0" err="1">
                <a:solidFill>
                  <a:srgbClr val="404040"/>
                </a:solidFill>
              </a:rPr>
              <a:t>form</a:t>
            </a:r>
            <a:r>
              <a:rPr lang="fr-FR" dirty="0">
                <a:solidFill>
                  <a:srgbClr val="404040"/>
                </a:solidFill>
              </a:rPr>
              <a:t>, i </a:t>
            </a:r>
            <a:r>
              <a:rPr lang="fr-FR" dirty="0" err="1">
                <a:solidFill>
                  <a:srgbClr val="404040"/>
                </a:solidFill>
              </a:rPr>
              <a:t>used</a:t>
            </a:r>
            <a:r>
              <a:rPr lang="fr-FR" dirty="0">
                <a:solidFill>
                  <a:srgbClr val="404040"/>
                </a:solidFill>
              </a:rPr>
              <a:t>  </a:t>
            </a:r>
            <a:r>
              <a:rPr lang="fr-FR" dirty="0" err="1">
                <a:solidFill>
                  <a:srgbClr val="404040"/>
                </a:solidFill>
              </a:rPr>
              <a:t>another</a:t>
            </a:r>
            <a:r>
              <a:rPr lang="fr-FR" dirty="0">
                <a:solidFill>
                  <a:srgbClr val="404040"/>
                </a:solidFill>
              </a:rPr>
              <a:t> html page and </a:t>
            </a:r>
            <a:r>
              <a:rPr lang="fr-FR" dirty="0" err="1">
                <a:solidFill>
                  <a:srgbClr val="404040"/>
                </a:solidFill>
              </a:rPr>
              <a:t>then</a:t>
            </a:r>
            <a:r>
              <a:rPr lang="fr-FR" dirty="0">
                <a:solidFill>
                  <a:srgbClr val="404040"/>
                </a:solidFill>
              </a:rPr>
              <a:t> i </a:t>
            </a:r>
            <a:r>
              <a:rPr lang="fr-FR" dirty="0" err="1">
                <a:solidFill>
                  <a:srgbClr val="404040"/>
                </a:solidFill>
              </a:rPr>
              <a:t>used</a:t>
            </a:r>
            <a:r>
              <a:rPr lang="fr-FR" dirty="0">
                <a:solidFill>
                  <a:srgbClr val="404040"/>
                </a:solidFill>
              </a:rPr>
              <a:t> </a:t>
            </a:r>
            <a:r>
              <a:rPr lang="fr-FR" dirty="0" err="1">
                <a:solidFill>
                  <a:srgbClr val="404040"/>
                </a:solidFill>
              </a:rPr>
              <a:t>some</a:t>
            </a:r>
            <a:r>
              <a:rPr lang="fr-FR" dirty="0">
                <a:solidFill>
                  <a:srgbClr val="404040"/>
                </a:solidFill>
              </a:rPr>
              <a:t> help in </a:t>
            </a:r>
            <a:r>
              <a:rPr lang="fr-FR" dirty="0" err="1">
                <a:solidFill>
                  <a:srgbClr val="404040"/>
                </a:solidFill>
              </a:rPr>
              <a:t>csss</a:t>
            </a:r>
            <a:r>
              <a:rPr lang="fr-FR" dirty="0">
                <a:solidFill>
                  <a:srgbClr val="404040"/>
                </a:solidFill>
              </a:rPr>
              <a:t> to </a:t>
            </a:r>
            <a:r>
              <a:rPr lang="fr-FR" dirty="0" err="1">
                <a:solidFill>
                  <a:srgbClr val="404040"/>
                </a:solidFill>
              </a:rPr>
              <a:t>make</a:t>
            </a:r>
            <a:r>
              <a:rPr lang="fr-FR" dirty="0">
                <a:solidFill>
                  <a:srgbClr val="404040"/>
                </a:solidFill>
              </a:rPr>
              <a:t> </a:t>
            </a:r>
            <a:r>
              <a:rPr lang="fr-FR" dirty="0" err="1">
                <a:solidFill>
                  <a:srgbClr val="404040"/>
                </a:solidFill>
              </a:rPr>
              <a:t>it</a:t>
            </a:r>
            <a:r>
              <a:rPr lang="fr-FR" dirty="0">
                <a:solidFill>
                  <a:srgbClr val="404040"/>
                </a:solidFill>
              </a:rPr>
              <a:t> look more </a:t>
            </a:r>
            <a:r>
              <a:rPr lang="fr-FR" dirty="0" err="1">
                <a:solidFill>
                  <a:srgbClr val="404040"/>
                </a:solidFill>
              </a:rPr>
              <a:t>better</a:t>
            </a:r>
            <a:r>
              <a:rPr lang="fr-FR" dirty="0">
                <a:solidFill>
                  <a:srgbClr val="404040"/>
                </a:solidFill>
              </a:rPr>
              <a:t> and responsive.</a:t>
            </a:r>
          </a:p>
          <a:p>
            <a:r>
              <a:rPr lang="fr-FR" dirty="0">
                <a:solidFill>
                  <a:srgbClr val="404040"/>
                </a:solidFill>
              </a:rPr>
              <a:t>In the </a:t>
            </a:r>
            <a:r>
              <a:rPr lang="fr-FR" dirty="0" err="1">
                <a:solidFill>
                  <a:srgbClr val="404040"/>
                </a:solidFill>
              </a:rPr>
              <a:t>next</a:t>
            </a:r>
            <a:r>
              <a:rPr lang="fr-FR" dirty="0">
                <a:solidFill>
                  <a:srgbClr val="404040"/>
                </a:solidFill>
              </a:rPr>
              <a:t> slide </a:t>
            </a:r>
            <a:r>
              <a:rPr lang="fr-FR" dirty="0" err="1">
                <a:solidFill>
                  <a:srgbClr val="404040"/>
                </a:solidFill>
              </a:rPr>
              <a:t>u'll</a:t>
            </a:r>
            <a:r>
              <a:rPr lang="fr-FR" dirty="0">
                <a:solidFill>
                  <a:srgbClr val="404040"/>
                </a:solidFill>
              </a:rPr>
              <a:t> </a:t>
            </a:r>
            <a:r>
              <a:rPr lang="fr-FR" dirty="0" err="1">
                <a:solidFill>
                  <a:srgbClr val="404040"/>
                </a:solidFill>
              </a:rPr>
              <a:t>find</a:t>
            </a:r>
            <a:r>
              <a:rPr lang="fr-FR" dirty="0">
                <a:solidFill>
                  <a:srgbClr val="404040"/>
                </a:solidFill>
              </a:rPr>
              <a:t> the </a:t>
            </a:r>
            <a:r>
              <a:rPr lang="fr-FR" dirty="0" err="1">
                <a:solidFill>
                  <a:srgbClr val="404040"/>
                </a:solidFill>
              </a:rPr>
              <a:t>js</a:t>
            </a:r>
            <a:r>
              <a:rPr lang="fr-FR" dirty="0">
                <a:solidFill>
                  <a:srgbClr val="40404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50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B10ECC2-9FE5-6FFA-4686-B84C4BEF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0" y="625218"/>
            <a:ext cx="6586996" cy="563631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6F97B9-23C6-4EF1-AED7-D5E3C26A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096000" y="1142999"/>
            <a:ext cx="0" cy="457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647436-FECC-FF4E-EEEA-9D6AD33F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83" y="1575182"/>
            <a:ext cx="4799456" cy="30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5D974-CFEF-04EF-35C8-D433E8C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4BB8-1897-26B3-E21D-02893235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romanUcPeriod"/>
            </a:pPr>
            <a:r>
              <a:rPr lang="fr-FR" sz="2800" dirty="0" err="1"/>
              <a:t>What</a:t>
            </a:r>
            <a:r>
              <a:rPr lang="fr-FR" sz="2800" dirty="0"/>
              <a:t> 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hidden.ny</a:t>
            </a:r>
            <a:r>
              <a:rPr lang="fr-FR" sz="2800" dirty="0"/>
              <a:t>?</a:t>
            </a:r>
          </a:p>
          <a:p>
            <a:pPr marL="342900" indent="-342900">
              <a:buAutoNum type="romanUcPeriod"/>
            </a:pPr>
            <a:r>
              <a:rPr lang="fr-FR" sz="2800" dirty="0" err="1"/>
              <a:t>Does</a:t>
            </a:r>
            <a:r>
              <a:rPr lang="fr-FR" sz="2800" dirty="0"/>
              <a:t> </a:t>
            </a:r>
            <a:r>
              <a:rPr lang="fr-FR" sz="2800" dirty="0" err="1"/>
              <a:t>our</a:t>
            </a:r>
            <a:r>
              <a:rPr lang="fr-FR" sz="2800" dirty="0"/>
              <a:t> web </a:t>
            </a:r>
            <a:r>
              <a:rPr lang="fr-FR" sz="2800" dirty="0" err="1"/>
              <a:t>is</a:t>
            </a:r>
            <a:r>
              <a:rPr lang="fr-FR" sz="2800" dirty="0"/>
              <a:t> responsive ? </a:t>
            </a:r>
          </a:p>
          <a:p>
            <a:pPr marL="342900" indent="-342900">
              <a:buAutoNum type="romanUcPeriod"/>
            </a:pPr>
            <a:r>
              <a:rPr lang="fr-FR" sz="2800" dirty="0"/>
              <a:t>How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the </a:t>
            </a:r>
            <a:r>
              <a:rPr lang="fr-FR" sz="2800" dirty="0" err="1"/>
              <a:t>slideshow</a:t>
            </a:r>
            <a:r>
              <a:rPr lang="fr-FR" sz="2800" dirty="0"/>
              <a:t>?</a:t>
            </a:r>
          </a:p>
          <a:p>
            <a:pPr marL="342900" indent="-342900">
              <a:buAutoNum type="romanUcPeriod"/>
            </a:pPr>
            <a:r>
              <a:rPr lang="fr-FR" sz="2800" dirty="0"/>
              <a:t>How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a </a:t>
            </a:r>
            <a:r>
              <a:rPr lang="fr-FR" sz="2800" dirty="0" err="1"/>
              <a:t>form</a:t>
            </a:r>
            <a:r>
              <a:rPr lang="fr-F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517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C082FB-F318-E123-D51A-11666E44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dirty="0"/>
              <a:t>WHAT IS HIDDEN.NY?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40447-9919-094B-4BE5-6E18C2CA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 err="1">
                <a:solidFill>
                  <a:srgbClr val="404040"/>
                </a:solidFill>
              </a:rPr>
              <a:t>Hidden.ny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is</a:t>
            </a:r>
            <a:r>
              <a:rPr lang="fr-FR" sz="2800" dirty="0">
                <a:solidFill>
                  <a:srgbClr val="404040"/>
                </a:solidFill>
              </a:rPr>
              <a:t> a online </a:t>
            </a:r>
            <a:r>
              <a:rPr lang="fr-FR" sz="2800" dirty="0" err="1">
                <a:solidFill>
                  <a:srgbClr val="404040"/>
                </a:solidFill>
              </a:rPr>
              <a:t>shoes</a:t>
            </a:r>
            <a:r>
              <a:rPr lang="fr-FR" sz="2800" dirty="0">
                <a:solidFill>
                  <a:srgbClr val="404040"/>
                </a:solidFill>
              </a:rPr>
              <a:t> store </a:t>
            </a:r>
            <a:r>
              <a:rPr lang="fr-FR" sz="2800" dirty="0" err="1">
                <a:solidFill>
                  <a:srgbClr val="404040"/>
                </a:solidFill>
              </a:rPr>
              <a:t>where</a:t>
            </a:r>
            <a:r>
              <a:rPr lang="fr-FR" sz="2800" dirty="0">
                <a:solidFill>
                  <a:srgbClr val="404040"/>
                </a:solidFill>
              </a:rPr>
              <a:t> u can do </a:t>
            </a:r>
            <a:r>
              <a:rPr lang="fr-FR" sz="2800" dirty="0" err="1">
                <a:solidFill>
                  <a:srgbClr val="404040"/>
                </a:solidFill>
              </a:rPr>
              <a:t>ur</a:t>
            </a:r>
            <a:r>
              <a:rPr lang="fr-FR" sz="2800" dirty="0">
                <a:solidFill>
                  <a:srgbClr val="404040"/>
                </a:solidFill>
              </a:rPr>
              <a:t> shopping </a:t>
            </a:r>
            <a:r>
              <a:rPr lang="fr-FR" sz="2800" dirty="0" err="1">
                <a:solidFill>
                  <a:srgbClr val="404040"/>
                </a:solidFill>
              </a:rPr>
              <a:t>from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ur</a:t>
            </a:r>
            <a:r>
              <a:rPr lang="fr-FR" sz="2800" dirty="0">
                <a:solidFill>
                  <a:srgbClr val="404040"/>
                </a:solidFill>
              </a:rPr>
              <a:t> house.  </a:t>
            </a:r>
          </a:p>
          <a:p>
            <a:r>
              <a:rPr lang="fr-FR" sz="2800" dirty="0" err="1">
                <a:solidFill>
                  <a:srgbClr val="404040"/>
                </a:solidFill>
              </a:rPr>
              <a:t>Hidden.ny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is</a:t>
            </a:r>
            <a:r>
              <a:rPr lang="fr-FR" sz="2800" dirty="0">
                <a:solidFill>
                  <a:srgbClr val="404040"/>
                </a:solidFill>
              </a:rPr>
              <a:t> a beta version </a:t>
            </a:r>
            <a:r>
              <a:rPr lang="fr-FR" sz="2800" dirty="0" err="1">
                <a:solidFill>
                  <a:srgbClr val="404040"/>
                </a:solidFill>
              </a:rPr>
              <a:t>thats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why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we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got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only</a:t>
            </a:r>
            <a:r>
              <a:rPr lang="fr-FR" sz="2800" dirty="0">
                <a:solidFill>
                  <a:srgbClr val="404040"/>
                </a:solidFill>
              </a:rPr>
              <a:t> home page and contact page.</a:t>
            </a:r>
          </a:p>
          <a:p>
            <a:r>
              <a:rPr lang="fr-FR" sz="2800" dirty="0">
                <a:solidFill>
                  <a:srgbClr val="404040"/>
                </a:solidFill>
              </a:rPr>
              <a:t>Our page </a:t>
            </a:r>
            <a:r>
              <a:rPr lang="fr-FR" sz="2800" dirty="0" err="1">
                <a:solidFill>
                  <a:srgbClr val="404040"/>
                </a:solidFill>
              </a:rPr>
              <a:t>is</a:t>
            </a:r>
            <a:r>
              <a:rPr lang="fr-FR" sz="2800" dirty="0">
                <a:solidFill>
                  <a:srgbClr val="404040"/>
                </a:solidFill>
              </a:rPr>
              <a:t> made up </a:t>
            </a:r>
            <a:r>
              <a:rPr lang="fr-FR" sz="2800" dirty="0" err="1">
                <a:solidFill>
                  <a:srgbClr val="404040"/>
                </a:solidFill>
              </a:rPr>
              <a:t>with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html,css</a:t>
            </a:r>
            <a:r>
              <a:rPr lang="fr-FR" sz="2800" dirty="0">
                <a:solidFill>
                  <a:srgbClr val="404040"/>
                </a:solidFill>
              </a:rPr>
              <a:t> and </a:t>
            </a:r>
            <a:r>
              <a:rPr lang="fr-FR" sz="2800" dirty="0" err="1">
                <a:solidFill>
                  <a:srgbClr val="404040"/>
                </a:solidFill>
              </a:rPr>
              <a:t>js</a:t>
            </a:r>
            <a:endParaRPr lang="fr-FR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6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28D06E-84BF-432B-5054-E084ABA6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web </a:t>
            </a:r>
            <a:r>
              <a:rPr lang="fr-FR" dirty="0" err="1"/>
              <a:t>is</a:t>
            </a:r>
            <a:r>
              <a:rPr lang="fr-FR" dirty="0"/>
              <a:t> responsive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533A1-2E4B-CABF-7F8F-F4BD4AF9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 err="1">
                <a:solidFill>
                  <a:srgbClr val="404040"/>
                </a:solidFill>
              </a:rPr>
              <a:t>Ofc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our</a:t>
            </a:r>
            <a:r>
              <a:rPr lang="fr-FR" sz="2800" dirty="0">
                <a:solidFill>
                  <a:srgbClr val="404040"/>
                </a:solidFill>
              </a:rPr>
              <a:t> web </a:t>
            </a:r>
            <a:r>
              <a:rPr lang="fr-FR" sz="2800" dirty="0" err="1">
                <a:solidFill>
                  <a:srgbClr val="404040"/>
                </a:solidFill>
              </a:rPr>
              <a:t>is</a:t>
            </a:r>
            <a:r>
              <a:rPr lang="fr-FR" sz="2800" dirty="0">
                <a:solidFill>
                  <a:srgbClr val="404040"/>
                </a:solidFill>
              </a:rPr>
              <a:t> responsive, </a:t>
            </a:r>
            <a:r>
              <a:rPr lang="fr-FR" sz="2800" dirty="0" err="1">
                <a:solidFill>
                  <a:srgbClr val="404040"/>
                </a:solidFill>
              </a:rPr>
              <a:t>we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used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bootstraps</a:t>
            </a:r>
            <a:r>
              <a:rPr lang="fr-FR" sz="2800" dirty="0">
                <a:solidFill>
                  <a:srgbClr val="404040"/>
                </a:solidFill>
              </a:rPr>
              <a:t> and </a:t>
            </a:r>
            <a:r>
              <a:rPr lang="fr-FR" sz="2800" dirty="0" err="1">
                <a:solidFill>
                  <a:srgbClr val="404040"/>
                </a:solidFill>
              </a:rPr>
              <a:t>other</a:t>
            </a:r>
            <a:r>
              <a:rPr lang="fr-FR" sz="2800" dirty="0">
                <a:solidFill>
                  <a:srgbClr val="404040"/>
                </a:solidFill>
              </a:rPr>
              <a:t> web sites like w3scools </a:t>
            </a:r>
            <a:r>
              <a:rPr lang="fr-FR" sz="2800" dirty="0" err="1">
                <a:solidFill>
                  <a:srgbClr val="404040"/>
                </a:solidFill>
              </a:rPr>
              <a:t>which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means</a:t>
            </a:r>
            <a:r>
              <a:rPr lang="fr-FR" sz="2800" dirty="0">
                <a:solidFill>
                  <a:srgbClr val="404040"/>
                </a:solidFill>
              </a:rPr>
              <a:t> </a:t>
            </a:r>
            <a:r>
              <a:rPr lang="fr-FR" sz="2800" dirty="0" err="1">
                <a:solidFill>
                  <a:srgbClr val="404040"/>
                </a:solidFill>
              </a:rPr>
              <a:t>there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already</a:t>
            </a:r>
            <a:r>
              <a:rPr lang="fr-FR" sz="2800" dirty="0">
                <a:solidFill>
                  <a:srgbClr val="404040"/>
                </a:solidFill>
              </a:rPr>
              <a:t> responsive.</a:t>
            </a:r>
          </a:p>
        </p:txBody>
      </p:sp>
    </p:spTree>
    <p:extLst>
      <p:ext uri="{BB962C8B-B14F-4D97-AF65-F5344CB8AC3E}">
        <p14:creationId xmlns:p14="http://schemas.microsoft.com/office/powerpoint/2010/main" val="35980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CC80A0-A78A-E8A9-4181-B4C413BF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70" y="880901"/>
            <a:ext cx="10449461" cy="47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EACE1-A0CF-6CDA-D63E-7010E0C5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How </a:t>
            </a:r>
            <a:r>
              <a:rPr lang="fr-FR" dirty="0" err="1">
                <a:ea typeface="+mj-lt"/>
                <a:cs typeface="+mj-lt"/>
              </a:rPr>
              <a:t>we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created</a:t>
            </a:r>
            <a:r>
              <a:rPr lang="fr-FR" dirty="0">
                <a:ea typeface="+mj-lt"/>
                <a:cs typeface="+mj-lt"/>
              </a:rPr>
              <a:t> the </a:t>
            </a:r>
            <a:r>
              <a:rPr lang="fr-FR" dirty="0" err="1">
                <a:ea typeface="+mj-lt"/>
                <a:cs typeface="+mj-lt"/>
              </a:rPr>
              <a:t>slideshow</a:t>
            </a:r>
            <a:r>
              <a:rPr lang="fr-FR" dirty="0">
                <a:ea typeface="+mj-lt"/>
                <a:cs typeface="+mj-l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504F3-7626-0050-E0E1-1C757CFD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It </a:t>
            </a:r>
            <a:r>
              <a:rPr lang="fr-FR" sz="2800" dirty="0" err="1">
                <a:solidFill>
                  <a:srgbClr val="404040"/>
                </a:solidFill>
              </a:rPr>
              <a:t>was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kinda</a:t>
            </a:r>
            <a:r>
              <a:rPr lang="fr-FR" sz="2800" dirty="0">
                <a:solidFill>
                  <a:srgbClr val="404040"/>
                </a:solidFill>
              </a:rPr>
              <a:t> hard to do a </a:t>
            </a:r>
            <a:r>
              <a:rPr lang="fr-FR" sz="2800" dirty="0" err="1">
                <a:solidFill>
                  <a:srgbClr val="404040"/>
                </a:solidFill>
              </a:rPr>
              <a:t>slideshow</a:t>
            </a:r>
            <a:r>
              <a:rPr lang="fr-FR" sz="2800" dirty="0">
                <a:solidFill>
                  <a:srgbClr val="404040"/>
                </a:solidFill>
              </a:rPr>
              <a:t> at first but </a:t>
            </a:r>
            <a:r>
              <a:rPr lang="fr-FR" sz="2800" dirty="0" err="1">
                <a:solidFill>
                  <a:srgbClr val="404040"/>
                </a:solidFill>
              </a:rPr>
              <a:t>then</a:t>
            </a:r>
            <a:r>
              <a:rPr lang="fr-FR" sz="2800" dirty="0">
                <a:solidFill>
                  <a:srgbClr val="404040"/>
                </a:solidFill>
              </a:rPr>
              <a:t> i </a:t>
            </a:r>
            <a:r>
              <a:rPr lang="fr-FR" sz="2800" dirty="0" err="1">
                <a:solidFill>
                  <a:srgbClr val="404040"/>
                </a:solidFill>
              </a:rPr>
              <a:t>had</a:t>
            </a:r>
            <a:r>
              <a:rPr lang="fr-FR" sz="2800" dirty="0">
                <a:solidFill>
                  <a:srgbClr val="404040"/>
                </a:solidFill>
              </a:rPr>
              <a:t> to do a </a:t>
            </a:r>
            <a:r>
              <a:rPr lang="fr-FR" sz="2800" dirty="0" err="1">
                <a:solidFill>
                  <a:srgbClr val="404040"/>
                </a:solidFill>
              </a:rPr>
              <a:t>research</a:t>
            </a:r>
            <a:r>
              <a:rPr lang="fr-FR" sz="2800" dirty="0">
                <a:solidFill>
                  <a:srgbClr val="404040"/>
                </a:solidFill>
              </a:rPr>
              <a:t>.</a:t>
            </a:r>
          </a:p>
          <a:p>
            <a:r>
              <a:rPr lang="fr-FR" sz="2800" dirty="0">
                <a:solidFill>
                  <a:srgbClr val="404040"/>
                </a:solidFill>
              </a:rPr>
              <a:t>In the </a:t>
            </a:r>
            <a:r>
              <a:rPr lang="fr-FR" sz="2800" dirty="0" err="1">
                <a:solidFill>
                  <a:srgbClr val="404040"/>
                </a:solidFill>
              </a:rPr>
              <a:t>next</a:t>
            </a:r>
            <a:r>
              <a:rPr lang="fr-FR" sz="2800" dirty="0">
                <a:solidFill>
                  <a:srgbClr val="404040"/>
                </a:solidFill>
              </a:rPr>
              <a:t> slide </a:t>
            </a:r>
            <a:r>
              <a:rPr lang="fr-FR" sz="2800" dirty="0" err="1">
                <a:solidFill>
                  <a:srgbClr val="404040"/>
                </a:solidFill>
              </a:rPr>
              <a:t>u'll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find</a:t>
            </a:r>
            <a:r>
              <a:rPr lang="fr-FR" sz="2800" dirty="0">
                <a:solidFill>
                  <a:srgbClr val="404040"/>
                </a:solidFill>
              </a:rPr>
              <a:t> how i </a:t>
            </a:r>
            <a:r>
              <a:rPr lang="fr-FR" sz="2800" dirty="0" err="1">
                <a:solidFill>
                  <a:srgbClr val="404040"/>
                </a:solidFill>
              </a:rPr>
              <a:t>did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it</a:t>
            </a:r>
            <a:r>
              <a:rPr lang="fr-FR" sz="2800" dirty="0">
                <a:solidFill>
                  <a:srgbClr val="404040"/>
                </a:solidFill>
              </a:rPr>
              <a:t> </a:t>
            </a:r>
            <a:r>
              <a:rPr lang="fr-FR" sz="2800" dirty="0" err="1">
                <a:solidFill>
                  <a:srgbClr val="404040"/>
                </a:solidFill>
              </a:rPr>
              <a:t>step</a:t>
            </a:r>
            <a:r>
              <a:rPr lang="fr-FR" sz="2800" dirty="0">
                <a:solidFill>
                  <a:srgbClr val="404040"/>
                </a:solidFill>
              </a:rPr>
              <a:t> by </a:t>
            </a:r>
            <a:r>
              <a:rPr lang="fr-FR" sz="2800" dirty="0" err="1">
                <a:solidFill>
                  <a:srgbClr val="404040"/>
                </a:solidFill>
              </a:rPr>
              <a:t>step</a:t>
            </a:r>
            <a:endParaRPr lang="fr-FR" sz="2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9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B83222-889C-B4D7-DDE2-1E0F2D8A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51" y="315504"/>
            <a:ext cx="6540918" cy="62269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C05D4CF-63A7-CE20-FC92-5BF6136BECA0}"/>
              </a:ext>
            </a:extLst>
          </p:cNvPr>
          <p:cNvSpPr txBox="1"/>
          <p:nvPr/>
        </p:nvSpPr>
        <p:spPr>
          <a:xfrm>
            <a:off x="165278" y="320217"/>
            <a:ext cx="343331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Html: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48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CE245F-E059-8E8A-F5C3-D54AD9D9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3" y="142976"/>
            <a:ext cx="5849506" cy="6572048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DA8A40-8DDA-89E1-8681-B18847D2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0" y="148223"/>
            <a:ext cx="6093124" cy="65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4C8D2C-A694-5104-B44E-D59242C3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91" y="957354"/>
            <a:ext cx="6481851" cy="46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40353"/>
      </p:ext>
    </p:extLst>
  </p:cSld>
  <p:clrMapOvr>
    <a:masterClrMapping/>
  </p:clrMapOvr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Grand écran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Expédition</vt:lpstr>
      <vt:lpstr>Hidden.ny</vt:lpstr>
      <vt:lpstr>Plan</vt:lpstr>
      <vt:lpstr>WHAT IS HIDDEN.NY?</vt:lpstr>
      <vt:lpstr>Does our web is responsive ?</vt:lpstr>
      <vt:lpstr>Présentation PowerPoint</vt:lpstr>
      <vt:lpstr>How we created the slideshow?</vt:lpstr>
      <vt:lpstr>Présentation PowerPoint</vt:lpstr>
      <vt:lpstr>Présentation PowerPoint</vt:lpstr>
      <vt:lpstr>Présentation PowerPoint</vt:lpstr>
      <vt:lpstr>Présentation PowerPoint</vt:lpstr>
      <vt:lpstr>How we created a form?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219</cp:revision>
  <dcterms:created xsi:type="dcterms:W3CDTF">2023-01-26T09:58:35Z</dcterms:created>
  <dcterms:modified xsi:type="dcterms:W3CDTF">2023-01-26T11:01:13Z</dcterms:modified>
</cp:coreProperties>
</file>