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F3D404-70C8-4A65-8E09-B87732A96CF8}" v="106" dt="2022-10-28T18:00:19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6623" autoAdjust="0"/>
  </p:normalViewPr>
  <p:slideViewPr>
    <p:cSldViewPr snapToGrid="0">
      <p:cViewPr varScale="1">
        <p:scale>
          <a:sx n="117" d="100"/>
          <a:sy n="117" d="100"/>
        </p:scale>
        <p:origin x="12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93E1DE8-5B2A-44F0-9286-78550E00D5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31539D-F017-4C6D-8049-3B9573D2AB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7F803-CFE0-4A72-B9EB-BF92B211DF27}" type="datetime1">
              <a:rPr lang="fr-FR" smtClean="0"/>
              <a:t>02/02/2023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33C489-BE15-4F49-886D-B84627E92D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4E9E50-4114-46FA-8447-DFA83BA0C9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8D9E7-CEA4-4885-A3F8-DA6F8351D8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634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32280-07EB-4F77-9263-D7BB8E16E49D}" type="datetime1">
              <a:rPr lang="fr-FR" smtClean="0"/>
              <a:pPr/>
              <a:t>02/02/2023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0E143-FBF4-4CFA-9AE6-B8C027FE7744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76539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0E143-FBF4-4CFA-9AE6-B8C027FE774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04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0707D9-015B-4D1B-AF17-2B52F0741F1B}" type="datetime1">
              <a:rPr lang="fr-FR" noProof="0" smtClean="0"/>
              <a:t>02/02/2023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14FCF7-A598-4252-8144-9A57702EB6D3}" type="datetime1">
              <a:rPr lang="fr-FR" noProof="0" smtClean="0"/>
              <a:t>02/02/2023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2DF144-1B0E-4338-9FB8-3E3392F70122}" type="datetime1">
              <a:rPr lang="fr-FR" noProof="0" smtClean="0"/>
              <a:t>02/02/2023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A399EA-F983-4CB8-A72C-4AFDB9BF8D59}" type="datetime1">
              <a:rPr lang="fr-FR" noProof="0" smtClean="0"/>
              <a:t>02/02/2023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039AF2-E8B1-46F3-BE5B-50B6EE79D12A}" type="datetime1">
              <a:rPr lang="fr-FR" noProof="0" smtClean="0"/>
              <a:t>02/02/2023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59D8D9-5C2F-4607-8851-2ADF0F4F08C9}" type="datetime1">
              <a:rPr lang="fr-FR" noProof="0" smtClean="0"/>
              <a:t>02/02/2023</a:t>
            </a:fld>
            <a:endParaRPr lang="fr-FR" noProof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CE6BF0-3A87-4944-834B-1DACCC8E076B}" type="datetime1">
              <a:rPr lang="fr-FR" noProof="0" smtClean="0"/>
              <a:t>02/02/2023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080BE3-5224-474C-B789-4369A456D5BB}" type="datetime1">
              <a:rPr lang="fr-FR" noProof="0" smtClean="0"/>
              <a:t>02/02/2023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78DD0E-B5C6-40A7-88EB-6018F95FBD28}" type="datetime1">
              <a:rPr lang="fr-FR" noProof="0" smtClean="0"/>
              <a:t>02/02/2023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29DCDB-A64D-4790-BFD8-2EEAFACA56FD}" type="datetime1">
              <a:rPr lang="fr-FR" noProof="0" smtClean="0"/>
              <a:t>02/02/2023</a:t>
            </a:fld>
            <a:endParaRPr lang="fr-FR" noProof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BF655A62-DC02-497A-B463-4641B3F5CD13}" type="datetime1">
              <a:rPr lang="fr-FR" noProof="0" smtClean="0"/>
              <a:t>02/02/2023</a:t>
            </a:fld>
            <a:endParaRPr lang="fr-FR" noProof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9C99673F-D21B-4ED2-9209-56DC322CD5CE}" type="datetime1">
              <a:rPr lang="fr-FR" noProof="0" smtClean="0"/>
              <a:t>02/02/2023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8A7A6979-0714-4377-B894-6BE4C2D6E20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 dirty="0">
                <a:ea typeface="+mj-lt"/>
                <a:cs typeface="+mj-lt"/>
              </a:rPr>
              <a:t>web </a:t>
            </a:r>
            <a:r>
              <a:rPr lang="fr-FR" dirty="0" err="1">
                <a:ea typeface="+mj-lt"/>
                <a:cs typeface="+mj-lt"/>
              </a:rPr>
              <a:t>development</a:t>
            </a:r>
            <a:endParaRPr lang="fr-FR" dirty="0" err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err="1"/>
              <a:t>Saif</a:t>
            </a:r>
            <a:r>
              <a:rPr lang="fr-FR" dirty="0"/>
              <a:t> </a:t>
            </a:r>
            <a:r>
              <a:rPr lang="fr-FR" dirty="0" err="1"/>
              <a:t>nachmi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D67496-26C5-2247-0E6A-235BDB9C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F819C7-CCA7-DB37-5922-87C444FFA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51780"/>
            <a:ext cx="7729728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romanUcPeriod"/>
            </a:pPr>
            <a:r>
              <a:rPr lang="fr-FR" sz="2800" i="1" dirty="0">
                <a:ea typeface="+mn-lt"/>
                <a:cs typeface="+mn-lt"/>
              </a:rPr>
              <a:t>How </a:t>
            </a:r>
            <a:r>
              <a:rPr lang="fr-FR" sz="2800" i="1" dirty="0" err="1">
                <a:ea typeface="+mn-lt"/>
                <a:cs typeface="+mn-lt"/>
              </a:rPr>
              <a:t>does</a:t>
            </a:r>
            <a:r>
              <a:rPr lang="fr-FR" sz="2800" i="1" dirty="0">
                <a:ea typeface="+mn-lt"/>
                <a:cs typeface="+mn-lt"/>
              </a:rPr>
              <a:t> the web </a:t>
            </a:r>
            <a:r>
              <a:rPr lang="fr-FR" sz="2800" i="1" dirty="0" err="1">
                <a:ea typeface="+mn-lt"/>
                <a:cs typeface="+mn-lt"/>
              </a:rPr>
              <a:t>work</a:t>
            </a:r>
            <a:r>
              <a:rPr lang="fr-FR" sz="2800" dirty="0">
                <a:ea typeface="+mn-lt"/>
                <a:cs typeface="+mn-lt"/>
              </a:rPr>
              <a:t>?</a:t>
            </a:r>
            <a:endParaRPr lang="fr-FR" dirty="0">
              <a:ea typeface="+mn-lt"/>
              <a:cs typeface="+mn-lt"/>
            </a:endParaRPr>
          </a:p>
          <a:p>
            <a:pPr marL="342900" indent="-342900">
              <a:buAutoNum type="romanUcPeriod"/>
            </a:pPr>
            <a:endParaRPr lang="fr-FR" sz="2800" dirty="0">
              <a:ea typeface="+mn-lt"/>
              <a:cs typeface="+mn-lt"/>
            </a:endParaRPr>
          </a:p>
          <a:p>
            <a:pPr marL="342900" indent="-342900">
              <a:buAutoNum type="romanUcPeriod"/>
            </a:pPr>
            <a:r>
              <a:rPr lang="fr-FR" sz="2800" i="1" dirty="0" err="1">
                <a:ea typeface="+mn-lt"/>
                <a:cs typeface="+mn-lt"/>
              </a:rPr>
              <a:t>What</a:t>
            </a:r>
            <a:r>
              <a:rPr lang="fr-FR" sz="2800" i="1" dirty="0">
                <a:ea typeface="+mn-lt"/>
                <a:cs typeface="+mn-lt"/>
              </a:rPr>
              <a:t> </a:t>
            </a:r>
            <a:r>
              <a:rPr lang="fr-FR" sz="2800" dirty="0">
                <a:ea typeface="+mn-lt"/>
                <a:cs typeface="+mn-lt"/>
              </a:rPr>
              <a:t>do </a:t>
            </a:r>
            <a:r>
              <a:rPr lang="fr-FR" sz="2800" dirty="0" err="1">
                <a:ea typeface="+mn-lt"/>
                <a:cs typeface="+mn-lt"/>
              </a:rPr>
              <a:t>you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need</a:t>
            </a:r>
            <a:r>
              <a:rPr lang="fr-FR" sz="2800" i="1" dirty="0">
                <a:ea typeface="+mn-lt"/>
                <a:cs typeface="+mn-lt"/>
              </a:rPr>
              <a:t> to </a:t>
            </a:r>
            <a:r>
              <a:rPr lang="fr-FR" sz="2800" i="1" dirty="0" err="1">
                <a:ea typeface="+mn-lt"/>
                <a:cs typeface="+mn-lt"/>
              </a:rPr>
              <a:t>be</a:t>
            </a:r>
            <a:r>
              <a:rPr lang="fr-FR" sz="2800" i="1" dirty="0">
                <a:ea typeface="+mn-lt"/>
                <a:cs typeface="+mn-lt"/>
              </a:rPr>
              <a:t> a web </a:t>
            </a:r>
            <a:r>
              <a:rPr lang="fr-FR" sz="2800" i="1" dirty="0" err="1">
                <a:ea typeface="+mn-lt"/>
                <a:cs typeface="+mn-lt"/>
              </a:rPr>
              <a:t>developer</a:t>
            </a:r>
            <a:r>
              <a:rPr lang="fr-FR" sz="2800" i="1" dirty="0">
                <a:ea typeface="+mn-lt"/>
                <a:cs typeface="+mn-lt"/>
              </a:rPr>
              <a:t>?</a:t>
            </a:r>
            <a:endParaRPr lang="fr-FR" sz="2800" dirty="0">
              <a:ea typeface="+mn-lt"/>
              <a:cs typeface="+mn-lt"/>
            </a:endParaRPr>
          </a:p>
          <a:p>
            <a:pPr marL="342900" indent="-342900">
              <a:buAutoNum type="romanUcPeriod"/>
            </a:pPr>
            <a:endParaRPr lang="fr-FR" sz="2800" i="1" dirty="0">
              <a:ea typeface="+mn-lt"/>
              <a:cs typeface="+mn-lt"/>
            </a:endParaRPr>
          </a:p>
          <a:p>
            <a:pPr marL="342900" indent="-342900">
              <a:buAutoNum type="romanUcPeriod"/>
            </a:pPr>
            <a:r>
              <a:rPr lang="fr-FR" sz="2800" dirty="0" err="1">
                <a:ea typeface="+mn-lt"/>
                <a:cs typeface="+mn-lt"/>
              </a:rPr>
              <a:t>Why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did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you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choose</a:t>
            </a:r>
            <a:r>
              <a:rPr lang="fr-FR" sz="2800" dirty="0">
                <a:ea typeface="+mn-lt"/>
                <a:cs typeface="+mn-lt"/>
              </a:rPr>
              <a:t> to </a:t>
            </a:r>
            <a:r>
              <a:rPr lang="fr-FR" sz="2800" dirty="0" err="1">
                <a:ea typeface="+mn-lt"/>
                <a:cs typeface="+mn-lt"/>
              </a:rPr>
              <a:t>learn</a:t>
            </a:r>
            <a:r>
              <a:rPr lang="fr-FR" sz="2800" dirty="0">
                <a:ea typeface="+mn-lt"/>
                <a:cs typeface="+mn-lt"/>
              </a:rPr>
              <a:t> web </a:t>
            </a:r>
            <a:r>
              <a:rPr lang="fr-FR" sz="2800" dirty="0" err="1">
                <a:ea typeface="+mn-lt"/>
                <a:cs typeface="+mn-lt"/>
              </a:rPr>
              <a:t>development</a:t>
            </a:r>
            <a:r>
              <a:rPr lang="fr-FR" sz="2800" dirty="0">
                <a:ea typeface="+mn-lt"/>
                <a:cs typeface="+mn-lt"/>
              </a:rPr>
              <a:t>?</a:t>
            </a:r>
            <a:endParaRPr lang="fr-FR" sz="2800"/>
          </a:p>
          <a:p>
            <a:pPr marL="0" indent="0">
              <a:buNone/>
            </a:pPr>
            <a:endParaRPr lang="fr-FR" sz="2800" dirty="0"/>
          </a:p>
          <a:p>
            <a:pPr marL="342900" indent="-342900">
              <a:buAutoNum type="romanU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611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06FDBB-28E6-27CE-0AAE-4F56BAE54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+mj-lt"/>
                <a:cs typeface="+mj-lt"/>
              </a:rPr>
              <a:t>How </a:t>
            </a:r>
            <a:r>
              <a:rPr lang="fr-FR" dirty="0" err="1">
                <a:ea typeface="+mj-lt"/>
                <a:cs typeface="+mj-lt"/>
              </a:rPr>
              <a:t>does</a:t>
            </a:r>
            <a:r>
              <a:rPr lang="fr-FR" dirty="0">
                <a:ea typeface="+mj-lt"/>
                <a:cs typeface="+mj-lt"/>
              </a:rPr>
              <a:t> the web </a:t>
            </a:r>
            <a:r>
              <a:rPr lang="fr-FR" dirty="0" err="1">
                <a:ea typeface="+mj-lt"/>
                <a:cs typeface="+mj-lt"/>
              </a:rPr>
              <a:t>work</a:t>
            </a:r>
            <a:r>
              <a:rPr lang="fr-FR" dirty="0">
                <a:ea typeface="+mj-lt"/>
                <a:cs typeface="+mj-lt"/>
              </a:rPr>
              <a:t>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89679C-B26B-DD46-7F2A-9295845C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2800" dirty="0">
                <a:ea typeface="+mn-lt"/>
                <a:cs typeface="+mn-lt"/>
              </a:rPr>
              <a:t>Web servers and web browsers </a:t>
            </a:r>
            <a:r>
              <a:rPr lang="fr-FR" sz="2800" dirty="0" err="1">
                <a:ea typeface="+mn-lt"/>
                <a:cs typeface="+mn-lt"/>
              </a:rPr>
              <a:t>communicate</a:t>
            </a:r>
            <a:r>
              <a:rPr lang="fr-FR" sz="2800" dirty="0">
                <a:ea typeface="+mn-lt"/>
                <a:cs typeface="+mn-lt"/>
              </a:rPr>
              <a:t> via HTTP</a:t>
            </a:r>
            <a:endParaRPr lang="fr-FR" sz="2800"/>
          </a:p>
          <a:p>
            <a:r>
              <a:rPr lang="fr-FR" sz="2800" dirty="0">
                <a:ea typeface="+mn-lt"/>
                <a:cs typeface="+mn-lt"/>
              </a:rPr>
              <a:t>HTTP </a:t>
            </a:r>
            <a:r>
              <a:rPr lang="fr-FR" sz="2800" err="1">
                <a:ea typeface="+mn-lt"/>
                <a:cs typeface="+mn-lt"/>
              </a:rPr>
              <a:t>ensures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err="1">
                <a:ea typeface="+mn-lt"/>
                <a:cs typeface="+mn-lt"/>
              </a:rPr>
              <a:t>that</a:t>
            </a:r>
            <a:r>
              <a:rPr lang="fr-FR" sz="2800" dirty="0">
                <a:ea typeface="+mn-lt"/>
                <a:cs typeface="+mn-lt"/>
              </a:rPr>
              <a:t> all parts of the web page are </a:t>
            </a:r>
            <a:r>
              <a:rPr lang="fr-FR" sz="2800" err="1">
                <a:ea typeface="+mn-lt"/>
                <a:cs typeface="+mn-lt"/>
              </a:rPr>
              <a:t>delivered</a:t>
            </a:r>
            <a:endParaRPr lang="fr-FR" sz="2800"/>
          </a:p>
          <a:p>
            <a:r>
              <a:rPr lang="fr-FR" sz="2800" dirty="0">
                <a:ea typeface="+mn-lt"/>
                <a:cs typeface="+mn-lt"/>
              </a:rPr>
              <a:t>Web browser </a:t>
            </a:r>
            <a:r>
              <a:rPr lang="fr-FR" sz="2800" err="1">
                <a:ea typeface="+mn-lt"/>
                <a:cs typeface="+mn-lt"/>
              </a:rPr>
              <a:t>decides</a:t>
            </a:r>
            <a:r>
              <a:rPr lang="fr-FR" sz="2800" dirty="0">
                <a:ea typeface="+mn-lt"/>
                <a:cs typeface="+mn-lt"/>
              </a:rPr>
              <a:t> how </a:t>
            </a:r>
            <a:r>
              <a:rPr lang="fr-FR" sz="2800" err="1">
                <a:ea typeface="+mn-lt"/>
                <a:cs typeface="+mn-lt"/>
              </a:rPr>
              <a:t>these</a:t>
            </a:r>
            <a:r>
              <a:rPr lang="fr-FR" sz="2800" dirty="0">
                <a:ea typeface="+mn-lt"/>
                <a:cs typeface="+mn-lt"/>
              </a:rPr>
              <a:t> items are </a:t>
            </a:r>
            <a:r>
              <a:rPr lang="fr-FR" sz="2800" err="1">
                <a:ea typeface="+mn-lt"/>
                <a:cs typeface="+mn-lt"/>
              </a:rPr>
              <a:t>displayed</a:t>
            </a:r>
            <a:endParaRPr lang="fr-FR" sz="2800" err="1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297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390F2-F513-C39A-C1D1-5490E94D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ea typeface="+mj-lt"/>
                <a:cs typeface="+mj-lt"/>
              </a:rPr>
              <a:t>What</a:t>
            </a:r>
            <a:r>
              <a:rPr lang="fr-FR" dirty="0">
                <a:ea typeface="+mj-lt"/>
                <a:cs typeface="+mj-lt"/>
              </a:rPr>
              <a:t> do </a:t>
            </a:r>
            <a:r>
              <a:rPr lang="fr-FR" dirty="0" err="1">
                <a:ea typeface="+mj-lt"/>
                <a:cs typeface="+mj-lt"/>
              </a:rPr>
              <a:t>you</a:t>
            </a:r>
            <a:r>
              <a:rPr lang="fr-FR" dirty="0">
                <a:ea typeface="+mj-lt"/>
                <a:cs typeface="+mj-lt"/>
              </a:rPr>
              <a:t> </a:t>
            </a:r>
            <a:r>
              <a:rPr lang="fr-FR" dirty="0" err="1">
                <a:ea typeface="+mj-lt"/>
                <a:cs typeface="+mj-lt"/>
              </a:rPr>
              <a:t>need</a:t>
            </a:r>
            <a:r>
              <a:rPr lang="fr-FR" dirty="0">
                <a:ea typeface="+mj-lt"/>
                <a:cs typeface="+mj-lt"/>
              </a:rPr>
              <a:t> to </a:t>
            </a:r>
            <a:r>
              <a:rPr lang="fr-FR" dirty="0" err="1">
                <a:ea typeface="+mj-lt"/>
                <a:cs typeface="+mj-lt"/>
              </a:rPr>
              <a:t>be</a:t>
            </a:r>
            <a:r>
              <a:rPr lang="fr-FR" dirty="0">
                <a:ea typeface="+mj-lt"/>
                <a:cs typeface="+mj-lt"/>
              </a:rPr>
              <a:t> a web </a:t>
            </a:r>
            <a:r>
              <a:rPr lang="fr-FR" dirty="0" err="1">
                <a:ea typeface="+mj-lt"/>
                <a:cs typeface="+mj-lt"/>
              </a:rPr>
              <a:t>developer</a:t>
            </a:r>
            <a:r>
              <a:rPr lang="fr-FR" dirty="0">
                <a:ea typeface="+mj-lt"/>
                <a:cs typeface="+mj-lt"/>
              </a:rPr>
              <a:t>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E09BC0-EA97-EE58-4BFD-3FA9B6CA4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800" dirty="0">
                <a:ea typeface="+mn-lt"/>
                <a:cs typeface="+mn-lt"/>
              </a:rPr>
              <a:t>i </a:t>
            </a:r>
            <a:r>
              <a:rPr lang="fr-FR" sz="2800" dirty="0" err="1">
                <a:ea typeface="+mn-lt"/>
                <a:cs typeface="+mn-lt"/>
              </a:rPr>
              <a:t>think</a:t>
            </a:r>
            <a:r>
              <a:rPr lang="fr-FR" sz="2800" dirty="0">
                <a:ea typeface="+mn-lt"/>
                <a:cs typeface="+mn-lt"/>
              </a:rPr>
              <a:t> to </a:t>
            </a:r>
            <a:r>
              <a:rPr lang="fr-FR" sz="2800" dirty="0" err="1">
                <a:ea typeface="+mn-lt"/>
                <a:cs typeface="+mn-lt"/>
              </a:rPr>
              <a:t>become</a:t>
            </a:r>
            <a:r>
              <a:rPr lang="fr-FR" sz="2800" dirty="0">
                <a:ea typeface="+mn-lt"/>
                <a:cs typeface="+mn-lt"/>
              </a:rPr>
              <a:t> a web </a:t>
            </a:r>
            <a:r>
              <a:rPr lang="fr-FR" sz="2800" dirty="0" err="1">
                <a:ea typeface="+mn-lt"/>
                <a:cs typeface="+mn-lt"/>
              </a:rPr>
              <a:t>developer</a:t>
            </a:r>
            <a:r>
              <a:rPr lang="fr-FR" sz="2800" dirty="0">
                <a:ea typeface="+mn-lt"/>
                <a:cs typeface="+mn-lt"/>
              </a:rPr>
              <a:t> u </a:t>
            </a:r>
            <a:r>
              <a:rPr lang="fr-FR" sz="2800" dirty="0" err="1">
                <a:ea typeface="+mn-lt"/>
                <a:cs typeface="+mn-lt"/>
              </a:rPr>
              <a:t>need</a:t>
            </a:r>
            <a:r>
              <a:rPr lang="fr-FR" sz="2800" dirty="0">
                <a:ea typeface="+mn-lt"/>
                <a:cs typeface="+mn-lt"/>
              </a:rPr>
              <a:t> to </a:t>
            </a:r>
            <a:r>
              <a:rPr lang="fr-FR" sz="2800" dirty="0" err="1">
                <a:ea typeface="+mn-lt"/>
                <a:cs typeface="+mn-lt"/>
              </a:rPr>
              <a:t>learn</a:t>
            </a:r>
            <a:r>
              <a:rPr lang="fr-FR" sz="2800" dirty="0">
                <a:ea typeface="+mn-lt"/>
                <a:cs typeface="+mn-lt"/>
              </a:rPr>
              <a:t> key </a:t>
            </a:r>
            <a:r>
              <a:rPr lang="fr-FR" sz="2800" dirty="0" err="1">
                <a:ea typeface="+mn-lt"/>
                <a:cs typeface="+mn-lt"/>
              </a:rPr>
              <a:t>programming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languages</a:t>
            </a:r>
            <a:r>
              <a:rPr lang="fr-FR" sz="2800" dirty="0">
                <a:ea typeface="+mn-lt"/>
                <a:cs typeface="+mn-lt"/>
              </a:rPr>
              <a:t>(like html, </a:t>
            </a:r>
            <a:r>
              <a:rPr lang="fr-FR" sz="2800" dirty="0" err="1">
                <a:ea typeface="+mn-lt"/>
                <a:cs typeface="+mn-lt"/>
              </a:rPr>
              <a:t>css</a:t>
            </a:r>
            <a:r>
              <a:rPr lang="fr-FR" sz="2800" dirty="0">
                <a:ea typeface="+mn-lt"/>
                <a:cs typeface="+mn-lt"/>
              </a:rPr>
              <a:t>, </a:t>
            </a:r>
            <a:r>
              <a:rPr lang="fr-FR" sz="2800" dirty="0" err="1">
                <a:ea typeface="+mn-lt"/>
                <a:cs typeface="+mn-lt"/>
              </a:rPr>
              <a:t>js</a:t>
            </a:r>
            <a:r>
              <a:rPr lang="fr-FR" sz="2800" dirty="0">
                <a:ea typeface="+mn-lt"/>
                <a:cs typeface="+mn-lt"/>
              </a:rPr>
              <a:t>,...</a:t>
            </a:r>
            <a:r>
              <a:rPr lang="fr-FR" sz="2800" dirty="0" err="1">
                <a:ea typeface="+mn-lt"/>
                <a:cs typeface="+mn-lt"/>
              </a:rPr>
              <a:t>etc</a:t>
            </a:r>
            <a:r>
              <a:rPr lang="fr-FR" sz="2800" dirty="0">
                <a:ea typeface="+mn-lt"/>
                <a:cs typeface="+mn-lt"/>
              </a:rPr>
              <a:t>) </a:t>
            </a:r>
            <a:r>
              <a:rPr lang="fr-FR" sz="2800" dirty="0" err="1">
                <a:ea typeface="+mn-lt"/>
                <a:cs typeface="+mn-lt"/>
              </a:rPr>
              <a:t>also</a:t>
            </a:r>
            <a:r>
              <a:rPr lang="fr-FR" sz="2800" dirty="0">
                <a:ea typeface="+mn-lt"/>
                <a:cs typeface="+mn-lt"/>
              </a:rPr>
              <a:t> u </a:t>
            </a:r>
            <a:r>
              <a:rPr lang="fr-FR" sz="2800" dirty="0" err="1">
                <a:ea typeface="+mn-lt"/>
                <a:cs typeface="+mn-lt"/>
              </a:rPr>
              <a:t>need</a:t>
            </a:r>
            <a:r>
              <a:rPr lang="fr-FR" sz="2800" dirty="0">
                <a:ea typeface="+mn-lt"/>
                <a:cs typeface="+mn-lt"/>
              </a:rPr>
              <a:t> to </a:t>
            </a:r>
            <a:r>
              <a:rPr lang="fr-FR" sz="2800" dirty="0" err="1">
                <a:ea typeface="+mn-lt"/>
                <a:cs typeface="+mn-lt"/>
              </a:rPr>
              <a:t>work</a:t>
            </a:r>
            <a:r>
              <a:rPr lang="fr-FR" sz="2800" dirty="0">
                <a:ea typeface="+mn-lt"/>
                <a:cs typeface="+mn-lt"/>
              </a:rPr>
              <a:t> on </a:t>
            </a:r>
            <a:r>
              <a:rPr lang="fr-FR" sz="2800" dirty="0" err="1">
                <a:ea typeface="+mn-lt"/>
                <a:cs typeface="+mn-lt"/>
              </a:rPr>
              <a:t>projects</a:t>
            </a:r>
            <a:r>
              <a:rPr lang="fr-FR" sz="2800" dirty="0">
                <a:ea typeface="+mn-lt"/>
                <a:cs typeface="+mn-lt"/>
              </a:rPr>
              <a:t> to </a:t>
            </a:r>
            <a:r>
              <a:rPr lang="fr-FR" sz="2800" dirty="0" err="1">
                <a:ea typeface="+mn-lt"/>
                <a:cs typeface="+mn-lt"/>
              </a:rPr>
              <a:t>get</a:t>
            </a:r>
            <a:r>
              <a:rPr lang="fr-FR" sz="2800" dirty="0">
                <a:ea typeface="+mn-lt"/>
                <a:cs typeface="+mn-lt"/>
              </a:rPr>
              <a:t> use to </a:t>
            </a:r>
            <a:r>
              <a:rPr lang="fr-FR" sz="2800" dirty="0" err="1">
                <a:ea typeface="+mn-lt"/>
                <a:cs typeface="+mn-lt"/>
              </a:rPr>
              <a:t>coding</a:t>
            </a:r>
            <a:r>
              <a:rPr lang="fr-FR" sz="2800" dirty="0">
                <a:ea typeface="+mn-lt"/>
                <a:cs typeface="+mn-lt"/>
              </a:rPr>
              <a:t> and </a:t>
            </a:r>
            <a:r>
              <a:rPr lang="fr-FR" sz="2800" dirty="0" err="1">
                <a:ea typeface="+mn-lt"/>
                <a:cs typeface="+mn-lt"/>
              </a:rPr>
              <a:t>be</a:t>
            </a:r>
            <a:r>
              <a:rPr lang="fr-FR" sz="2800" dirty="0">
                <a:ea typeface="+mn-lt"/>
                <a:cs typeface="+mn-lt"/>
              </a:rPr>
              <a:t> abale to </a:t>
            </a:r>
            <a:r>
              <a:rPr lang="fr-FR" sz="2800" dirty="0" err="1">
                <a:ea typeface="+mn-lt"/>
                <a:cs typeface="+mn-lt"/>
              </a:rPr>
              <a:t>adapt</a:t>
            </a:r>
            <a:r>
              <a:rPr lang="fr-FR" sz="2800" dirty="0">
                <a:ea typeface="+mn-lt"/>
                <a:cs typeface="+mn-lt"/>
              </a:rPr>
              <a:t> to a </a:t>
            </a:r>
            <a:r>
              <a:rPr lang="fr-FR" sz="2800" dirty="0" err="1">
                <a:ea typeface="+mn-lt"/>
                <a:cs typeface="+mn-lt"/>
              </a:rPr>
              <a:t>different</a:t>
            </a:r>
            <a:r>
              <a:rPr lang="fr-FR" sz="2800" dirty="0">
                <a:ea typeface="+mn-lt"/>
                <a:cs typeface="+mn-lt"/>
              </a:rPr>
              <a:t> type of web </a:t>
            </a:r>
            <a:r>
              <a:rPr lang="fr-FR" sz="2800" dirty="0" err="1">
                <a:ea typeface="+mn-lt"/>
                <a:cs typeface="+mn-lt"/>
              </a:rPr>
              <a:t>development</a:t>
            </a:r>
            <a:r>
              <a:rPr lang="fr-FR" sz="2800" dirty="0">
                <a:ea typeface="+mn-lt"/>
                <a:cs typeface="+mn-lt"/>
              </a:rPr>
              <a:t> </a:t>
            </a:r>
            <a:endParaRPr lang="fr-FR" sz="2800" dirty="0"/>
          </a:p>
          <a:p>
            <a:pPr marL="0" indent="0">
              <a:buNone/>
            </a:pPr>
            <a:r>
              <a:rPr lang="fr-FR" sz="2800" dirty="0" err="1">
                <a:ea typeface="+mn-lt"/>
                <a:cs typeface="+mn-lt"/>
              </a:rPr>
              <a:t>It's</a:t>
            </a:r>
            <a:r>
              <a:rPr lang="fr-FR" sz="2800" dirty="0">
                <a:ea typeface="+mn-lt"/>
                <a:cs typeface="+mn-lt"/>
              </a:rPr>
              <a:t> more like building </a:t>
            </a:r>
            <a:r>
              <a:rPr lang="fr-FR" sz="2800" dirty="0" err="1">
                <a:ea typeface="+mn-lt"/>
                <a:cs typeface="+mn-lt"/>
              </a:rPr>
              <a:t>ur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own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knowledge</a:t>
            </a:r>
            <a:r>
              <a:rPr lang="fr-FR" sz="2800" dirty="0">
                <a:ea typeface="+mn-lt"/>
                <a:cs typeface="+mn-lt"/>
              </a:rPr>
              <a:t>.</a:t>
            </a:r>
            <a:endParaRPr lang="fr-FR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42887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AEC34A-5A19-E523-58E5-B3D56E4A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ea typeface="+mj-lt"/>
                <a:cs typeface="+mj-lt"/>
              </a:rPr>
              <a:t>Why</a:t>
            </a:r>
            <a:r>
              <a:rPr lang="fr-FR" dirty="0">
                <a:ea typeface="+mj-lt"/>
                <a:cs typeface="+mj-lt"/>
              </a:rPr>
              <a:t> </a:t>
            </a:r>
            <a:r>
              <a:rPr lang="fr-FR" dirty="0" err="1">
                <a:ea typeface="+mj-lt"/>
                <a:cs typeface="+mj-lt"/>
              </a:rPr>
              <a:t>did</a:t>
            </a:r>
            <a:r>
              <a:rPr lang="fr-FR" dirty="0">
                <a:ea typeface="+mj-lt"/>
                <a:cs typeface="+mj-lt"/>
              </a:rPr>
              <a:t> </a:t>
            </a:r>
            <a:r>
              <a:rPr lang="fr-FR" dirty="0" err="1">
                <a:ea typeface="+mj-lt"/>
                <a:cs typeface="+mj-lt"/>
              </a:rPr>
              <a:t>you</a:t>
            </a:r>
            <a:r>
              <a:rPr lang="fr-FR" dirty="0">
                <a:ea typeface="+mj-lt"/>
                <a:cs typeface="+mj-lt"/>
              </a:rPr>
              <a:t> </a:t>
            </a:r>
            <a:r>
              <a:rPr lang="fr-FR" dirty="0" err="1">
                <a:ea typeface="+mj-lt"/>
                <a:cs typeface="+mj-lt"/>
              </a:rPr>
              <a:t>choose</a:t>
            </a:r>
            <a:r>
              <a:rPr lang="fr-FR" dirty="0">
                <a:ea typeface="+mj-lt"/>
                <a:cs typeface="+mj-lt"/>
              </a:rPr>
              <a:t> to </a:t>
            </a:r>
            <a:r>
              <a:rPr lang="fr-FR" dirty="0" err="1">
                <a:ea typeface="+mj-lt"/>
                <a:cs typeface="+mj-lt"/>
              </a:rPr>
              <a:t>learn</a:t>
            </a:r>
            <a:r>
              <a:rPr lang="fr-FR" dirty="0">
                <a:ea typeface="+mj-lt"/>
                <a:cs typeface="+mj-lt"/>
              </a:rPr>
              <a:t> web </a:t>
            </a:r>
            <a:r>
              <a:rPr lang="fr-FR" dirty="0" err="1">
                <a:ea typeface="+mj-lt"/>
                <a:cs typeface="+mj-lt"/>
              </a:rPr>
              <a:t>development</a:t>
            </a:r>
            <a:r>
              <a:rPr lang="fr-FR" dirty="0">
                <a:ea typeface="+mj-lt"/>
                <a:cs typeface="+mj-lt"/>
              </a:rPr>
              <a:t>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209BDC-6362-14CD-A5DB-894423D03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2800" dirty="0" err="1">
                <a:ea typeface="+mn-lt"/>
                <a:cs typeface="+mn-lt"/>
              </a:rPr>
              <a:t>Actually</a:t>
            </a:r>
            <a:r>
              <a:rPr lang="fr-FR" sz="2800" dirty="0">
                <a:ea typeface="+mn-lt"/>
                <a:cs typeface="+mn-lt"/>
              </a:rPr>
              <a:t> i have no </a:t>
            </a:r>
            <a:r>
              <a:rPr lang="fr-FR" sz="2800" dirty="0" err="1">
                <a:ea typeface="+mn-lt"/>
                <a:cs typeface="+mn-lt"/>
              </a:rPr>
              <a:t>specific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reason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im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just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trying</a:t>
            </a:r>
            <a:r>
              <a:rPr lang="fr-FR" sz="2800" dirty="0">
                <a:ea typeface="+mn-lt"/>
                <a:cs typeface="+mn-lt"/>
              </a:rPr>
              <a:t> to </a:t>
            </a:r>
            <a:r>
              <a:rPr lang="fr-FR" sz="2800" dirty="0" err="1">
                <a:ea typeface="+mn-lt"/>
                <a:cs typeface="+mn-lt"/>
              </a:rPr>
              <a:t>learn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some</a:t>
            </a:r>
            <a:r>
              <a:rPr lang="fr-FR" sz="2800" dirty="0">
                <a:ea typeface="+mn-lt"/>
                <a:cs typeface="+mn-lt"/>
              </a:rPr>
              <a:t> </a:t>
            </a:r>
            <a:r>
              <a:rPr lang="fr-FR" sz="2800" dirty="0" err="1">
                <a:ea typeface="+mn-lt"/>
                <a:cs typeface="+mn-lt"/>
              </a:rPr>
              <a:t>different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things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that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could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be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useful</a:t>
            </a:r>
            <a:r>
              <a:rPr lang="fr-FR" sz="2800" dirty="0">
                <a:ea typeface="+mn-lt"/>
                <a:cs typeface="+mn-lt"/>
              </a:rPr>
              <a:t> in the future. </a:t>
            </a:r>
            <a:r>
              <a:rPr lang="fr-FR" sz="2800" dirty="0" err="1">
                <a:ea typeface="+mn-lt"/>
                <a:cs typeface="+mn-lt"/>
              </a:rPr>
              <a:t>Also</a:t>
            </a:r>
            <a:r>
              <a:rPr lang="fr-FR" sz="2800" dirty="0">
                <a:ea typeface="+mn-lt"/>
                <a:cs typeface="+mn-lt"/>
              </a:rPr>
              <a:t> web </a:t>
            </a:r>
            <a:r>
              <a:rPr lang="fr-FR" sz="2800" dirty="0" err="1">
                <a:ea typeface="+mn-lt"/>
                <a:cs typeface="+mn-lt"/>
              </a:rPr>
              <a:t>development</a:t>
            </a:r>
            <a:r>
              <a:rPr lang="fr-FR" sz="2800" dirty="0">
                <a:ea typeface="+mn-lt"/>
                <a:cs typeface="+mn-lt"/>
              </a:rPr>
              <a:t> as a </a:t>
            </a:r>
            <a:r>
              <a:rPr lang="fr-FR" sz="2800" dirty="0" err="1">
                <a:ea typeface="+mn-lt"/>
                <a:cs typeface="+mn-lt"/>
              </a:rPr>
              <a:t>sector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is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growing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faster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day</a:t>
            </a:r>
            <a:r>
              <a:rPr lang="fr-FR" sz="2800" dirty="0">
                <a:ea typeface="+mn-lt"/>
                <a:cs typeface="+mn-lt"/>
              </a:rPr>
              <a:t> by </a:t>
            </a:r>
            <a:r>
              <a:rPr lang="fr-FR" sz="2800" dirty="0" err="1">
                <a:ea typeface="+mn-lt"/>
                <a:cs typeface="+mn-lt"/>
              </a:rPr>
              <a:t>day</a:t>
            </a:r>
            <a:r>
              <a:rPr lang="fr-FR" sz="2800" dirty="0">
                <a:ea typeface="+mn-lt"/>
                <a:cs typeface="+mn-lt"/>
              </a:rPr>
              <a:t>, </a:t>
            </a:r>
            <a:r>
              <a:rPr lang="fr-FR" sz="2800" dirty="0" err="1">
                <a:ea typeface="+mn-lt"/>
                <a:cs typeface="+mn-lt"/>
              </a:rPr>
              <a:t>that's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what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makes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it</a:t>
            </a:r>
            <a:r>
              <a:rPr lang="fr-FR" sz="2800" dirty="0">
                <a:ea typeface="+mn-lt"/>
                <a:cs typeface="+mn-lt"/>
              </a:rPr>
              <a:t> a </a:t>
            </a:r>
            <a:r>
              <a:rPr lang="fr-FR" sz="2800" dirty="0" err="1">
                <a:ea typeface="+mn-lt"/>
                <a:cs typeface="+mn-lt"/>
              </a:rPr>
              <a:t>target</a:t>
            </a:r>
            <a:r>
              <a:rPr lang="fr-FR" sz="2800" dirty="0">
                <a:ea typeface="+mn-lt"/>
                <a:cs typeface="+mn-lt"/>
              </a:rPr>
              <a:t>.</a:t>
            </a:r>
            <a:endParaRPr lang="fr-FR" sz="2800" dirty="0" err="1"/>
          </a:p>
        </p:txBody>
      </p:sp>
    </p:spTree>
    <p:extLst>
      <p:ext uri="{BB962C8B-B14F-4D97-AF65-F5344CB8AC3E}">
        <p14:creationId xmlns:p14="http://schemas.microsoft.com/office/powerpoint/2010/main" val="3363486388"/>
      </p:ext>
    </p:extLst>
  </p:cSld>
  <p:clrMapOvr>
    <a:masterClrMapping/>
  </p:clrMapOvr>
</p:sld>
</file>

<file path=ppt/theme/theme1.xml><?xml version="1.0" encoding="utf-8"?>
<a:theme xmlns:a="http://schemas.openxmlformats.org/drawingml/2006/main" name="Expédition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1</Words>
  <Application>Microsoft Office PowerPoint</Application>
  <PresentationFormat>Grand écran</PresentationFormat>
  <Paragraphs>1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Expédition</vt:lpstr>
      <vt:lpstr>web development</vt:lpstr>
      <vt:lpstr>plan</vt:lpstr>
      <vt:lpstr>How does the web work?</vt:lpstr>
      <vt:lpstr>What do you need to be a web developer?</vt:lpstr>
      <vt:lpstr>Why did you choose to learn web development?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61</cp:revision>
  <dcterms:created xsi:type="dcterms:W3CDTF">2022-10-28T17:05:03Z</dcterms:created>
  <dcterms:modified xsi:type="dcterms:W3CDTF">2023-02-02T14:39:15Z</dcterms:modified>
</cp:coreProperties>
</file>