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553" y="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Safe IoT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Team: Saif | Fares | Hassan | Abdelhamid | Abdulaziz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Add Gas/Fire detection sensors</a:t>
            </a:r>
          </a:p>
          <a:p>
            <a:r>
              <a:rPr sz="2000" dirty="0">
                <a:solidFill>
                  <a:srgbClr val="1E1E1E"/>
                </a:solidFill>
              </a:rPr>
              <a:t>• SMS/Email notifications</a:t>
            </a:r>
          </a:p>
          <a:p>
            <a:r>
              <a:rPr sz="2000" dirty="0">
                <a:solidFill>
                  <a:srgbClr val="1E1E1E"/>
                </a:solidFill>
              </a:rPr>
              <a:t>• Mobile App (Flutter)</a:t>
            </a:r>
          </a:p>
          <a:p>
            <a:r>
              <a:rPr sz="2000" dirty="0">
                <a:solidFill>
                  <a:srgbClr val="1E1E1E"/>
                </a:solidFill>
              </a:rPr>
              <a:t>• AI predictive alerts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Saif – Hardware &amp; ESP32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Connected sensors + servo + LCD</a:t>
            </a:r>
          </a:p>
          <a:p>
            <a:r>
              <a:rPr sz="2000" dirty="0">
                <a:solidFill>
                  <a:srgbClr val="1E1E1E"/>
                </a:solidFill>
              </a:rPr>
              <a:t>• Programmed ESP32 with </a:t>
            </a:r>
            <a:r>
              <a:rPr sz="2000" dirty="0" err="1">
                <a:solidFill>
                  <a:srgbClr val="1E1E1E"/>
                </a:solidFill>
              </a:rPr>
              <a:t>PlatformIO</a:t>
            </a:r>
            <a:endParaRPr sz="2000" dirty="0">
              <a:solidFill>
                <a:srgbClr val="1E1E1E"/>
              </a:solidFill>
            </a:endParaRPr>
          </a:p>
          <a:p>
            <a:r>
              <a:rPr sz="2000" dirty="0">
                <a:solidFill>
                  <a:srgbClr val="1E1E1E"/>
                </a:solidFill>
              </a:rPr>
              <a:t>• Managed MQTT commands</a:t>
            </a:r>
          </a:p>
          <a:p>
            <a:r>
              <a:rPr sz="2000" dirty="0">
                <a:solidFill>
                  <a:srgbClr val="1E1E1E"/>
                </a:solidFill>
              </a:rPr>
              <a:t>• Logic for open/close and LED lighting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Fares –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Designed 4 tables (users, safe, </a:t>
            </a:r>
            <a:r>
              <a:rPr sz="2000" dirty="0" err="1">
                <a:solidFill>
                  <a:srgbClr val="1E1E1E"/>
                </a:solidFill>
              </a:rPr>
              <a:t>safe_access</a:t>
            </a:r>
            <a:r>
              <a:rPr sz="2000" dirty="0">
                <a:solidFill>
                  <a:srgbClr val="1E1E1E"/>
                </a:solidFill>
              </a:rPr>
              <a:t>, </a:t>
            </a:r>
            <a:r>
              <a:rPr sz="2000" dirty="0" err="1">
                <a:solidFill>
                  <a:srgbClr val="1E1E1E"/>
                </a:solidFill>
              </a:rPr>
              <a:t>adding_to_safe</a:t>
            </a:r>
            <a:r>
              <a:rPr sz="2000" dirty="0">
                <a:solidFill>
                  <a:srgbClr val="1E1E1E"/>
                </a:solidFill>
              </a:rPr>
              <a:t>)</a:t>
            </a:r>
          </a:p>
          <a:p>
            <a:r>
              <a:rPr sz="2000" dirty="0">
                <a:solidFill>
                  <a:srgbClr val="1E1E1E"/>
                </a:solidFill>
              </a:rPr>
              <a:t>• Functions: </a:t>
            </a:r>
            <a:r>
              <a:rPr sz="2000" dirty="0" err="1">
                <a:solidFill>
                  <a:srgbClr val="1E1E1E"/>
                </a:solidFill>
              </a:rPr>
              <a:t>open_safe</a:t>
            </a:r>
            <a:r>
              <a:rPr sz="2000" dirty="0">
                <a:solidFill>
                  <a:srgbClr val="1E1E1E"/>
                </a:solidFill>
              </a:rPr>
              <a:t>, </a:t>
            </a:r>
            <a:r>
              <a:rPr sz="2000" dirty="0" err="1">
                <a:solidFill>
                  <a:srgbClr val="1E1E1E"/>
                </a:solidFill>
              </a:rPr>
              <a:t>close_safe</a:t>
            </a:r>
            <a:r>
              <a:rPr sz="2000" dirty="0">
                <a:solidFill>
                  <a:srgbClr val="1E1E1E"/>
                </a:solidFill>
              </a:rPr>
              <a:t>, </a:t>
            </a:r>
            <a:r>
              <a:rPr sz="2000" dirty="0" err="1">
                <a:solidFill>
                  <a:srgbClr val="1E1E1E"/>
                </a:solidFill>
              </a:rPr>
              <a:t>update_user</a:t>
            </a:r>
            <a:r>
              <a:rPr sz="2000" dirty="0">
                <a:solidFill>
                  <a:srgbClr val="1E1E1E"/>
                </a:solidFill>
              </a:rPr>
              <a:t>, </a:t>
            </a:r>
            <a:r>
              <a:rPr sz="2000" dirty="0" err="1">
                <a:solidFill>
                  <a:srgbClr val="1E1E1E"/>
                </a:solidFill>
              </a:rPr>
              <a:t>delete_user</a:t>
            </a:r>
            <a:endParaRPr sz="2000" dirty="0">
              <a:solidFill>
                <a:srgbClr val="1E1E1E"/>
              </a:solidFill>
            </a:endParaRPr>
          </a:p>
          <a:p>
            <a:r>
              <a:rPr sz="2000" dirty="0">
                <a:solidFill>
                  <a:srgbClr val="1E1E1E"/>
                </a:solidFill>
              </a:rPr>
              <a:t>• </a:t>
            </a:r>
            <a:r>
              <a:rPr sz="2000" dirty="0" err="1">
                <a:solidFill>
                  <a:srgbClr val="1E1E1E"/>
                </a:solidFill>
              </a:rPr>
              <a:t>Supabase</a:t>
            </a:r>
            <a:r>
              <a:rPr sz="2000" dirty="0">
                <a:solidFill>
                  <a:srgbClr val="1E1E1E"/>
                </a:solidFill>
              </a:rPr>
              <a:t> Auth with email/password</a:t>
            </a:r>
          </a:p>
          <a:p>
            <a:r>
              <a:rPr sz="2000" dirty="0">
                <a:solidFill>
                  <a:srgbClr val="1E1E1E"/>
                </a:solidFill>
              </a:rPr>
              <a:t>• Applied policies for team access</a:t>
            </a:r>
          </a:p>
          <a:p>
            <a:endParaRPr sz="2000" dirty="0">
              <a:solidFill>
                <a:srgbClr val="1E1E1E"/>
              </a:solidFill>
            </a:endParaRPr>
          </a:p>
          <a:p>
            <a:endParaRPr sz="20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Hassan –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Built React.js app (Login, Signup, Dashboard)</a:t>
            </a:r>
          </a:p>
          <a:p>
            <a:r>
              <a:rPr sz="2000" dirty="0">
                <a:solidFill>
                  <a:srgbClr val="1E1E1E"/>
                </a:solidFill>
              </a:rPr>
              <a:t>• </a:t>
            </a:r>
            <a:r>
              <a:rPr sz="2000" dirty="0" err="1">
                <a:solidFill>
                  <a:srgbClr val="1E1E1E"/>
                </a:solidFill>
              </a:rPr>
              <a:t>DoorControl</a:t>
            </a:r>
            <a:r>
              <a:rPr sz="2000" dirty="0">
                <a:solidFill>
                  <a:srgbClr val="1E1E1E"/>
                </a:solidFill>
              </a:rPr>
              <a:t> with MQTT pub/sub</a:t>
            </a:r>
          </a:p>
          <a:p>
            <a:r>
              <a:rPr sz="2000" dirty="0">
                <a:solidFill>
                  <a:srgbClr val="1E1E1E"/>
                </a:solidFill>
              </a:rPr>
              <a:t>• History logs UI</a:t>
            </a:r>
          </a:p>
          <a:p>
            <a:r>
              <a:rPr sz="2000" dirty="0">
                <a:solidFill>
                  <a:srgbClr val="1E1E1E"/>
                </a:solidFill>
              </a:rPr>
              <a:t>• </a:t>
            </a:r>
            <a:r>
              <a:rPr sz="2000" dirty="0" err="1">
                <a:solidFill>
                  <a:srgbClr val="1E1E1E"/>
                </a:solidFill>
              </a:rPr>
              <a:t>ChatBot</a:t>
            </a:r>
            <a:r>
              <a:rPr sz="2000" dirty="0">
                <a:solidFill>
                  <a:srgbClr val="1E1E1E"/>
                </a:solidFill>
              </a:rPr>
              <a:t> for querying events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9CB4B-BAA0-33D7-33D3-BE7BA3A8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" y="3642828"/>
            <a:ext cx="8706679" cy="26658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Abdelhamid – FastAPI &amp;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Built </a:t>
            </a:r>
            <a:r>
              <a:rPr sz="2000" dirty="0" err="1">
                <a:solidFill>
                  <a:srgbClr val="1E1E1E"/>
                </a:solidFill>
              </a:rPr>
              <a:t>FastAPI</a:t>
            </a:r>
            <a:r>
              <a:rPr sz="2000" dirty="0">
                <a:solidFill>
                  <a:srgbClr val="1E1E1E"/>
                </a:solidFill>
              </a:rPr>
              <a:t> backend</a:t>
            </a:r>
          </a:p>
          <a:p>
            <a:r>
              <a:rPr sz="2000" dirty="0">
                <a:solidFill>
                  <a:srgbClr val="1E1E1E"/>
                </a:solidFill>
              </a:rPr>
              <a:t>• Integrated </a:t>
            </a:r>
            <a:r>
              <a:rPr sz="2000" dirty="0" err="1">
                <a:solidFill>
                  <a:srgbClr val="1E1E1E"/>
                </a:solidFill>
              </a:rPr>
              <a:t>LangChain</a:t>
            </a:r>
            <a:r>
              <a:rPr sz="2000" dirty="0">
                <a:solidFill>
                  <a:srgbClr val="1E1E1E"/>
                </a:solidFill>
              </a:rPr>
              <a:t> + Gemini API</a:t>
            </a:r>
          </a:p>
          <a:p>
            <a:r>
              <a:rPr sz="2000" dirty="0">
                <a:solidFill>
                  <a:srgbClr val="1E1E1E"/>
                </a:solidFill>
              </a:rPr>
              <a:t>• Created /chat endpoint</a:t>
            </a:r>
          </a:p>
          <a:p>
            <a:r>
              <a:rPr sz="2000" dirty="0">
                <a:solidFill>
                  <a:srgbClr val="1E1E1E"/>
                </a:solidFill>
              </a:rPr>
              <a:t>• Linked MQTT to backend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Abdulaziz – MQTT &amp;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Configured </a:t>
            </a:r>
            <a:r>
              <a:rPr sz="2000" dirty="0" err="1">
                <a:solidFill>
                  <a:srgbClr val="1E1E1E"/>
                </a:solidFill>
              </a:rPr>
              <a:t>HiveMQ</a:t>
            </a:r>
            <a:r>
              <a:rPr sz="2000" dirty="0">
                <a:solidFill>
                  <a:srgbClr val="1E1E1E"/>
                </a:solidFill>
              </a:rPr>
              <a:t> broker</a:t>
            </a:r>
          </a:p>
          <a:p>
            <a:r>
              <a:rPr sz="2000" dirty="0">
                <a:solidFill>
                  <a:srgbClr val="1E1E1E"/>
                </a:solidFill>
              </a:rPr>
              <a:t>• Tested topics via MQTT Explorer</a:t>
            </a:r>
          </a:p>
          <a:p>
            <a:r>
              <a:rPr sz="2000" dirty="0">
                <a:solidFill>
                  <a:srgbClr val="1E1E1E"/>
                </a:solidFill>
              </a:rPr>
              <a:t>• Designed flows MQTT → </a:t>
            </a:r>
            <a:r>
              <a:rPr sz="2000" dirty="0" err="1">
                <a:solidFill>
                  <a:srgbClr val="1E1E1E"/>
                </a:solidFill>
              </a:rPr>
              <a:t>Supabase</a:t>
            </a:r>
            <a:r>
              <a:rPr sz="2000" dirty="0">
                <a:solidFill>
                  <a:srgbClr val="1E1E1E"/>
                </a:solidFill>
              </a:rPr>
              <a:t> / Web App</a:t>
            </a:r>
          </a:p>
          <a:p>
            <a:r>
              <a:rPr sz="2000" dirty="0">
                <a:solidFill>
                  <a:srgbClr val="1E1E1E"/>
                </a:solidFill>
              </a:rPr>
              <a:t>• Validated data storage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Smart Safe controlled remotely using IoT</a:t>
            </a:r>
          </a:p>
          <a:p>
            <a:r>
              <a:rPr sz="2000" dirty="0">
                <a:solidFill>
                  <a:srgbClr val="1E1E1E"/>
                </a:solidFill>
              </a:rPr>
              <a:t>• ESP32 with sensors and servo motor</a:t>
            </a:r>
          </a:p>
          <a:p>
            <a:r>
              <a:rPr sz="2000" dirty="0">
                <a:solidFill>
                  <a:srgbClr val="1E1E1E"/>
                </a:solidFill>
              </a:rPr>
              <a:t>• MQTT communication via </a:t>
            </a:r>
            <a:r>
              <a:rPr sz="2000" dirty="0" err="1">
                <a:solidFill>
                  <a:srgbClr val="1E1E1E"/>
                </a:solidFill>
              </a:rPr>
              <a:t>HiveMQ</a:t>
            </a:r>
            <a:endParaRPr sz="2000" dirty="0">
              <a:solidFill>
                <a:srgbClr val="1E1E1E"/>
              </a:solidFill>
            </a:endParaRPr>
          </a:p>
          <a:p>
            <a:r>
              <a:rPr sz="2000" dirty="0">
                <a:solidFill>
                  <a:srgbClr val="1E1E1E"/>
                </a:solidFill>
              </a:rPr>
              <a:t>• </a:t>
            </a:r>
            <a:r>
              <a:rPr sz="2000" dirty="0" err="1">
                <a:solidFill>
                  <a:srgbClr val="1E1E1E"/>
                </a:solidFill>
              </a:rPr>
              <a:t>Supabase</a:t>
            </a:r>
            <a:r>
              <a:rPr sz="2000" dirty="0">
                <a:solidFill>
                  <a:srgbClr val="1E1E1E"/>
                </a:solidFill>
              </a:rPr>
              <a:t> database backend</a:t>
            </a:r>
          </a:p>
          <a:p>
            <a:r>
              <a:rPr sz="2000" dirty="0">
                <a:solidFill>
                  <a:srgbClr val="1E1E1E"/>
                </a:solidFill>
              </a:rPr>
              <a:t>• React.js Web App</a:t>
            </a:r>
          </a:p>
          <a:p>
            <a:r>
              <a:rPr sz="2000" dirty="0">
                <a:solidFill>
                  <a:srgbClr val="1E1E1E"/>
                </a:solidFill>
              </a:rPr>
              <a:t>• AI Chatbot with </a:t>
            </a:r>
            <a:r>
              <a:rPr sz="2000" dirty="0" err="1">
                <a:solidFill>
                  <a:srgbClr val="1E1E1E"/>
                </a:solidFill>
              </a:rPr>
              <a:t>LangChain</a:t>
            </a:r>
            <a:r>
              <a:rPr sz="2000" dirty="0">
                <a:solidFill>
                  <a:srgbClr val="1E1E1E"/>
                </a:solidFill>
              </a:rPr>
              <a:t> + Gemini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Traditional safes lack remote monitoring</a:t>
            </a:r>
          </a:p>
          <a:p>
            <a:r>
              <a:rPr sz="2000" dirty="0">
                <a:solidFill>
                  <a:srgbClr val="1E1E1E"/>
                </a:solidFill>
              </a:rPr>
              <a:t>• No history of open/close events</a:t>
            </a:r>
          </a:p>
          <a:p>
            <a:r>
              <a:rPr sz="2000" dirty="0">
                <a:solidFill>
                  <a:srgbClr val="1E1E1E"/>
                </a:solidFill>
              </a:rPr>
              <a:t>• Required features:</a:t>
            </a:r>
          </a:p>
          <a:p>
            <a:r>
              <a:rPr sz="2000" dirty="0">
                <a:solidFill>
                  <a:srgbClr val="1E1E1E"/>
                </a:solidFill>
              </a:rPr>
              <a:t>   - Secure authentication</a:t>
            </a:r>
          </a:p>
          <a:p>
            <a:r>
              <a:rPr sz="2000" dirty="0">
                <a:solidFill>
                  <a:srgbClr val="1E1E1E"/>
                </a:solidFill>
              </a:rPr>
              <a:t>   - Remote control</a:t>
            </a:r>
          </a:p>
          <a:p>
            <a:r>
              <a:rPr sz="2000" dirty="0">
                <a:solidFill>
                  <a:srgbClr val="1E1E1E"/>
                </a:solidFill>
              </a:rPr>
              <a:t>   - Real-time event logging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Hardware: ESP32, IR sensor, LDR, Servo, LCD, LEDs</a:t>
            </a:r>
          </a:p>
          <a:p>
            <a:r>
              <a:rPr sz="2000" dirty="0">
                <a:solidFill>
                  <a:srgbClr val="1E1E1E"/>
                </a:solidFill>
              </a:rPr>
              <a:t>• Communication: MQTT (</a:t>
            </a:r>
            <a:r>
              <a:rPr sz="2000" dirty="0" err="1">
                <a:solidFill>
                  <a:srgbClr val="1E1E1E"/>
                </a:solidFill>
              </a:rPr>
              <a:t>HiveMQ</a:t>
            </a:r>
            <a:r>
              <a:rPr sz="2000" dirty="0">
                <a:solidFill>
                  <a:srgbClr val="1E1E1E"/>
                </a:solidFill>
              </a:rPr>
              <a:t> Cloud)</a:t>
            </a:r>
          </a:p>
          <a:p>
            <a:r>
              <a:rPr sz="2000" dirty="0">
                <a:solidFill>
                  <a:srgbClr val="1E1E1E"/>
                </a:solidFill>
              </a:rPr>
              <a:t>• Backend: </a:t>
            </a:r>
            <a:r>
              <a:rPr sz="2000" dirty="0" err="1">
                <a:solidFill>
                  <a:srgbClr val="1E1E1E"/>
                </a:solidFill>
              </a:rPr>
              <a:t>FastAPI</a:t>
            </a:r>
            <a:r>
              <a:rPr sz="2000" dirty="0">
                <a:solidFill>
                  <a:srgbClr val="1E1E1E"/>
                </a:solidFill>
              </a:rPr>
              <a:t>, </a:t>
            </a:r>
            <a:r>
              <a:rPr sz="2000" dirty="0" err="1">
                <a:solidFill>
                  <a:srgbClr val="1E1E1E"/>
                </a:solidFill>
              </a:rPr>
              <a:t>LangChain</a:t>
            </a:r>
            <a:r>
              <a:rPr sz="2000" dirty="0">
                <a:solidFill>
                  <a:srgbClr val="1E1E1E"/>
                </a:solidFill>
              </a:rPr>
              <a:t>, Gemini API, </a:t>
            </a:r>
            <a:r>
              <a:rPr sz="2000" dirty="0" err="1">
                <a:solidFill>
                  <a:srgbClr val="1E1E1E"/>
                </a:solidFill>
              </a:rPr>
              <a:t>Supabase</a:t>
            </a:r>
            <a:endParaRPr sz="2000" dirty="0">
              <a:solidFill>
                <a:srgbClr val="1E1E1E"/>
              </a:solidFill>
            </a:endParaRPr>
          </a:p>
          <a:p>
            <a:r>
              <a:rPr sz="2000" dirty="0">
                <a:solidFill>
                  <a:srgbClr val="1E1E1E"/>
                </a:solidFill>
              </a:rPr>
              <a:t>• Frontend: React.js</a:t>
            </a:r>
          </a:p>
          <a:p>
            <a:r>
              <a:rPr sz="2000" dirty="0">
                <a:solidFill>
                  <a:srgbClr val="1E1E1E"/>
                </a:solidFill>
              </a:rPr>
              <a:t>• Optional: Node-RED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Sensors &amp; Actuators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IR Sensor → Detects safe door state</a:t>
            </a:r>
          </a:p>
          <a:p>
            <a:r>
              <a:rPr sz="2000" dirty="0">
                <a:solidFill>
                  <a:srgbClr val="1E1E1E"/>
                </a:solidFill>
              </a:rPr>
              <a:t>• LDR → Detects light, controls LEDs</a:t>
            </a:r>
          </a:p>
          <a:p>
            <a:r>
              <a:rPr sz="2000" dirty="0">
                <a:solidFill>
                  <a:srgbClr val="1E1E1E"/>
                </a:solidFill>
              </a:rPr>
              <a:t>• Servo Motor → Controls locking</a:t>
            </a:r>
          </a:p>
          <a:p>
            <a:r>
              <a:rPr sz="2000" dirty="0">
                <a:solidFill>
                  <a:srgbClr val="1E1E1E"/>
                </a:solidFill>
              </a:rPr>
              <a:t>• LCD → Displays 'Safe OPEN/CLOSED'</a:t>
            </a:r>
          </a:p>
          <a:p>
            <a:r>
              <a:rPr sz="2000" dirty="0">
                <a:solidFill>
                  <a:srgbClr val="1E1E1E"/>
                </a:solidFill>
              </a:rPr>
              <a:t>• LEDs → Indicate light/dark state</a:t>
            </a:r>
          </a:p>
          <a:p>
            <a:endParaRPr sz="2000" dirty="0">
              <a:solidFill>
                <a:srgbClr val="1E1E1E"/>
              </a:solidFill>
            </a:endParaRPr>
          </a:p>
          <a:p>
            <a:endParaRPr sz="2000" dirty="0">
              <a:solidFill>
                <a:srgbClr val="1E1E1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1E3D0-D121-441E-540D-D4AD3264D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05470"/>
            <a:ext cx="3816626" cy="2653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94FD6-4B66-FC00-FEF6-03A226F2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812" y="4005470"/>
            <a:ext cx="3429001" cy="26537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System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1. User clicks 'Open Safe' → MQTT publishes command</a:t>
            </a:r>
          </a:p>
          <a:p>
            <a:r>
              <a:rPr sz="2000" dirty="0">
                <a:solidFill>
                  <a:srgbClr val="1E1E1E"/>
                </a:solidFill>
              </a:rPr>
              <a:t>2. ESP32 receives → opens servo, updates LCD</a:t>
            </a:r>
          </a:p>
          <a:p>
            <a:r>
              <a:rPr sz="2000" dirty="0">
                <a:solidFill>
                  <a:srgbClr val="1E1E1E"/>
                </a:solidFill>
              </a:rPr>
              <a:t>3. IR detects closing → ESP32 closes safe</a:t>
            </a:r>
          </a:p>
          <a:p>
            <a:r>
              <a:rPr sz="2000" dirty="0">
                <a:solidFill>
                  <a:srgbClr val="1E1E1E"/>
                </a:solidFill>
              </a:rPr>
              <a:t>4. LDR detects light → LEDs on/off</a:t>
            </a:r>
          </a:p>
          <a:p>
            <a:r>
              <a:rPr sz="2000" dirty="0">
                <a:solidFill>
                  <a:srgbClr val="1E1E1E"/>
                </a:solidFill>
              </a:rPr>
              <a:t>5. Status published back to broker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ESP32 (Sensors + Servo + LCD)</a:t>
            </a:r>
          </a:p>
          <a:p>
            <a:r>
              <a:rPr sz="2000" dirty="0">
                <a:solidFill>
                  <a:srgbClr val="1E1E1E"/>
                </a:solidFill>
              </a:rPr>
              <a:t>   ↓ MQTT Broker (</a:t>
            </a:r>
            <a:r>
              <a:rPr sz="2000" dirty="0" err="1">
                <a:solidFill>
                  <a:srgbClr val="1E1E1E"/>
                </a:solidFill>
              </a:rPr>
              <a:t>HiveMQ</a:t>
            </a:r>
            <a:r>
              <a:rPr sz="2000" dirty="0">
                <a:solidFill>
                  <a:srgbClr val="1E1E1E"/>
                </a:solidFill>
              </a:rPr>
              <a:t>)</a:t>
            </a:r>
          </a:p>
          <a:p>
            <a:r>
              <a:rPr sz="2000" dirty="0">
                <a:solidFill>
                  <a:srgbClr val="1E1E1E"/>
                </a:solidFill>
              </a:rPr>
              <a:t>   ↓ </a:t>
            </a:r>
            <a:r>
              <a:rPr sz="2000" dirty="0" err="1">
                <a:solidFill>
                  <a:srgbClr val="1E1E1E"/>
                </a:solidFill>
              </a:rPr>
              <a:t>FastAPI</a:t>
            </a:r>
            <a:r>
              <a:rPr sz="2000" dirty="0">
                <a:solidFill>
                  <a:srgbClr val="1E1E1E"/>
                </a:solidFill>
              </a:rPr>
              <a:t> + </a:t>
            </a:r>
            <a:r>
              <a:rPr sz="2000" dirty="0" err="1">
                <a:solidFill>
                  <a:srgbClr val="1E1E1E"/>
                </a:solidFill>
              </a:rPr>
              <a:t>Supabase</a:t>
            </a:r>
            <a:r>
              <a:rPr sz="2000" dirty="0">
                <a:solidFill>
                  <a:srgbClr val="1E1E1E"/>
                </a:solidFill>
              </a:rPr>
              <a:t> (Cloud)</a:t>
            </a:r>
          </a:p>
          <a:p>
            <a:r>
              <a:rPr sz="2000" dirty="0">
                <a:solidFill>
                  <a:srgbClr val="1E1E1E"/>
                </a:solidFill>
              </a:rPr>
              <a:t>   ↓ React.js Frontend</a:t>
            </a:r>
          </a:p>
          <a:p>
            <a:r>
              <a:rPr sz="2000" dirty="0">
                <a:solidFill>
                  <a:srgbClr val="1E1E1E"/>
                </a:solidFill>
              </a:rPr>
              <a:t>   ↓ </a:t>
            </a:r>
            <a:r>
              <a:rPr sz="2000" dirty="0" err="1">
                <a:solidFill>
                  <a:srgbClr val="1E1E1E"/>
                </a:solidFill>
              </a:rPr>
              <a:t>LangChain</a:t>
            </a:r>
            <a:r>
              <a:rPr sz="2000" dirty="0">
                <a:solidFill>
                  <a:srgbClr val="1E1E1E"/>
                </a:solidFill>
              </a:rPr>
              <a:t> Chatbot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Outputs /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LCD → Safe status (OPEN/CLOSED)</a:t>
            </a:r>
          </a:p>
          <a:p>
            <a:r>
              <a:rPr sz="2000" dirty="0">
                <a:solidFill>
                  <a:srgbClr val="1E1E1E"/>
                </a:solidFill>
              </a:rPr>
              <a:t>• Web App → Login, Dashboard, Control</a:t>
            </a:r>
          </a:p>
          <a:p>
            <a:r>
              <a:rPr sz="2000" dirty="0">
                <a:solidFill>
                  <a:srgbClr val="1E1E1E"/>
                </a:solidFill>
              </a:rPr>
              <a:t>• History logs visible</a:t>
            </a:r>
          </a:p>
          <a:p>
            <a:r>
              <a:rPr sz="2000" dirty="0">
                <a:solidFill>
                  <a:srgbClr val="1E1E1E"/>
                </a:solidFill>
              </a:rPr>
              <a:t>• Chatbot answers event queries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B4ACF-D56A-1CBD-A828-95CBBC60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3" y="3282214"/>
            <a:ext cx="7136296" cy="33011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E1E3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1E1E1E"/>
                </a:solidFill>
              </a:rPr>
              <a:t>• </a:t>
            </a:r>
            <a:r>
              <a:rPr sz="2000" dirty="0" err="1">
                <a:solidFill>
                  <a:srgbClr val="1E1E1E"/>
                </a:solidFill>
              </a:rPr>
              <a:t>HiveMQ</a:t>
            </a:r>
            <a:r>
              <a:rPr sz="2000" dirty="0">
                <a:solidFill>
                  <a:srgbClr val="1E1E1E"/>
                </a:solidFill>
              </a:rPr>
              <a:t> secure setup</a:t>
            </a:r>
          </a:p>
          <a:p>
            <a:r>
              <a:rPr sz="2000" dirty="0">
                <a:solidFill>
                  <a:srgbClr val="1E1E1E"/>
                </a:solidFill>
              </a:rPr>
              <a:t>• </a:t>
            </a:r>
            <a:r>
              <a:rPr sz="2000" dirty="0" err="1">
                <a:solidFill>
                  <a:srgbClr val="1E1E1E"/>
                </a:solidFill>
              </a:rPr>
              <a:t>Supabase</a:t>
            </a:r>
            <a:r>
              <a:rPr sz="2000" dirty="0">
                <a:solidFill>
                  <a:srgbClr val="1E1E1E"/>
                </a:solidFill>
              </a:rPr>
              <a:t> Auth + Policies</a:t>
            </a:r>
          </a:p>
          <a:p>
            <a:r>
              <a:rPr sz="2000" dirty="0">
                <a:solidFill>
                  <a:srgbClr val="1E1E1E"/>
                </a:solidFill>
              </a:rPr>
              <a:t>• </a:t>
            </a:r>
            <a:r>
              <a:rPr sz="2000" dirty="0" err="1">
                <a:solidFill>
                  <a:srgbClr val="1E1E1E"/>
                </a:solidFill>
              </a:rPr>
              <a:t>FastAPI</a:t>
            </a:r>
            <a:r>
              <a:rPr sz="2000" dirty="0">
                <a:solidFill>
                  <a:srgbClr val="1E1E1E"/>
                </a:solidFill>
              </a:rPr>
              <a:t> + </a:t>
            </a:r>
            <a:r>
              <a:rPr sz="2000" dirty="0" err="1">
                <a:solidFill>
                  <a:srgbClr val="1E1E1E"/>
                </a:solidFill>
              </a:rPr>
              <a:t>LangChain</a:t>
            </a:r>
            <a:r>
              <a:rPr sz="2000" dirty="0">
                <a:solidFill>
                  <a:srgbClr val="1E1E1E"/>
                </a:solidFill>
              </a:rPr>
              <a:t> integration</a:t>
            </a:r>
          </a:p>
          <a:p>
            <a:r>
              <a:rPr sz="2000" dirty="0">
                <a:solidFill>
                  <a:srgbClr val="1E1E1E"/>
                </a:solidFill>
              </a:rPr>
              <a:t>• Real-time sync across devices</a:t>
            </a:r>
          </a:p>
          <a:p>
            <a:endParaRPr sz="2000" dirty="0">
              <a:solidFill>
                <a:srgbClr val="1E1E1E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50B3D-7CAB-213B-AABA-D7D3BC32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74" y="3707296"/>
            <a:ext cx="6520069" cy="2418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501</Words>
  <Application>Microsoft Office PowerPoint</Application>
  <PresentationFormat>On-screen Show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Smart Safe IoT System</vt:lpstr>
      <vt:lpstr>Project Overview</vt:lpstr>
      <vt:lpstr>Problem Statement</vt:lpstr>
      <vt:lpstr>Tech Stack</vt:lpstr>
      <vt:lpstr>Sensors &amp; Actuators</vt:lpstr>
      <vt:lpstr>System Logic</vt:lpstr>
      <vt:lpstr>System Architecture</vt:lpstr>
      <vt:lpstr>Outputs / Demo</vt:lpstr>
      <vt:lpstr>Challenges</vt:lpstr>
      <vt:lpstr>Future Work</vt:lpstr>
      <vt:lpstr>Saif – Hardware &amp; ESP32</vt:lpstr>
      <vt:lpstr>Fares – Database</vt:lpstr>
      <vt:lpstr>Hassan – Frontend</vt:lpstr>
      <vt:lpstr>Abdelhamid – FastAPI &amp; Chatbot</vt:lpstr>
      <vt:lpstr>Abdulaziz – MQTT &amp; Cloud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medoo</dc:creator>
  <cp:keywords/>
  <dc:description>generated using python-pptx</dc:description>
  <cp:lastModifiedBy>عبد الحميد انور عبد الحميد عبد الجواد على</cp:lastModifiedBy>
  <cp:revision>3</cp:revision>
  <dcterms:created xsi:type="dcterms:W3CDTF">2013-01-27T09:14:16Z</dcterms:created>
  <dcterms:modified xsi:type="dcterms:W3CDTF">2025-08-29T22:55:43Z</dcterms:modified>
  <cp:category/>
</cp:coreProperties>
</file>