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League Championship Algorithm: Analysis and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Presentation by Saif Majid Khan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Methodology: Pseudocode and Python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Pseudocode Steps:</a:t>
            </a:r>
          </a:p>
          <a:p>
            <a:r>
              <a:t>1. Initialize league with random teams.</a:t>
            </a:r>
          </a:p>
          <a:p>
            <a:r>
              <a:t>2. For each season:</a:t>
            </a:r>
          </a:p>
          <a:p>
            <a:r>
              <a:t>   a. Shuffle and pair teams.</a:t>
            </a:r>
          </a:p>
          <a:p>
            <a:r>
              <a:t>   b. Evaluate fitness (sum of stats).</a:t>
            </a:r>
          </a:p>
          <a:p>
            <a:r>
              <a:t>   c. Determine winners and update losers.</a:t>
            </a:r>
          </a:p>
          <a:p>
            <a:r>
              <a:t>   d. Track the best team.</a:t>
            </a:r>
          </a:p>
          <a:p>
            <a:r>
              <a:t>3. Return best-performing team after all seasons.</a:t>
            </a:r>
          </a:p>
          <a:p/>
          <a:p>
            <a:r>
              <a:t>Python Implementation:</a:t>
            </a:r>
          </a:p>
          <a:p>
            <a:r>
              <a:t>Teams are arrays of 5 stats. Sum = fitness.</a:t>
            </a:r>
          </a:p>
          <a:p>
            <a:r>
              <a:t>Simulates 10 seasons of evolution and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Complexity Analysis: Theoretical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 Complexity: O(S × N)</a:t>
            </a:r>
          </a:p>
          <a:p>
            <a:r>
              <a:t>- S = Number of Seasons, N = Number of Teams</a:t>
            </a:r>
          </a:p>
          <a:p>
            <a:r>
              <a:t>Space Complexity: O(N × team_size)</a:t>
            </a:r>
          </a:p>
          <a:p>
            <a:r>
              <a:t>- Storing all teams and their stat arrays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Applications:</a:t>
            </a:r>
          </a:p>
          <a:p>
            <a:r>
              <a:t>- Sports AI engines</a:t>
            </a:r>
          </a:p>
          <a:p>
            <a:r>
              <a:t>- Fantasy league simulations</a:t>
            </a:r>
          </a:p>
          <a:p>
            <a:r>
              <a:t>- Game simulation and ranking systems</a:t>
            </a:r>
          </a:p>
          <a:p/>
          <a:p>
            <a:r>
              <a:t>Ethical Concerns:</a:t>
            </a:r>
          </a:p>
          <a:p>
            <a:r>
              <a:t>- Randomness might reduce fairness</a:t>
            </a:r>
          </a:p>
          <a:p>
            <a:r>
              <a:t>- Performance can vary between runs</a:t>
            </a:r>
          </a:p>
          <a:p>
            <a:r>
              <a:t>- Needs proper evaluation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LCA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May converge prematurely if diversity is lost</a:t>
            </a:r>
          </a:p>
          <a:p>
            <a:r>
              <a:t>- Parameter tuning is crucial</a:t>
            </a:r>
          </a:p>
          <a:p>
            <a:r>
              <a:t>- No guarantee of global optimum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Insights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LCA mimics sports leagues to solve optimization problems.</a:t>
            </a:r>
          </a:p>
          <a:p>
            <a:r>
              <a:t>- Python implementation showed realistic team ranking evolution.</a:t>
            </a:r>
          </a:p>
          <a:p>
            <a:r>
              <a:t>- The algorithm is simple yet powerful for simulations and learning.</a:t>
            </a:r>
          </a:p>
          <a:p>
            <a:r>
              <a:t>- Practical for use in AI-driven sports or simulation games.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 the full Python implementation and resources at:</a:t>
            </a:r>
          </a:p>
          <a:p>
            <a:r>
              <a:t>https://github.com/saif01234567/AoA-Sem-Project.git</a:t>
            </a:r>
          </a:p>
          <a:p/>
          <a:p>
            <a:r>
              <a:t>Includes:</a:t>
            </a:r>
          </a:p>
          <a:p>
            <a:r>
              <a:t>- Python code</a:t>
            </a:r>
          </a:p>
          <a:p>
            <a:r>
              <a:t>- Report</a:t>
            </a:r>
          </a:p>
          <a:p>
            <a:r>
              <a:t>- 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