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data3.xml" ContentType="application/vnd.openxmlformats-officedocument.drawingml.diagramData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OOXDiagramDataRels2_6.png" ContentType="image/png"/>
  <Override PartName="/ppt/media/image14.png" ContentType="image/png"/>
  <Override PartName="/ppt/media/OOXDiagramDataRels2_4.png" ContentType="image/png"/>
  <Override PartName="/ppt/media/image12.png" ContentType="image/png"/>
  <Override PartName="/ppt/media/OOXDiagramDataRels2_2.png" ContentType="image/png"/>
  <Override PartName="/ppt/media/image1.jpeg" ContentType="image/jpeg"/>
  <Override PartName="/ppt/media/image10.png" ContentType="image/png"/>
  <Override PartName="/ppt/media/OOXDiagramDataRels2_0.png" ContentType="image/png"/>
  <Override PartName="/ppt/media/OOXDiagramDataRels2_1.svg" ContentType="image/svg"/>
  <Override PartName="/ppt/media/image5.png" ContentType="image/png"/>
  <Override PartName="/ppt/media/OOXDiagramDataRels2_7.svg" ContentType="image/svg"/>
  <Override PartName="/ppt/media/OOXDiagramDrawingRels1_4.png" ContentType="image/png"/>
  <Override PartName="/ppt/media/OOXDiagramDrawingRels1_3.svg" ContentType="image/svg"/>
  <Override PartName="/ppt/media/OOXDiagramDrawingRels1_5.svg" ContentType="image/svg"/>
  <Override PartName="/ppt/media/image3.png" ContentType="image/png"/>
  <Override PartName="/ppt/media/OOXDiagramDrawingRels2_5.svg" ContentType="image/svg"/>
  <Override PartName="/ppt/media/image6.png" ContentType="image/png"/>
  <Override PartName="/ppt/media/OOXDiagramDrawingRels2_6.png" ContentType="image/png"/>
  <Override PartName="/ppt/media/OOXDiagramDrawingRels2_7.svg" ContentType="image/svg"/>
  <Override PartName="/ppt/media/OOXDiagramDataRels2_5.svg" ContentType="image/svg"/>
  <Override PartName="/ppt/media/OOXDiagramDrawingRels1_2.png" ContentType="image/png"/>
  <Override PartName="/ppt/media/image7.png" ContentType="image/png"/>
  <Override PartName="/ppt/media/OOXDiagramDrawingRels1_0.png" ContentType="image/png"/>
  <Override PartName="/ppt/media/OOXDiagramDataRels2_3.svg" ContentType="image/svg"/>
  <Override PartName="/ppt/media/OOXDiagramDrawingRels2_2.png" ContentType="image/png"/>
  <Override PartName="/ppt/media/image8.png" ContentType="image/png"/>
  <Override PartName="/ppt/media/OOXDiagramDrawingRels1_1.svg" ContentType="image/svg"/>
  <Override PartName="/ppt/media/image13.png" ContentType="image/png"/>
  <Override PartName="/ppt/media/OOXDiagramDrawingRels2_4.png" ContentType="image/png"/>
  <Override PartName="/ppt/media/image15.png" ContentType="image/png"/>
  <Override PartName="/ppt/media/OOXDiagramDataRels1_1.svg" ContentType="image/svg"/>
  <Override PartName="/ppt/media/OOXDiagramDataRels1_2.png" ContentType="image/png"/>
  <Override PartName="/ppt/media/image2.png" ContentType="image/png"/>
  <Override PartName="/ppt/media/OOXDiagramDrawingRels2_1.svg" ContentType="image/svg"/>
  <Override PartName="/ppt/media/image16.png" ContentType="image/png"/>
  <Override PartName="/ppt/media/OOXDiagramDataRels1_0.png" ContentType="image/png"/>
  <Override PartName="/ppt/media/image9.png" ContentType="image/png"/>
  <Override PartName="/ppt/media/OOXDiagramDrawingRels2_0.png" ContentType="image/png"/>
  <Override PartName="/ppt/media/OOXDiagramDataRels1_5.svg" ContentType="image/svg"/>
  <Override PartName="/ppt/media/image11.png" ContentType="image/png"/>
  <Override PartName="/ppt/media/OOXDiagramDataRels1_4.png" ContentType="image/png"/>
  <Override PartName="/ppt/media/image4.png" ContentType="image/png"/>
  <Override PartName="/ppt/media/OOXDiagramDataRels1_3.svg" ContentType="image/svg"/>
  <Override PartName="/ppt/media/OOXDiagramDrawingRels2_3.svg" ContentType="image/sv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<Relationship Id="rId5" Type="http://schemas.openxmlformats.org/officeDocument/2006/relationships/image" Target="../media/OOXDiagramDataRels1_4.png"/><Relationship Id="rId6" Type="http://schemas.openxmlformats.org/officeDocument/2006/relationships/image" Target="../media/OOXDiagramDataRels1_5.sv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<Relationship Id="rId5" Type="http://schemas.openxmlformats.org/officeDocument/2006/relationships/image" Target="../media/OOXDiagramDataRels2_4.png"/><Relationship Id="rId6" Type="http://schemas.openxmlformats.org/officeDocument/2006/relationships/image" Target="../media/OOXDiagramDataRels2_5.svg"/><Relationship Id="rId7" Type="http://schemas.openxmlformats.org/officeDocument/2006/relationships/image" Target="../media/OOXDiagramDataRels2_6.png"/><Relationship Id="rId8" Type="http://schemas.openxmlformats.org/officeDocument/2006/relationships/image" Target="../media/OOXDiagramDataRels2_7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<Relationship Id="rId5" Type="http://schemas.openxmlformats.org/officeDocument/2006/relationships/image" Target="../media/OOXDiagramDrawingRels1_4.png"/><Relationship Id="rId6" Type="http://schemas.openxmlformats.org/officeDocument/2006/relationships/image" Target="../media/OOXDiagramDrawingRels1_5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<Relationship Id="rId5" Type="http://schemas.openxmlformats.org/officeDocument/2006/relationships/image" Target="../media/OOXDiagramDrawingRels2_4.png"/><Relationship Id="rId6" Type="http://schemas.openxmlformats.org/officeDocument/2006/relationships/image" Target="../media/OOXDiagramDrawingRels2_5.svg"/><Relationship Id="rId7" Type="http://schemas.openxmlformats.org/officeDocument/2006/relationships/image" Target="../media/OOXDiagramDrawingRels2_6.png"/><Relationship Id="rId8" Type="http://schemas.openxmlformats.org/officeDocument/2006/relationships/image" Target="../media/OOXDiagramDrawingRels2_7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026B3-F914-4D5C-8168-CBA42C65D7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3B30D0-69F2-4880-8B21-D550761451EC}">
      <dgm:prSet/>
      <dgm:spPr/>
      <dgm:t>
        <a:bodyPr/>
        <a:lstStyle/>
        <a:p>
          <a:r>
            <a:rPr lang="en-GB"/>
            <a:t>LlamaIndex is a data framework designed to support the development of applications utilizing LLMs (Large Language Models). </a:t>
          </a:r>
          <a:endParaRPr lang="en-US"/>
        </a:p>
      </dgm:t>
    </dgm:pt>
    <dgm:pt modelId="{0039F346-A7DB-4273-BC0C-A345FD03C64A}" type="parTrans" cxnId="{15E423EE-98F4-4512-8FA4-480CA512B0BC}">
      <dgm:prSet/>
      <dgm:spPr/>
      <dgm:t>
        <a:bodyPr/>
        <a:lstStyle/>
        <a:p>
          <a:endParaRPr lang="en-US"/>
        </a:p>
      </dgm:t>
    </dgm:pt>
    <dgm:pt modelId="{14A66773-2274-43E9-AEC7-B27AABBEF249}" type="sibTrans" cxnId="{15E423EE-98F4-4512-8FA4-480CA512B0BC}">
      <dgm:prSet/>
      <dgm:spPr/>
      <dgm:t>
        <a:bodyPr/>
        <a:lstStyle/>
        <a:p>
          <a:endParaRPr lang="en-US"/>
        </a:p>
      </dgm:t>
    </dgm:pt>
    <dgm:pt modelId="{396E2D64-CC02-4136-A551-1A0EA6E63656}">
      <dgm:prSet/>
      <dgm:spPr/>
      <dgm:t>
        <a:bodyPr/>
        <a:lstStyle/>
        <a:p>
          <a:r>
            <a:rPr lang="en-GB"/>
            <a:t>It has tools that help you connect and bring in data from different sources like  PDFs (our use case).</a:t>
          </a:r>
          <a:endParaRPr lang="en-US"/>
        </a:p>
      </dgm:t>
    </dgm:pt>
    <dgm:pt modelId="{452E511B-8178-4841-8640-5EEB9E0839F4}" type="parTrans" cxnId="{ABFA7D68-C92A-4E80-8D09-11BE8265FF43}">
      <dgm:prSet/>
      <dgm:spPr/>
      <dgm:t>
        <a:bodyPr/>
        <a:lstStyle/>
        <a:p>
          <a:endParaRPr lang="en-US"/>
        </a:p>
      </dgm:t>
    </dgm:pt>
    <dgm:pt modelId="{2E652CCF-6C47-4213-8D92-ECC419C0DE55}" type="sibTrans" cxnId="{ABFA7D68-C92A-4E80-8D09-11BE8265FF43}">
      <dgm:prSet/>
      <dgm:spPr/>
      <dgm:t>
        <a:bodyPr/>
        <a:lstStyle/>
        <a:p>
          <a:endParaRPr lang="en-US"/>
        </a:p>
      </dgm:t>
    </dgm:pt>
    <dgm:pt modelId="{ABD2B5D1-86DB-476B-8E35-A17881BDDDB6}">
      <dgm:prSet/>
      <dgm:spPr/>
      <dgm:t>
        <a:bodyPr/>
        <a:lstStyle/>
        <a:p>
          <a:r>
            <a:rPr lang="en-GB"/>
            <a:t>With a smart interface to search and retrieve your data, we give a prompt to an LLM, and LlamaIndex will give us the related information and improved results with custom knowledge. </a:t>
          </a:r>
          <a:endParaRPr lang="en-US"/>
        </a:p>
      </dgm:t>
    </dgm:pt>
    <dgm:pt modelId="{0AB20505-67AA-4973-81BF-0EFB1F5D8AFA}" type="parTrans" cxnId="{02D3E79F-AC18-4A23-8AB8-EE12EC614C11}">
      <dgm:prSet/>
      <dgm:spPr/>
      <dgm:t>
        <a:bodyPr/>
        <a:lstStyle/>
        <a:p>
          <a:endParaRPr lang="en-US"/>
        </a:p>
      </dgm:t>
    </dgm:pt>
    <dgm:pt modelId="{14EEBF45-BACA-4315-B7A1-2496CE8F9FE2}" type="sibTrans" cxnId="{02D3E79F-AC18-4A23-8AB8-EE12EC614C11}">
      <dgm:prSet/>
      <dgm:spPr/>
      <dgm:t>
        <a:bodyPr/>
        <a:lstStyle/>
        <a:p>
          <a:endParaRPr lang="en-US"/>
        </a:p>
      </dgm:t>
    </dgm:pt>
    <dgm:pt modelId="{09F299CA-5907-463F-8553-136BD392CFEE}" type="pres">
      <dgm:prSet presAssocID="{099026B3-F914-4D5C-8168-CBA42C65D7AB}" presName="root" presStyleCnt="0">
        <dgm:presLayoutVars>
          <dgm:dir/>
          <dgm:resizeHandles val="exact"/>
        </dgm:presLayoutVars>
      </dgm:prSet>
      <dgm:spPr/>
    </dgm:pt>
    <dgm:pt modelId="{E41FC245-EEA7-48FD-BF28-2BA53CB1A4BA}" type="pres">
      <dgm:prSet presAssocID="{B73B30D0-69F2-4880-8B21-D550761451EC}" presName="compNode" presStyleCnt="0"/>
      <dgm:spPr/>
    </dgm:pt>
    <dgm:pt modelId="{CD4AB40F-99E7-4557-8DA4-AC803E614B99}" type="pres">
      <dgm:prSet presAssocID="{B73B30D0-69F2-4880-8B21-D550761451EC}" presName="bgRect" presStyleLbl="bgShp" presStyleIdx="0" presStyleCnt="3"/>
      <dgm:spPr/>
    </dgm:pt>
    <dgm:pt modelId="{686C2293-CF1C-41F5-8DF9-6292D5DC6184}" type="pres">
      <dgm:prSet presAssocID="{B73B30D0-69F2-4880-8B21-D550761451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21B846C-DCA0-464E-AE34-3856AB890A7F}" type="pres">
      <dgm:prSet presAssocID="{B73B30D0-69F2-4880-8B21-D550761451EC}" presName="spaceRect" presStyleCnt="0"/>
      <dgm:spPr/>
    </dgm:pt>
    <dgm:pt modelId="{CDAF2E1E-7A5A-4F63-B76B-E7577D62C9C4}" type="pres">
      <dgm:prSet presAssocID="{B73B30D0-69F2-4880-8B21-D550761451EC}" presName="parTx" presStyleLbl="revTx" presStyleIdx="0" presStyleCnt="3">
        <dgm:presLayoutVars>
          <dgm:chMax val="0"/>
          <dgm:chPref val="0"/>
        </dgm:presLayoutVars>
      </dgm:prSet>
      <dgm:spPr/>
    </dgm:pt>
    <dgm:pt modelId="{CA5F9E89-393B-4A00-9E98-83C5F76B27DB}" type="pres">
      <dgm:prSet presAssocID="{14A66773-2274-43E9-AEC7-B27AABBEF249}" presName="sibTrans" presStyleCnt="0"/>
      <dgm:spPr/>
    </dgm:pt>
    <dgm:pt modelId="{FAC29A96-3736-4631-BCFB-6A27ACDE2573}" type="pres">
      <dgm:prSet presAssocID="{396E2D64-CC02-4136-A551-1A0EA6E63656}" presName="compNode" presStyleCnt="0"/>
      <dgm:spPr/>
    </dgm:pt>
    <dgm:pt modelId="{2C95A488-6525-470E-ADB7-F30875979012}" type="pres">
      <dgm:prSet presAssocID="{396E2D64-CC02-4136-A551-1A0EA6E63656}" presName="bgRect" presStyleLbl="bgShp" presStyleIdx="1" presStyleCnt="3"/>
      <dgm:spPr/>
    </dgm:pt>
    <dgm:pt modelId="{F66FD1A7-4302-415E-9E26-E27CC6FD882A}" type="pres">
      <dgm:prSet presAssocID="{396E2D64-CC02-4136-A551-1A0EA6E636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617AC4C-0107-442E-8613-1E39ABFF1EB0}" type="pres">
      <dgm:prSet presAssocID="{396E2D64-CC02-4136-A551-1A0EA6E63656}" presName="spaceRect" presStyleCnt="0"/>
      <dgm:spPr/>
    </dgm:pt>
    <dgm:pt modelId="{FAC4C4CC-76F7-4C5D-B094-B06FE88AC4DA}" type="pres">
      <dgm:prSet presAssocID="{396E2D64-CC02-4136-A551-1A0EA6E63656}" presName="parTx" presStyleLbl="revTx" presStyleIdx="1" presStyleCnt="3">
        <dgm:presLayoutVars>
          <dgm:chMax val="0"/>
          <dgm:chPref val="0"/>
        </dgm:presLayoutVars>
      </dgm:prSet>
      <dgm:spPr/>
    </dgm:pt>
    <dgm:pt modelId="{B6E0D75E-63C7-439D-B8BC-9A071160D0E1}" type="pres">
      <dgm:prSet presAssocID="{2E652CCF-6C47-4213-8D92-ECC419C0DE55}" presName="sibTrans" presStyleCnt="0"/>
      <dgm:spPr/>
    </dgm:pt>
    <dgm:pt modelId="{2AC0ACEC-EA27-4FDC-9825-20B39338E50F}" type="pres">
      <dgm:prSet presAssocID="{ABD2B5D1-86DB-476B-8E35-A17881BDDDB6}" presName="compNode" presStyleCnt="0"/>
      <dgm:spPr/>
    </dgm:pt>
    <dgm:pt modelId="{2C00B9E6-4652-440F-94EB-380B66AEB3DA}" type="pres">
      <dgm:prSet presAssocID="{ABD2B5D1-86DB-476B-8E35-A17881BDDDB6}" presName="bgRect" presStyleLbl="bgShp" presStyleIdx="2" presStyleCnt="3"/>
      <dgm:spPr/>
    </dgm:pt>
    <dgm:pt modelId="{A1D24DCC-94F8-490F-8641-496B2E9D1A74}" type="pres">
      <dgm:prSet presAssocID="{ABD2B5D1-86DB-476B-8E35-A17881BDDD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9283A74-5CC5-4223-8E0F-AC02AE921BBF}" type="pres">
      <dgm:prSet presAssocID="{ABD2B5D1-86DB-476B-8E35-A17881BDDDB6}" presName="spaceRect" presStyleCnt="0"/>
      <dgm:spPr/>
    </dgm:pt>
    <dgm:pt modelId="{B1E52AA7-6DE4-4711-8001-553560804CAB}" type="pres">
      <dgm:prSet presAssocID="{ABD2B5D1-86DB-476B-8E35-A17881BDDD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88F530-43EB-493B-8664-AEB196A22510}" type="presOf" srcId="{396E2D64-CC02-4136-A551-1A0EA6E63656}" destId="{FAC4C4CC-76F7-4C5D-B094-B06FE88AC4DA}" srcOrd="0" destOrd="0" presId="urn:microsoft.com/office/officeart/2018/2/layout/IconVerticalSolidList"/>
    <dgm:cxn modelId="{ABFA7D68-C92A-4E80-8D09-11BE8265FF43}" srcId="{099026B3-F914-4D5C-8168-CBA42C65D7AB}" destId="{396E2D64-CC02-4136-A551-1A0EA6E63656}" srcOrd="1" destOrd="0" parTransId="{452E511B-8178-4841-8640-5EEB9E0839F4}" sibTransId="{2E652CCF-6C47-4213-8D92-ECC419C0DE55}"/>
    <dgm:cxn modelId="{FD8C0C90-BB55-425F-8C05-16147F091632}" type="presOf" srcId="{099026B3-F914-4D5C-8168-CBA42C65D7AB}" destId="{09F299CA-5907-463F-8553-136BD392CFEE}" srcOrd="0" destOrd="0" presId="urn:microsoft.com/office/officeart/2018/2/layout/IconVerticalSolidList"/>
    <dgm:cxn modelId="{02D3E79F-AC18-4A23-8AB8-EE12EC614C11}" srcId="{099026B3-F914-4D5C-8168-CBA42C65D7AB}" destId="{ABD2B5D1-86DB-476B-8E35-A17881BDDDB6}" srcOrd="2" destOrd="0" parTransId="{0AB20505-67AA-4973-81BF-0EFB1F5D8AFA}" sibTransId="{14EEBF45-BACA-4315-B7A1-2496CE8F9FE2}"/>
    <dgm:cxn modelId="{87182EB7-CAA3-4155-ACCF-03D1F1811CDB}" type="presOf" srcId="{B73B30D0-69F2-4880-8B21-D550761451EC}" destId="{CDAF2E1E-7A5A-4F63-B76B-E7577D62C9C4}" srcOrd="0" destOrd="0" presId="urn:microsoft.com/office/officeart/2018/2/layout/IconVerticalSolidList"/>
    <dgm:cxn modelId="{15E423EE-98F4-4512-8FA4-480CA512B0BC}" srcId="{099026B3-F914-4D5C-8168-CBA42C65D7AB}" destId="{B73B30D0-69F2-4880-8B21-D550761451EC}" srcOrd="0" destOrd="0" parTransId="{0039F346-A7DB-4273-BC0C-A345FD03C64A}" sibTransId="{14A66773-2274-43E9-AEC7-B27AABBEF249}"/>
    <dgm:cxn modelId="{F20F10F1-6B55-485B-9B8B-ECA1BD57C6F3}" type="presOf" srcId="{ABD2B5D1-86DB-476B-8E35-A17881BDDDB6}" destId="{B1E52AA7-6DE4-4711-8001-553560804CAB}" srcOrd="0" destOrd="0" presId="urn:microsoft.com/office/officeart/2018/2/layout/IconVerticalSolidList"/>
    <dgm:cxn modelId="{70FFDBBE-1BB5-4796-89DF-987EF4170DDA}" type="presParOf" srcId="{09F299CA-5907-463F-8553-136BD392CFEE}" destId="{E41FC245-EEA7-48FD-BF28-2BA53CB1A4BA}" srcOrd="0" destOrd="0" presId="urn:microsoft.com/office/officeart/2018/2/layout/IconVerticalSolidList"/>
    <dgm:cxn modelId="{BF14DE1C-915A-4DE1-B2C9-17BA330BDD6E}" type="presParOf" srcId="{E41FC245-EEA7-48FD-BF28-2BA53CB1A4BA}" destId="{CD4AB40F-99E7-4557-8DA4-AC803E614B99}" srcOrd="0" destOrd="0" presId="urn:microsoft.com/office/officeart/2018/2/layout/IconVerticalSolidList"/>
    <dgm:cxn modelId="{D473DEA9-1306-4C13-849D-8CF290A4143E}" type="presParOf" srcId="{E41FC245-EEA7-48FD-BF28-2BA53CB1A4BA}" destId="{686C2293-CF1C-41F5-8DF9-6292D5DC6184}" srcOrd="1" destOrd="0" presId="urn:microsoft.com/office/officeart/2018/2/layout/IconVerticalSolidList"/>
    <dgm:cxn modelId="{E58F74B5-4D00-471D-833D-C545E2EAAF47}" type="presParOf" srcId="{E41FC245-EEA7-48FD-BF28-2BA53CB1A4BA}" destId="{721B846C-DCA0-464E-AE34-3856AB890A7F}" srcOrd="2" destOrd="0" presId="urn:microsoft.com/office/officeart/2018/2/layout/IconVerticalSolidList"/>
    <dgm:cxn modelId="{EEA68CE6-2BF1-47D1-BCC1-ABAEEC5044EC}" type="presParOf" srcId="{E41FC245-EEA7-48FD-BF28-2BA53CB1A4BA}" destId="{CDAF2E1E-7A5A-4F63-B76B-E7577D62C9C4}" srcOrd="3" destOrd="0" presId="urn:microsoft.com/office/officeart/2018/2/layout/IconVerticalSolidList"/>
    <dgm:cxn modelId="{17A78ABF-FCCC-437E-9874-F468E640EC30}" type="presParOf" srcId="{09F299CA-5907-463F-8553-136BD392CFEE}" destId="{CA5F9E89-393B-4A00-9E98-83C5F76B27DB}" srcOrd="1" destOrd="0" presId="urn:microsoft.com/office/officeart/2018/2/layout/IconVerticalSolidList"/>
    <dgm:cxn modelId="{8528869F-8F8B-4800-86EA-A1EE28582E8C}" type="presParOf" srcId="{09F299CA-5907-463F-8553-136BD392CFEE}" destId="{FAC29A96-3736-4631-BCFB-6A27ACDE2573}" srcOrd="2" destOrd="0" presId="urn:microsoft.com/office/officeart/2018/2/layout/IconVerticalSolidList"/>
    <dgm:cxn modelId="{7EEAE680-193D-4243-8358-162D03B41201}" type="presParOf" srcId="{FAC29A96-3736-4631-BCFB-6A27ACDE2573}" destId="{2C95A488-6525-470E-ADB7-F30875979012}" srcOrd="0" destOrd="0" presId="urn:microsoft.com/office/officeart/2018/2/layout/IconVerticalSolidList"/>
    <dgm:cxn modelId="{C44C42C1-BE8D-4A20-9BAD-C256624FCFD8}" type="presParOf" srcId="{FAC29A96-3736-4631-BCFB-6A27ACDE2573}" destId="{F66FD1A7-4302-415E-9E26-E27CC6FD882A}" srcOrd="1" destOrd="0" presId="urn:microsoft.com/office/officeart/2018/2/layout/IconVerticalSolidList"/>
    <dgm:cxn modelId="{23D00BDC-066D-48D5-973B-587973380333}" type="presParOf" srcId="{FAC29A96-3736-4631-BCFB-6A27ACDE2573}" destId="{6617AC4C-0107-442E-8613-1E39ABFF1EB0}" srcOrd="2" destOrd="0" presId="urn:microsoft.com/office/officeart/2018/2/layout/IconVerticalSolidList"/>
    <dgm:cxn modelId="{963476D7-ADCF-48A9-9D94-BBDF484A348D}" type="presParOf" srcId="{FAC29A96-3736-4631-BCFB-6A27ACDE2573}" destId="{FAC4C4CC-76F7-4C5D-B094-B06FE88AC4DA}" srcOrd="3" destOrd="0" presId="urn:microsoft.com/office/officeart/2018/2/layout/IconVerticalSolidList"/>
    <dgm:cxn modelId="{05CAF4BE-9DE4-4EC2-94EC-F2635FF23C24}" type="presParOf" srcId="{09F299CA-5907-463F-8553-136BD392CFEE}" destId="{B6E0D75E-63C7-439D-B8BC-9A071160D0E1}" srcOrd="3" destOrd="0" presId="urn:microsoft.com/office/officeart/2018/2/layout/IconVerticalSolidList"/>
    <dgm:cxn modelId="{E0EAF9CD-92DE-4EF9-86E4-83FAE56FA216}" type="presParOf" srcId="{09F299CA-5907-463F-8553-136BD392CFEE}" destId="{2AC0ACEC-EA27-4FDC-9825-20B39338E50F}" srcOrd="4" destOrd="0" presId="urn:microsoft.com/office/officeart/2018/2/layout/IconVerticalSolidList"/>
    <dgm:cxn modelId="{1F53528C-8F35-4D6D-AAB4-A90143768C0A}" type="presParOf" srcId="{2AC0ACEC-EA27-4FDC-9825-20B39338E50F}" destId="{2C00B9E6-4652-440F-94EB-380B66AEB3DA}" srcOrd="0" destOrd="0" presId="urn:microsoft.com/office/officeart/2018/2/layout/IconVerticalSolidList"/>
    <dgm:cxn modelId="{533895B4-1A10-4D1A-B26A-61510611E165}" type="presParOf" srcId="{2AC0ACEC-EA27-4FDC-9825-20B39338E50F}" destId="{A1D24DCC-94F8-490F-8641-496B2E9D1A74}" srcOrd="1" destOrd="0" presId="urn:microsoft.com/office/officeart/2018/2/layout/IconVerticalSolidList"/>
    <dgm:cxn modelId="{17FEA844-FAEB-4C0A-922E-9ADDA2A06F5B}" type="presParOf" srcId="{2AC0ACEC-EA27-4FDC-9825-20B39338E50F}" destId="{D9283A74-5CC5-4223-8E0F-AC02AE921BBF}" srcOrd="2" destOrd="0" presId="urn:microsoft.com/office/officeart/2018/2/layout/IconVerticalSolidList"/>
    <dgm:cxn modelId="{6F007AF4-C10A-43F9-987E-B5E611995774}" type="presParOf" srcId="{2AC0ACEC-EA27-4FDC-9825-20B39338E50F}" destId="{B1E52AA7-6DE4-4711-8001-553560804C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9E1E8C-7BA4-4C6F-BDF3-753B65195B3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B4077-DE0F-4575-BAB3-1CF1AD810A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Load Document</a:t>
          </a:r>
          <a:endParaRPr lang="en-US"/>
        </a:p>
      </dgm:t>
    </dgm:pt>
    <dgm:pt modelId="{1574FE63-630F-4997-AFB0-054A9156684C}" type="parTrans" cxnId="{B94D65F5-E1DB-4B23-A58D-A580F1CA8C3D}">
      <dgm:prSet/>
      <dgm:spPr/>
      <dgm:t>
        <a:bodyPr/>
        <a:lstStyle/>
        <a:p>
          <a:endParaRPr lang="en-US"/>
        </a:p>
      </dgm:t>
    </dgm:pt>
    <dgm:pt modelId="{4EA5CBB1-5736-41B4-816B-05F828026F9B}" type="sibTrans" cxnId="{B94D65F5-E1DB-4B23-A58D-A580F1CA8C3D}">
      <dgm:prSet/>
      <dgm:spPr/>
      <dgm:t>
        <a:bodyPr/>
        <a:lstStyle/>
        <a:p>
          <a:endParaRPr lang="en-US"/>
        </a:p>
      </dgm:t>
    </dgm:pt>
    <dgm:pt modelId="{7F449D88-645E-4995-9EFC-E47B7ED0A25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Divide the document into chunks</a:t>
          </a:r>
          <a:endParaRPr lang="en-US"/>
        </a:p>
      </dgm:t>
    </dgm:pt>
    <dgm:pt modelId="{CE024CC0-11EC-47C8-A6D9-03833C68F758}" type="parTrans" cxnId="{E80C1E01-EE80-4706-A393-CA782B771D89}">
      <dgm:prSet/>
      <dgm:spPr/>
      <dgm:t>
        <a:bodyPr/>
        <a:lstStyle/>
        <a:p>
          <a:endParaRPr lang="en-US"/>
        </a:p>
      </dgm:t>
    </dgm:pt>
    <dgm:pt modelId="{13621B37-02F9-4287-B7F2-2C35C0894CF9}" type="sibTrans" cxnId="{E80C1E01-EE80-4706-A393-CA782B771D89}">
      <dgm:prSet/>
      <dgm:spPr/>
      <dgm:t>
        <a:bodyPr/>
        <a:lstStyle/>
        <a:p>
          <a:endParaRPr lang="en-US"/>
        </a:p>
      </dgm:t>
    </dgm:pt>
    <dgm:pt modelId="{4BFA0E34-B59B-4AD5-B345-74F5AFCA3F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Index construction</a:t>
          </a:r>
          <a:endParaRPr lang="en-US"/>
        </a:p>
      </dgm:t>
    </dgm:pt>
    <dgm:pt modelId="{1EDB1DEF-2D8C-4786-854A-AF583BEF8E1E}" type="parTrans" cxnId="{CE9E12E0-ADC6-453B-A49D-B04FB3727573}">
      <dgm:prSet/>
      <dgm:spPr/>
      <dgm:t>
        <a:bodyPr/>
        <a:lstStyle/>
        <a:p>
          <a:endParaRPr lang="en-US"/>
        </a:p>
      </dgm:t>
    </dgm:pt>
    <dgm:pt modelId="{DA7C6F40-0EFE-4002-A6FD-7AE9E3F85C9B}" type="sibTrans" cxnId="{CE9E12E0-ADC6-453B-A49D-B04FB3727573}">
      <dgm:prSet/>
      <dgm:spPr/>
      <dgm:t>
        <a:bodyPr/>
        <a:lstStyle/>
        <a:p>
          <a:endParaRPr lang="en-US"/>
        </a:p>
      </dgm:t>
    </dgm:pt>
    <dgm:pt modelId="{A05712EC-49EA-46C8-9F60-3C8E993111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Query</a:t>
          </a:r>
          <a:endParaRPr lang="en-US"/>
        </a:p>
      </dgm:t>
    </dgm:pt>
    <dgm:pt modelId="{1760C686-02EC-4F9B-836A-CBD53FC384CE}" type="parTrans" cxnId="{F2CB8944-4587-4355-819B-9B939584AAAF}">
      <dgm:prSet/>
      <dgm:spPr/>
      <dgm:t>
        <a:bodyPr/>
        <a:lstStyle/>
        <a:p>
          <a:endParaRPr lang="en-US"/>
        </a:p>
      </dgm:t>
    </dgm:pt>
    <dgm:pt modelId="{90AB9B12-DA46-4403-A7B7-C7C843A1400F}" type="sibTrans" cxnId="{F2CB8944-4587-4355-819B-9B939584AAAF}">
      <dgm:prSet/>
      <dgm:spPr/>
      <dgm:t>
        <a:bodyPr/>
        <a:lstStyle/>
        <a:p>
          <a:endParaRPr lang="en-US"/>
        </a:p>
      </dgm:t>
    </dgm:pt>
    <dgm:pt modelId="{F44B3D01-4610-4B6D-9A56-84C8F4595948}" type="pres">
      <dgm:prSet presAssocID="{B49E1E8C-7BA4-4C6F-BDF3-753B65195B31}" presName="root" presStyleCnt="0">
        <dgm:presLayoutVars>
          <dgm:dir/>
          <dgm:resizeHandles val="exact"/>
        </dgm:presLayoutVars>
      </dgm:prSet>
      <dgm:spPr/>
    </dgm:pt>
    <dgm:pt modelId="{1172C3D8-72C3-46C4-8B39-DC67922BD903}" type="pres">
      <dgm:prSet presAssocID="{3C0B4077-DE0F-4575-BAB3-1CF1AD810AD8}" presName="compNode" presStyleCnt="0"/>
      <dgm:spPr/>
    </dgm:pt>
    <dgm:pt modelId="{514CF251-83CE-48C0-AAA9-086A8E1BE490}" type="pres">
      <dgm:prSet presAssocID="{3C0B4077-DE0F-4575-BAB3-1CF1AD810A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4A0A31-07FC-4799-BD47-F2931FC2D0EC}" type="pres">
      <dgm:prSet presAssocID="{3C0B4077-DE0F-4575-BAB3-1CF1AD810AD8}" presName="spaceRect" presStyleCnt="0"/>
      <dgm:spPr/>
    </dgm:pt>
    <dgm:pt modelId="{7E84D05A-21DD-4DF6-8CD3-8B49B2D2BA77}" type="pres">
      <dgm:prSet presAssocID="{3C0B4077-DE0F-4575-BAB3-1CF1AD810AD8}" presName="textRect" presStyleLbl="revTx" presStyleIdx="0" presStyleCnt="4">
        <dgm:presLayoutVars>
          <dgm:chMax val="1"/>
          <dgm:chPref val="1"/>
        </dgm:presLayoutVars>
      </dgm:prSet>
      <dgm:spPr/>
    </dgm:pt>
    <dgm:pt modelId="{03F98555-224A-4983-8DD3-68D8FC1CDDC9}" type="pres">
      <dgm:prSet presAssocID="{4EA5CBB1-5736-41B4-816B-05F828026F9B}" presName="sibTrans" presStyleCnt="0"/>
      <dgm:spPr/>
    </dgm:pt>
    <dgm:pt modelId="{D01E37E9-FD9B-4E2A-A8B5-D8018673302A}" type="pres">
      <dgm:prSet presAssocID="{7F449D88-645E-4995-9EFC-E47B7ED0A252}" presName="compNode" presStyleCnt="0"/>
      <dgm:spPr/>
    </dgm:pt>
    <dgm:pt modelId="{7DC656C7-A88D-4782-AA77-6330B8DF5A73}" type="pres">
      <dgm:prSet presAssocID="{7F449D88-645E-4995-9EFC-E47B7ED0A2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8AAA07B-4A38-405D-BDD0-332C3BBF10DC}" type="pres">
      <dgm:prSet presAssocID="{7F449D88-645E-4995-9EFC-E47B7ED0A252}" presName="spaceRect" presStyleCnt="0"/>
      <dgm:spPr/>
    </dgm:pt>
    <dgm:pt modelId="{46AE973F-52BD-472E-AECC-3A3A46825D38}" type="pres">
      <dgm:prSet presAssocID="{7F449D88-645E-4995-9EFC-E47B7ED0A252}" presName="textRect" presStyleLbl="revTx" presStyleIdx="1" presStyleCnt="4">
        <dgm:presLayoutVars>
          <dgm:chMax val="1"/>
          <dgm:chPref val="1"/>
        </dgm:presLayoutVars>
      </dgm:prSet>
      <dgm:spPr/>
    </dgm:pt>
    <dgm:pt modelId="{25A5F0A2-AD1A-45FD-ADD8-1F0C9AA818ED}" type="pres">
      <dgm:prSet presAssocID="{13621B37-02F9-4287-B7F2-2C35C0894CF9}" presName="sibTrans" presStyleCnt="0"/>
      <dgm:spPr/>
    </dgm:pt>
    <dgm:pt modelId="{A3662C3C-6C31-4E18-807D-E7EC06DD12FA}" type="pres">
      <dgm:prSet presAssocID="{4BFA0E34-B59B-4AD5-B345-74F5AFCA3FE3}" presName="compNode" presStyleCnt="0"/>
      <dgm:spPr/>
    </dgm:pt>
    <dgm:pt modelId="{2EB52618-BDCC-4A49-89ED-7602CE91E0B8}" type="pres">
      <dgm:prSet presAssocID="{4BFA0E34-B59B-4AD5-B345-74F5AFCA3F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30BBC157-7458-4E8D-B32D-8D049B96374A}" type="pres">
      <dgm:prSet presAssocID="{4BFA0E34-B59B-4AD5-B345-74F5AFCA3FE3}" presName="spaceRect" presStyleCnt="0"/>
      <dgm:spPr/>
    </dgm:pt>
    <dgm:pt modelId="{91BE22DB-99CC-4B68-82D7-9347D9091858}" type="pres">
      <dgm:prSet presAssocID="{4BFA0E34-B59B-4AD5-B345-74F5AFCA3FE3}" presName="textRect" presStyleLbl="revTx" presStyleIdx="2" presStyleCnt="4">
        <dgm:presLayoutVars>
          <dgm:chMax val="1"/>
          <dgm:chPref val="1"/>
        </dgm:presLayoutVars>
      </dgm:prSet>
      <dgm:spPr/>
    </dgm:pt>
    <dgm:pt modelId="{0E9608FD-621F-4F57-8A63-A84FBC595B1A}" type="pres">
      <dgm:prSet presAssocID="{DA7C6F40-0EFE-4002-A6FD-7AE9E3F85C9B}" presName="sibTrans" presStyleCnt="0"/>
      <dgm:spPr/>
    </dgm:pt>
    <dgm:pt modelId="{45A81C45-1B2E-436A-950D-C2CEE590D0C2}" type="pres">
      <dgm:prSet presAssocID="{A05712EC-49EA-46C8-9F60-3C8E9931116D}" presName="compNode" presStyleCnt="0"/>
      <dgm:spPr/>
    </dgm:pt>
    <dgm:pt modelId="{0FBA7B13-8A2D-4765-B3C1-D9FFDA5053C4}" type="pres">
      <dgm:prSet presAssocID="{A05712EC-49EA-46C8-9F60-3C8E993111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B0B5997-6690-41C0-9DDD-5A6CEA45D262}" type="pres">
      <dgm:prSet presAssocID="{A05712EC-49EA-46C8-9F60-3C8E9931116D}" presName="spaceRect" presStyleCnt="0"/>
      <dgm:spPr/>
    </dgm:pt>
    <dgm:pt modelId="{75DA6438-E89B-43C3-BA1C-099806BEB7DB}" type="pres">
      <dgm:prSet presAssocID="{A05712EC-49EA-46C8-9F60-3C8E993111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80C1E01-EE80-4706-A393-CA782B771D89}" srcId="{B49E1E8C-7BA4-4C6F-BDF3-753B65195B31}" destId="{7F449D88-645E-4995-9EFC-E47B7ED0A252}" srcOrd="1" destOrd="0" parTransId="{CE024CC0-11EC-47C8-A6D9-03833C68F758}" sibTransId="{13621B37-02F9-4287-B7F2-2C35C0894CF9}"/>
    <dgm:cxn modelId="{919B0211-C6C9-493E-8C70-0011624DB478}" type="presOf" srcId="{A05712EC-49EA-46C8-9F60-3C8E9931116D}" destId="{75DA6438-E89B-43C3-BA1C-099806BEB7DB}" srcOrd="0" destOrd="0" presId="urn:microsoft.com/office/officeart/2018/2/layout/IconLabelList"/>
    <dgm:cxn modelId="{6F323C28-9EB5-4429-908E-AA88FA993EB9}" type="presOf" srcId="{B49E1E8C-7BA4-4C6F-BDF3-753B65195B31}" destId="{F44B3D01-4610-4B6D-9A56-84C8F4595948}" srcOrd="0" destOrd="0" presId="urn:microsoft.com/office/officeart/2018/2/layout/IconLabelList"/>
    <dgm:cxn modelId="{F2CB8944-4587-4355-819B-9B939584AAAF}" srcId="{B49E1E8C-7BA4-4C6F-BDF3-753B65195B31}" destId="{A05712EC-49EA-46C8-9F60-3C8E9931116D}" srcOrd="3" destOrd="0" parTransId="{1760C686-02EC-4F9B-836A-CBD53FC384CE}" sibTransId="{90AB9B12-DA46-4403-A7B7-C7C843A1400F}"/>
    <dgm:cxn modelId="{AE3DF8A4-7157-4492-8075-AC5D4C71A8D8}" type="presOf" srcId="{7F449D88-645E-4995-9EFC-E47B7ED0A252}" destId="{46AE973F-52BD-472E-AECC-3A3A46825D38}" srcOrd="0" destOrd="0" presId="urn:microsoft.com/office/officeart/2018/2/layout/IconLabelList"/>
    <dgm:cxn modelId="{935E2ECF-3B8D-4009-8CAC-0DEF9CB00FCA}" type="presOf" srcId="{4BFA0E34-B59B-4AD5-B345-74F5AFCA3FE3}" destId="{91BE22DB-99CC-4B68-82D7-9347D9091858}" srcOrd="0" destOrd="0" presId="urn:microsoft.com/office/officeart/2018/2/layout/IconLabelList"/>
    <dgm:cxn modelId="{7050ADDD-DB14-4433-B639-AC507BFDC8DB}" type="presOf" srcId="{3C0B4077-DE0F-4575-BAB3-1CF1AD810AD8}" destId="{7E84D05A-21DD-4DF6-8CD3-8B49B2D2BA77}" srcOrd="0" destOrd="0" presId="urn:microsoft.com/office/officeart/2018/2/layout/IconLabelList"/>
    <dgm:cxn modelId="{CE9E12E0-ADC6-453B-A49D-B04FB3727573}" srcId="{B49E1E8C-7BA4-4C6F-BDF3-753B65195B31}" destId="{4BFA0E34-B59B-4AD5-B345-74F5AFCA3FE3}" srcOrd="2" destOrd="0" parTransId="{1EDB1DEF-2D8C-4786-854A-AF583BEF8E1E}" sibTransId="{DA7C6F40-0EFE-4002-A6FD-7AE9E3F85C9B}"/>
    <dgm:cxn modelId="{B94D65F5-E1DB-4B23-A58D-A580F1CA8C3D}" srcId="{B49E1E8C-7BA4-4C6F-BDF3-753B65195B31}" destId="{3C0B4077-DE0F-4575-BAB3-1CF1AD810AD8}" srcOrd="0" destOrd="0" parTransId="{1574FE63-630F-4997-AFB0-054A9156684C}" sibTransId="{4EA5CBB1-5736-41B4-816B-05F828026F9B}"/>
    <dgm:cxn modelId="{A046DCA4-B6DB-4012-8346-03424F1F7FDF}" type="presParOf" srcId="{F44B3D01-4610-4B6D-9A56-84C8F4595948}" destId="{1172C3D8-72C3-46C4-8B39-DC67922BD903}" srcOrd="0" destOrd="0" presId="urn:microsoft.com/office/officeart/2018/2/layout/IconLabelList"/>
    <dgm:cxn modelId="{C433F043-4012-4306-9253-096BB6A7BC6A}" type="presParOf" srcId="{1172C3D8-72C3-46C4-8B39-DC67922BD903}" destId="{514CF251-83CE-48C0-AAA9-086A8E1BE490}" srcOrd="0" destOrd="0" presId="urn:microsoft.com/office/officeart/2018/2/layout/IconLabelList"/>
    <dgm:cxn modelId="{D043F4C9-7D1F-4E50-87D8-250DAE29610F}" type="presParOf" srcId="{1172C3D8-72C3-46C4-8B39-DC67922BD903}" destId="{324A0A31-07FC-4799-BD47-F2931FC2D0EC}" srcOrd="1" destOrd="0" presId="urn:microsoft.com/office/officeart/2018/2/layout/IconLabelList"/>
    <dgm:cxn modelId="{B0C6620E-65E6-40C9-8A87-D3658B9E14C0}" type="presParOf" srcId="{1172C3D8-72C3-46C4-8B39-DC67922BD903}" destId="{7E84D05A-21DD-4DF6-8CD3-8B49B2D2BA77}" srcOrd="2" destOrd="0" presId="urn:microsoft.com/office/officeart/2018/2/layout/IconLabelList"/>
    <dgm:cxn modelId="{F7BE7B16-2824-4AF9-A7FA-FB63BEBD10DF}" type="presParOf" srcId="{F44B3D01-4610-4B6D-9A56-84C8F4595948}" destId="{03F98555-224A-4983-8DD3-68D8FC1CDDC9}" srcOrd="1" destOrd="0" presId="urn:microsoft.com/office/officeart/2018/2/layout/IconLabelList"/>
    <dgm:cxn modelId="{884D920A-7C0E-4468-9CCE-6A57E6E5F5AA}" type="presParOf" srcId="{F44B3D01-4610-4B6D-9A56-84C8F4595948}" destId="{D01E37E9-FD9B-4E2A-A8B5-D8018673302A}" srcOrd="2" destOrd="0" presId="urn:microsoft.com/office/officeart/2018/2/layout/IconLabelList"/>
    <dgm:cxn modelId="{285DE802-A473-458B-ABF8-E3E1256B99FB}" type="presParOf" srcId="{D01E37E9-FD9B-4E2A-A8B5-D8018673302A}" destId="{7DC656C7-A88D-4782-AA77-6330B8DF5A73}" srcOrd="0" destOrd="0" presId="urn:microsoft.com/office/officeart/2018/2/layout/IconLabelList"/>
    <dgm:cxn modelId="{9B4C4704-0A23-44BC-AE71-864E18617187}" type="presParOf" srcId="{D01E37E9-FD9B-4E2A-A8B5-D8018673302A}" destId="{A8AAA07B-4A38-405D-BDD0-332C3BBF10DC}" srcOrd="1" destOrd="0" presId="urn:microsoft.com/office/officeart/2018/2/layout/IconLabelList"/>
    <dgm:cxn modelId="{9EED8431-2914-4448-A31F-CFE359B0219F}" type="presParOf" srcId="{D01E37E9-FD9B-4E2A-A8B5-D8018673302A}" destId="{46AE973F-52BD-472E-AECC-3A3A46825D38}" srcOrd="2" destOrd="0" presId="urn:microsoft.com/office/officeart/2018/2/layout/IconLabelList"/>
    <dgm:cxn modelId="{300B5B9B-A4B3-4000-831A-8CAA0682740A}" type="presParOf" srcId="{F44B3D01-4610-4B6D-9A56-84C8F4595948}" destId="{25A5F0A2-AD1A-45FD-ADD8-1F0C9AA818ED}" srcOrd="3" destOrd="0" presId="urn:microsoft.com/office/officeart/2018/2/layout/IconLabelList"/>
    <dgm:cxn modelId="{09A9D6CD-564B-4201-997F-33C6D93B67EA}" type="presParOf" srcId="{F44B3D01-4610-4B6D-9A56-84C8F4595948}" destId="{A3662C3C-6C31-4E18-807D-E7EC06DD12FA}" srcOrd="4" destOrd="0" presId="urn:microsoft.com/office/officeart/2018/2/layout/IconLabelList"/>
    <dgm:cxn modelId="{66D417C4-0BBA-42C1-AFA1-F3A1D5025BBA}" type="presParOf" srcId="{A3662C3C-6C31-4E18-807D-E7EC06DD12FA}" destId="{2EB52618-BDCC-4A49-89ED-7602CE91E0B8}" srcOrd="0" destOrd="0" presId="urn:microsoft.com/office/officeart/2018/2/layout/IconLabelList"/>
    <dgm:cxn modelId="{5E86E664-780E-494D-84FF-9DE70315054F}" type="presParOf" srcId="{A3662C3C-6C31-4E18-807D-E7EC06DD12FA}" destId="{30BBC157-7458-4E8D-B32D-8D049B96374A}" srcOrd="1" destOrd="0" presId="urn:microsoft.com/office/officeart/2018/2/layout/IconLabelList"/>
    <dgm:cxn modelId="{3D234B45-1E56-4179-A445-6643347C8E65}" type="presParOf" srcId="{A3662C3C-6C31-4E18-807D-E7EC06DD12FA}" destId="{91BE22DB-99CC-4B68-82D7-9347D9091858}" srcOrd="2" destOrd="0" presId="urn:microsoft.com/office/officeart/2018/2/layout/IconLabelList"/>
    <dgm:cxn modelId="{823566B9-A44B-4998-BF2C-6F7FAD648D3C}" type="presParOf" srcId="{F44B3D01-4610-4B6D-9A56-84C8F4595948}" destId="{0E9608FD-621F-4F57-8A63-A84FBC595B1A}" srcOrd="5" destOrd="0" presId="urn:microsoft.com/office/officeart/2018/2/layout/IconLabelList"/>
    <dgm:cxn modelId="{67E32B7E-B2E8-468F-9890-957796684B1A}" type="presParOf" srcId="{F44B3D01-4610-4B6D-9A56-84C8F4595948}" destId="{45A81C45-1B2E-436A-950D-C2CEE590D0C2}" srcOrd="6" destOrd="0" presId="urn:microsoft.com/office/officeart/2018/2/layout/IconLabelList"/>
    <dgm:cxn modelId="{65D2BFB9-0C63-4AA2-881B-954CE8227823}" type="presParOf" srcId="{45A81C45-1B2E-436A-950D-C2CEE590D0C2}" destId="{0FBA7B13-8A2D-4765-B3C1-D9FFDA5053C4}" srcOrd="0" destOrd="0" presId="urn:microsoft.com/office/officeart/2018/2/layout/IconLabelList"/>
    <dgm:cxn modelId="{BA6A2865-5E09-4B7A-9DB6-BFCE6401B7F9}" type="presParOf" srcId="{45A81C45-1B2E-436A-950D-C2CEE590D0C2}" destId="{1B0B5997-6690-41C0-9DDD-5A6CEA45D262}" srcOrd="1" destOrd="0" presId="urn:microsoft.com/office/officeart/2018/2/layout/IconLabelList"/>
    <dgm:cxn modelId="{0001DA76-2631-4F42-8ACF-BADE3A6743E8}" type="presParOf" srcId="{45A81C45-1B2E-436A-950D-C2CEE590D0C2}" destId="{75DA6438-E89B-43C3-BA1C-099806BEB7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D8AC6-4B30-4ED4-A2E4-ADE2D62589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109FE9-C48B-4A60-9F2E-3ADB6934183E}">
      <dgm:prSet/>
      <dgm:spPr/>
      <dgm:t>
        <a:bodyPr/>
        <a:lstStyle/>
        <a:p>
          <a:r>
            <a:rPr lang="en-GB"/>
            <a:t>LlamaIndex utilizes the LLM model to generate vectors for the database. </a:t>
          </a:r>
          <a:endParaRPr lang="en-US"/>
        </a:p>
      </dgm:t>
    </dgm:pt>
    <dgm:pt modelId="{D45CFE33-26F8-4EF5-9B4E-3E3938B32C43}" type="parTrans" cxnId="{E0DCD04B-6C47-4DB6-B534-68212D8747AF}">
      <dgm:prSet/>
      <dgm:spPr/>
      <dgm:t>
        <a:bodyPr/>
        <a:lstStyle/>
        <a:p>
          <a:endParaRPr lang="en-US"/>
        </a:p>
      </dgm:t>
    </dgm:pt>
    <dgm:pt modelId="{B62C3898-A106-4311-94D2-CFB0D20BE767}" type="sibTrans" cxnId="{E0DCD04B-6C47-4DB6-B534-68212D8747AF}">
      <dgm:prSet/>
      <dgm:spPr/>
      <dgm:t>
        <a:bodyPr/>
        <a:lstStyle/>
        <a:p>
          <a:endParaRPr lang="en-US"/>
        </a:p>
      </dgm:t>
    </dgm:pt>
    <dgm:pt modelId="{05EDDFD7-0CF9-403D-97D6-41A8DC47013D}">
      <dgm:prSet/>
      <dgm:spPr/>
      <dgm:t>
        <a:bodyPr/>
        <a:lstStyle/>
        <a:p>
          <a:r>
            <a:rPr lang="en-GB"/>
            <a:t>These vectors are then stored as the index on the disk, enabling their later use. </a:t>
          </a:r>
          <a:endParaRPr lang="en-US"/>
        </a:p>
      </dgm:t>
    </dgm:pt>
    <dgm:pt modelId="{50767E13-10A9-4790-800C-672999559E48}" type="parTrans" cxnId="{9351F476-1931-4D0D-8975-AD1440E74E3D}">
      <dgm:prSet/>
      <dgm:spPr/>
      <dgm:t>
        <a:bodyPr/>
        <a:lstStyle/>
        <a:p>
          <a:endParaRPr lang="en-US"/>
        </a:p>
      </dgm:t>
    </dgm:pt>
    <dgm:pt modelId="{A762211F-576E-47BC-9407-66FE0175B7FB}" type="sibTrans" cxnId="{9351F476-1931-4D0D-8975-AD1440E74E3D}">
      <dgm:prSet/>
      <dgm:spPr/>
      <dgm:t>
        <a:bodyPr/>
        <a:lstStyle/>
        <a:p>
          <a:endParaRPr lang="en-US"/>
        </a:p>
      </dgm:t>
    </dgm:pt>
    <dgm:pt modelId="{8FE98DCF-B2CC-41E1-BFC4-FEADCCCA696C}">
      <dgm:prSet/>
      <dgm:spPr/>
      <dgm:t>
        <a:bodyPr/>
        <a:lstStyle/>
        <a:p>
          <a:r>
            <a:rPr lang="en-GB"/>
            <a:t>We will utilize the GPTVectorStoreIndex to convert the data chunks into an index. </a:t>
          </a:r>
          <a:endParaRPr lang="en-US"/>
        </a:p>
      </dgm:t>
    </dgm:pt>
    <dgm:pt modelId="{9C514059-2FA1-4213-AE82-3FCA7E22A765}" type="parTrans" cxnId="{2947D7DE-59B1-436C-8BDE-85A3C70B3F26}">
      <dgm:prSet/>
      <dgm:spPr/>
      <dgm:t>
        <a:bodyPr/>
        <a:lstStyle/>
        <a:p>
          <a:endParaRPr lang="en-US"/>
        </a:p>
      </dgm:t>
    </dgm:pt>
    <dgm:pt modelId="{E7E5220E-AF8A-4149-AEB6-02C00563C4CD}" type="sibTrans" cxnId="{2947D7DE-59B1-436C-8BDE-85A3C70B3F26}">
      <dgm:prSet/>
      <dgm:spPr/>
      <dgm:t>
        <a:bodyPr/>
        <a:lstStyle/>
        <a:p>
          <a:endParaRPr lang="en-US"/>
        </a:p>
      </dgm:t>
    </dgm:pt>
    <dgm:pt modelId="{43D1DBA8-9A0D-42DB-AFDD-D69FDB0D21E7}">
      <dgm:prSet/>
      <dgm:spPr/>
      <dgm:t>
        <a:bodyPr/>
        <a:lstStyle/>
        <a:p>
          <a:r>
            <a:rPr lang="en-GB"/>
            <a:t>GPTVectorStoreIndex will call the LLM model to create embeddings for the chunks and generate the index.</a:t>
          </a:r>
          <a:endParaRPr lang="en-US"/>
        </a:p>
      </dgm:t>
    </dgm:pt>
    <dgm:pt modelId="{2430457F-5FD9-417F-B365-69BF56D119D7}" type="parTrans" cxnId="{2226BC0B-9F15-4A63-8459-F9E88AF4F13B}">
      <dgm:prSet/>
      <dgm:spPr/>
      <dgm:t>
        <a:bodyPr/>
        <a:lstStyle/>
        <a:p>
          <a:endParaRPr lang="en-US"/>
        </a:p>
      </dgm:t>
    </dgm:pt>
    <dgm:pt modelId="{C5C2C185-1F16-458A-BB73-05FF3B7D4E2A}" type="sibTrans" cxnId="{2226BC0B-9F15-4A63-8459-F9E88AF4F13B}">
      <dgm:prSet/>
      <dgm:spPr/>
      <dgm:t>
        <a:bodyPr/>
        <a:lstStyle/>
        <a:p>
          <a:endParaRPr lang="en-US"/>
        </a:p>
      </dgm:t>
    </dgm:pt>
    <dgm:pt modelId="{3DD4A8C8-B450-42A8-93C8-C2A602D51ACD}" type="pres">
      <dgm:prSet presAssocID="{E25D8AC6-4B30-4ED4-A2E4-ADE2D625898B}" presName="linear" presStyleCnt="0">
        <dgm:presLayoutVars>
          <dgm:animLvl val="lvl"/>
          <dgm:resizeHandles val="exact"/>
        </dgm:presLayoutVars>
      </dgm:prSet>
      <dgm:spPr/>
    </dgm:pt>
    <dgm:pt modelId="{3D9EBC2F-F3A6-4AEA-AB25-6AA868D913E8}" type="pres">
      <dgm:prSet presAssocID="{A7109FE9-C48B-4A60-9F2E-3ADB693418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347FD0-8471-49E6-BC5F-375F636E20CD}" type="pres">
      <dgm:prSet presAssocID="{B62C3898-A106-4311-94D2-CFB0D20BE767}" presName="spacer" presStyleCnt="0"/>
      <dgm:spPr/>
    </dgm:pt>
    <dgm:pt modelId="{0D1969B9-98EF-428B-A38B-BA065B8F1B3C}" type="pres">
      <dgm:prSet presAssocID="{05EDDFD7-0CF9-403D-97D6-41A8DC4701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7188D3-5EA8-4EDF-93C5-056F246FCA88}" type="pres">
      <dgm:prSet presAssocID="{A762211F-576E-47BC-9407-66FE0175B7FB}" presName="spacer" presStyleCnt="0"/>
      <dgm:spPr/>
    </dgm:pt>
    <dgm:pt modelId="{00397DF5-8022-4D30-A27B-87F7CCCCC637}" type="pres">
      <dgm:prSet presAssocID="{8FE98DCF-B2CC-41E1-BFC4-FEADCCCA69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22727B-E42A-4D03-9405-80E60A4C3D4F}" type="pres">
      <dgm:prSet presAssocID="{E7E5220E-AF8A-4149-AEB6-02C00563C4CD}" presName="spacer" presStyleCnt="0"/>
      <dgm:spPr/>
    </dgm:pt>
    <dgm:pt modelId="{2232C3CA-A3C6-444C-898B-D673879794D2}" type="pres">
      <dgm:prSet presAssocID="{43D1DBA8-9A0D-42DB-AFDD-D69FDB0D21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26BC0B-9F15-4A63-8459-F9E88AF4F13B}" srcId="{E25D8AC6-4B30-4ED4-A2E4-ADE2D625898B}" destId="{43D1DBA8-9A0D-42DB-AFDD-D69FDB0D21E7}" srcOrd="3" destOrd="0" parTransId="{2430457F-5FD9-417F-B365-69BF56D119D7}" sibTransId="{C5C2C185-1F16-458A-BB73-05FF3B7D4E2A}"/>
    <dgm:cxn modelId="{B0AD2B2E-2429-4311-9240-13AB5DB769D6}" type="presOf" srcId="{8FE98DCF-B2CC-41E1-BFC4-FEADCCCA696C}" destId="{00397DF5-8022-4D30-A27B-87F7CCCCC637}" srcOrd="0" destOrd="0" presId="urn:microsoft.com/office/officeart/2005/8/layout/vList2"/>
    <dgm:cxn modelId="{2A842369-F8F2-4869-8B26-D833307C2DDE}" type="presOf" srcId="{A7109FE9-C48B-4A60-9F2E-3ADB6934183E}" destId="{3D9EBC2F-F3A6-4AEA-AB25-6AA868D913E8}" srcOrd="0" destOrd="0" presId="urn:microsoft.com/office/officeart/2005/8/layout/vList2"/>
    <dgm:cxn modelId="{E0DCD04B-6C47-4DB6-B534-68212D8747AF}" srcId="{E25D8AC6-4B30-4ED4-A2E4-ADE2D625898B}" destId="{A7109FE9-C48B-4A60-9F2E-3ADB6934183E}" srcOrd="0" destOrd="0" parTransId="{D45CFE33-26F8-4EF5-9B4E-3E3938B32C43}" sibTransId="{B62C3898-A106-4311-94D2-CFB0D20BE767}"/>
    <dgm:cxn modelId="{9351F476-1931-4D0D-8975-AD1440E74E3D}" srcId="{E25D8AC6-4B30-4ED4-A2E4-ADE2D625898B}" destId="{05EDDFD7-0CF9-403D-97D6-41A8DC47013D}" srcOrd="1" destOrd="0" parTransId="{50767E13-10A9-4790-800C-672999559E48}" sibTransId="{A762211F-576E-47BC-9407-66FE0175B7FB}"/>
    <dgm:cxn modelId="{5853B791-04A9-4288-91C3-0A132E00BF32}" type="presOf" srcId="{05EDDFD7-0CF9-403D-97D6-41A8DC47013D}" destId="{0D1969B9-98EF-428B-A38B-BA065B8F1B3C}" srcOrd="0" destOrd="0" presId="urn:microsoft.com/office/officeart/2005/8/layout/vList2"/>
    <dgm:cxn modelId="{BCE84A92-6883-4EDE-ABC2-7A3C7B4C1CB7}" type="presOf" srcId="{43D1DBA8-9A0D-42DB-AFDD-D69FDB0D21E7}" destId="{2232C3CA-A3C6-444C-898B-D673879794D2}" srcOrd="0" destOrd="0" presId="urn:microsoft.com/office/officeart/2005/8/layout/vList2"/>
    <dgm:cxn modelId="{4DB336DE-080F-40B3-8B82-A8FF0EC4A526}" type="presOf" srcId="{E25D8AC6-4B30-4ED4-A2E4-ADE2D625898B}" destId="{3DD4A8C8-B450-42A8-93C8-C2A602D51ACD}" srcOrd="0" destOrd="0" presId="urn:microsoft.com/office/officeart/2005/8/layout/vList2"/>
    <dgm:cxn modelId="{2947D7DE-59B1-436C-8BDE-85A3C70B3F26}" srcId="{E25D8AC6-4B30-4ED4-A2E4-ADE2D625898B}" destId="{8FE98DCF-B2CC-41E1-BFC4-FEADCCCA696C}" srcOrd="2" destOrd="0" parTransId="{9C514059-2FA1-4213-AE82-3FCA7E22A765}" sibTransId="{E7E5220E-AF8A-4149-AEB6-02C00563C4CD}"/>
    <dgm:cxn modelId="{6545F026-2B37-41FC-B810-D60B4F719B5F}" type="presParOf" srcId="{3DD4A8C8-B450-42A8-93C8-C2A602D51ACD}" destId="{3D9EBC2F-F3A6-4AEA-AB25-6AA868D913E8}" srcOrd="0" destOrd="0" presId="urn:microsoft.com/office/officeart/2005/8/layout/vList2"/>
    <dgm:cxn modelId="{681163BC-26D8-4E8C-924E-41229EDF4EDC}" type="presParOf" srcId="{3DD4A8C8-B450-42A8-93C8-C2A602D51ACD}" destId="{CF347FD0-8471-49E6-BC5F-375F636E20CD}" srcOrd="1" destOrd="0" presId="urn:microsoft.com/office/officeart/2005/8/layout/vList2"/>
    <dgm:cxn modelId="{24C277FF-8EEA-4611-ADBC-70C615D76C49}" type="presParOf" srcId="{3DD4A8C8-B450-42A8-93C8-C2A602D51ACD}" destId="{0D1969B9-98EF-428B-A38B-BA065B8F1B3C}" srcOrd="2" destOrd="0" presId="urn:microsoft.com/office/officeart/2005/8/layout/vList2"/>
    <dgm:cxn modelId="{D3316CA2-1039-435B-B3AB-E2A6DAFC6B72}" type="presParOf" srcId="{3DD4A8C8-B450-42A8-93C8-C2A602D51ACD}" destId="{E87188D3-5EA8-4EDF-93C5-056F246FCA88}" srcOrd="3" destOrd="0" presId="urn:microsoft.com/office/officeart/2005/8/layout/vList2"/>
    <dgm:cxn modelId="{D615AED7-3B8B-4D68-A162-1DD9EF2A8257}" type="presParOf" srcId="{3DD4A8C8-B450-42A8-93C8-C2A602D51ACD}" destId="{00397DF5-8022-4D30-A27B-87F7CCCCC637}" srcOrd="4" destOrd="0" presId="urn:microsoft.com/office/officeart/2005/8/layout/vList2"/>
    <dgm:cxn modelId="{41591B1F-62B3-4B4E-ACD4-04505DCC6505}" type="presParOf" srcId="{3DD4A8C8-B450-42A8-93C8-C2A602D51ACD}" destId="{7822727B-E42A-4D03-9405-80E60A4C3D4F}" srcOrd="5" destOrd="0" presId="urn:microsoft.com/office/officeart/2005/8/layout/vList2"/>
    <dgm:cxn modelId="{532C6413-3536-4096-915C-B537C8FB12FE}" type="presParOf" srcId="{3DD4A8C8-B450-42A8-93C8-C2A602D51ACD}" destId="{2232C3CA-A3C6-444C-898B-D673879794D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AB40F-99E7-4557-8DA4-AC803E614B99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C2293-CF1C-41F5-8DF9-6292D5DC6184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F2E1E-7A5A-4F63-B76B-E7577D62C9C4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LlamaIndex is a data framework designed to support the development of applications utilizing LLMs (Large Language Models). </a:t>
          </a:r>
          <a:endParaRPr lang="en-US" sz="2300" kern="1200"/>
        </a:p>
      </dsp:txBody>
      <dsp:txXfrm>
        <a:off x="1437631" y="531"/>
        <a:ext cx="9077968" cy="1244702"/>
      </dsp:txXfrm>
    </dsp:sp>
    <dsp:sp modelId="{2C95A488-6525-470E-ADB7-F30875979012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FD1A7-4302-415E-9E26-E27CC6FD882A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4C4CC-76F7-4C5D-B094-B06FE88AC4DA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It has tools that help you connect and bring in data from different sources like  PDFs (our use case).</a:t>
          </a:r>
          <a:endParaRPr lang="en-US" sz="2300" kern="1200"/>
        </a:p>
      </dsp:txBody>
      <dsp:txXfrm>
        <a:off x="1437631" y="1556410"/>
        <a:ext cx="9077968" cy="1244702"/>
      </dsp:txXfrm>
    </dsp:sp>
    <dsp:sp modelId="{2C00B9E6-4652-440F-94EB-380B66AEB3D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24DCC-94F8-490F-8641-496B2E9D1A7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52AA7-6DE4-4711-8001-553560804CAB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With a smart interface to search and retrieve your data, we give a prompt to an LLM, and LlamaIndex will give us the related information and improved results with custom knowledge. 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CF251-83CE-48C0-AAA9-086A8E1BE490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4D05A-21DD-4DF6-8CD3-8B49B2D2BA77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Load Document</a:t>
          </a:r>
          <a:endParaRPr lang="en-US" sz="1800" kern="1200"/>
        </a:p>
      </dsp:txBody>
      <dsp:txXfrm>
        <a:off x="569079" y="2427788"/>
        <a:ext cx="2072362" cy="720000"/>
      </dsp:txXfrm>
    </dsp:sp>
    <dsp:sp modelId="{7DC656C7-A88D-4782-AA77-6330B8DF5A7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E973F-52BD-472E-AECC-3A3A46825D38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Divide the document into chunks</a:t>
          </a:r>
          <a:endParaRPr lang="en-US" sz="1800" kern="1200"/>
        </a:p>
      </dsp:txBody>
      <dsp:txXfrm>
        <a:off x="3004105" y="2427788"/>
        <a:ext cx="2072362" cy="720000"/>
      </dsp:txXfrm>
    </dsp:sp>
    <dsp:sp modelId="{2EB52618-BDCC-4A49-89ED-7602CE91E0B8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E22DB-99CC-4B68-82D7-9347D909185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Index construction</a:t>
          </a:r>
          <a:endParaRPr lang="en-US" sz="1800" kern="1200"/>
        </a:p>
      </dsp:txBody>
      <dsp:txXfrm>
        <a:off x="5439131" y="2427788"/>
        <a:ext cx="2072362" cy="720000"/>
      </dsp:txXfrm>
    </dsp:sp>
    <dsp:sp modelId="{0FBA7B13-8A2D-4765-B3C1-D9FFDA5053C4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A6438-E89B-43C3-BA1C-099806BEB7DB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Query</a:t>
          </a:r>
          <a:endParaRPr lang="en-US" sz="1800" kern="1200"/>
        </a:p>
      </dsp:txBody>
      <dsp:txXfrm>
        <a:off x="7874157" y="242778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BC2F-F3A6-4AEA-AB25-6AA868D913E8}">
      <dsp:nvSpPr>
        <dsp:cNvPr id="0" name=""/>
        <dsp:cNvSpPr/>
      </dsp:nvSpPr>
      <dsp:spPr>
        <a:xfrm>
          <a:off x="0" y="81411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LlamaIndex utilizes the LLM model to generate vectors for the database. </a:t>
          </a:r>
          <a:endParaRPr lang="en-US" sz="2500" kern="1200"/>
        </a:p>
      </dsp:txBody>
      <dsp:txXfrm>
        <a:off x="48481" y="129892"/>
        <a:ext cx="10418638" cy="896166"/>
      </dsp:txXfrm>
    </dsp:sp>
    <dsp:sp modelId="{0D1969B9-98EF-428B-A38B-BA065B8F1B3C}">
      <dsp:nvSpPr>
        <dsp:cNvPr id="0" name=""/>
        <dsp:cNvSpPr/>
      </dsp:nvSpPr>
      <dsp:spPr>
        <a:xfrm>
          <a:off x="0" y="1146540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These vectors are then stored as the index on the disk, enabling their later use. </a:t>
          </a:r>
          <a:endParaRPr lang="en-US" sz="2500" kern="1200"/>
        </a:p>
      </dsp:txBody>
      <dsp:txXfrm>
        <a:off x="48481" y="1195021"/>
        <a:ext cx="10418638" cy="896166"/>
      </dsp:txXfrm>
    </dsp:sp>
    <dsp:sp modelId="{00397DF5-8022-4D30-A27B-87F7CCCCC637}">
      <dsp:nvSpPr>
        <dsp:cNvPr id="0" name=""/>
        <dsp:cNvSpPr/>
      </dsp:nvSpPr>
      <dsp:spPr>
        <a:xfrm>
          <a:off x="0" y="2211669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We will utilize the GPTVectorStoreIndex to convert the data chunks into an index. </a:t>
          </a:r>
          <a:endParaRPr lang="en-US" sz="2500" kern="1200"/>
        </a:p>
      </dsp:txBody>
      <dsp:txXfrm>
        <a:off x="48481" y="2260150"/>
        <a:ext cx="10418638" cy="896166"/>
      </dsp:txXfrm>
    </dsp:sp>
    <dsp:sp modelId="{2232C3CA-A3C6-444C-898B-D673879794D2}">
      <dsp:nvSpPr>
        <dsp:cNvPr id="0" name=""/>
        <dsp:cNvSpPr/>
      </dsp:nvSpPr>
      <dsp:spPr>
        <a:xfrm>
          <a:off x="0" y="3276797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GPTVectorStoreIndex will call the LLM model to create embeddings for the chunks and generate the index.</a:t>
          </a:r>
          <a:endParaRPr lang="en-US" sz="2500" kern="1200"/>
        </a:p>
      </dsp:txBody>
      <dsp:txXfrm>
        <a:off x="48481" y="3325278"/>
        <a:ext cx="10418638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F6DCC29-5DFE-4595-9FE1-4F1A49B597D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44DEFD-A869-4948-BF6D-4D319D5504A5}" type="slidenum">
              <a:rPr b="0" lang="en-GB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D6B96C-A1DB-4217-A8CF-52C28C24E2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9B0CA4-F46E-4E8E-9069-86C10A005E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7F8B61-EA07-40C7-B088-BB5131BBF5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5CD09E-D8FA-4765-A05C-8E327A653D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E4899E-04B8-4F38-BE8E-949CCB4872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C04DA9-B2D6-4AD5-BDE8-87A99B90F4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2B09F2-3C0A-445B-A7A5-CC791D140B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14B419-44FB-4546-8617-997BE021B3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96AC0E-27D4-41C0-ADB0-05723D2A1C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54F782-4C56-4EFE-973B-8AE76A071C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940DFC-6AAF-4AB5-8479-F2F28EB1E7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1A2008-AEC6-4B37-BF38-469083E12A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352DAD-B58A-4AD6-9ABB-697ECE724E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EB50F1-AAFB-4C82-B5CC-F22D733ABC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13C45C-5143-43BD-9463-0382E45EA4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CAC489-28FC-4CB6-915A-98B804E403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009293-BA54-4D99-8B9C-D87C9FF9D7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F87EB6-2BE0-4601-B250-FDF10F50DB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4B6232-8CDE-4428-8944-13A2678947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05A045-7E47-4E62-A325-D6C83B27F0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458E54-043A-4FC3-9E5F-2BA26215DD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54A9E9-0A0C-4A50-90CC-79C79B1375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FF813B-7FA9-420A-B4E0-0D7653D176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FBD60E-414C-4E40-B131-23FA7F9D92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0F35DE-3540-46D1-99E1-5B7ABEDD8AC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CE4253-0291-4627-B77E-F4431DF5F0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Abstract smoke background"/>
          <p:cNvPicPr/>
          <p:nvPr/>
        </p:nvPicPr>
        <p:blipFill>
          <a:blip r:embed="rId1"/>
          <a:srcRect l="0" t="5615" r="-2" b="986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523880"/>
            <a:ext cx="5075640" cy="258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  <a:ea typeface="Malgun Gothic"/>
              </a:rPr>
              <a:t>CHATBOT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523880" y="4867200"/>
            <a:ext cx="4571640" cy="7891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Malgun Gothic Semilight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0440000" y="6268680"/>
            <a:ext cx="175212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   </a:t>
            </a: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DATA</a:t>
            </a:r>
            <a:br>
              <a:rPr sz="4400"/>
            </a:b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INDEXING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Picture 4" descr="A diagram of a bird&#10;&#10;Description automatically generated"/>
          <p:cNvPicPr/>
          <p:nvPr/>
        </p:nvPicPr>
        <p:blipFill>
          <a:blip r:embed="rId1"/>
          <a:stretch/>
        </p:blipFill>
        <p:spPr>
          <a:xfrm>
            <a:off x="4532040" y="362160"/>
            <a:ext cx="7371720" cy="63183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0440360" y="6480000"/>
            <a:ext cx="1752120" cy="3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DATA </a:t>
            </a:r>
            <a:br>
              <a:rPr sz="4400"/>
            </a:br>
            <a:r>
              <a:rPr b="0" lang="en-GB" sz="4400" spc="-1" strike="noStrike">
                <a:solidFill>
                  <a:srgbClr val="ffffff"/>
                </a:solidFill>
                <a:latin typeface="Calibri Light"/>
              </a:rPr>
              <a:t>QUERYING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6" name="Picture 4" descr="A diagram of a bird&#10;&#10;Description automatically generated"/>
          <p:cNvPicPr/>
          <p:nvPr/>
        </p:nvPicPr>
        <p:blipFill>
          <a:blip r:embed="rId1"/>
          <a:stretch/>
        </p:blipFill>
        <p:spPr>
          <a:xfrm>
            <a:off x="4923720" y="1149120"/>
            <a:ext cx="6906240" cy="548568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10440360" y="6480000"/>
            <a:ext cx="1752120" cy="3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Rectangle 20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Rectangle 21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Rectangle 22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Rectangle 23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ffffff"/>
                </a:solidFill>
                <a:latin typeface="Calibri Light"/>
              </a:rPr>
              <a:t>RESULT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440360" y="6269040"/>
            <a:ext cx="1752120" cy="57132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360000" y="1800000"/>
            <a:ext cx="1047672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angle 2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3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4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4000" spc="-1" strike="noStrike">
                <a:solidFill>
                  <a:srgbClr val="ffffff"/>
                </a:solidFill>
                <a:latin typeface="Calibri Light"/>
                <a:ea typeface="Noto Sans CJK SC"/>
              </a:rPr>
              <a:t>OPEN AI MODEL- GPT-3.5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371600" y="2318040"/>
            <a:ext cx="9723600" cy="368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GPT-3.5 models can understand and generate natural language or code.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Within the GPT-3.5 family, we have used  text-davinci.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Can do any language task with better quality, longer output, and consistent instruction.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optimized for chat using the Chat completions API.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0440360" y="6269040"/>
            <a:ext cx="175212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14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tangle 16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 17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18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GB" sz="4000" spc="-1" strike="noStrike">
                <a:solidFill>
                  <a:srgbClr val="ffffff"/>
                </a:solidFill>
                <a:latin typeface="Calibri Light"/>
                <a:ea typeface="Noto Sans CJK SC"/>
              </a:rPr>
              <a:t>Llama-index (0.8.43)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590480"/>
            <a:ext cx="10620000" cy="452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LlamaIndex (formerly GPT Index) is a data framework for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LLM applications to ingest, structure, and access private or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domain-specific data.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Widely available models come pre-trained on huge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amounts of publicly available data, from Wikipedia and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mailing lists to textbooks and source code.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Applications built on top of LLMs often require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augmenting these models with private or domain-specific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data. Unfortunately, that data can be distributed across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siloed applications and data stores.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0440360" y="6269040"/>
            <a:ext cx="175212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41320" y="255960"/>
            <a:ext cx="10506240" cy="1014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LLAMAINDEX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Rectangle 10"/>
          <p:cNvSpPr/>
          <p:nvPr/>
        </p:nvSpPr>
        <p:spPr>
          <a:xfrm>
            <a:off x="865800" y="1634400"/>
            <a:ext cx="1045116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 12"/>
          <p:cNvSpPr/>
          <p:nvPr/>
        </p:nvSpPr>
        <p:spPr>
          <a:xfrm flipV="1">
            <a:off x="841320" y="1538280"/>
            <a:ext cx="1873080" cy="109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688529431"/>
              </p:ext>
            </p:extLst>
          </p:nvPr>
        </p:nvGraphicFramePr>
        <p:xfrm>
          <a:off x="838080" y="1926360"/>
          <a:ext cx="10515240" cy="4357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12" name="" descr=""/>
          <p:cNvPicPr/>
          <p:nvPr/>
        </p:nvPicPr>
        <p:blipFill>
          <a:blip r:embed="rId6"/>
          <a:stretch/>
        </p:blipFill>
        <p:spPr>
          <a:xfrm>
            <a:off x="10440360" y="6269040"/>
            <a:ext cx="175212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333866680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14" name="" descr=""/>
          <p:cNvPicPr/>
          <p:nvPr/>
        </p:nvPicPr>
        <p:blipFill>
          <a:blip r:embed="rId6"/>
          <a:stretch/>
        </p:blipFill>
        <p:spPr>
          <a:xfrm>
            <a:off x="10440360" y="6269040"/>
            <a:ext cx="175212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5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Rectangle 55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57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 59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61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ffffff"/>
                </a:solidFill>
                <a:latin typeface="Calibri Light"/>
              </a:rPr>
              <a:t>LOADING THE DOCUMENT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371600" y="2318040"/>
            <a:ext cx="9723600" cy="368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The first step is to load the document for performing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question-answering using LlamaIndex. 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To do this, we can use the “SimpleDirectoryReader” 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Calibri"/>
              </a:rPr>
              <a:t>function provided by LlamaIndex. 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0440360" y="6269040"/>
            <a:ext cx="175212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11"/>
          <p:cNvSpPr/>
          <p:nvPr/>
        </p:nvSpPr>
        <p:spPr>
          <a:xfrm flipH="1" rot="10800000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ffffff"/>
                </a:solidFill>
                <a:latin typeface="Calibri Light"/>
              </a:rPr>
              <a:t>DIVIDE THE DOCUMENT IN CHUNKS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371600" y="2318040"/>
            <a:ext cx="9723600" cy="368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Calibri"/>
              </a:rPr>
              <a:t>In this step, we will divide the data into chunks to overcome the token limit imposed by LLM models.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Calibri"/>
              </a:rPr>
              <a:t>This step is crucial for effectively managing the data by indexing it.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0440360" y="6269040"/>
            <a:ext cx="175212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INDEX CONSTRUCTION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849006782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32" name="" descr=""/>
          <p:cNvPicPr/>
          <p:nvPr/>
        </p:nvPicPr>
        <p:blipFill>
          <a:blip r:embed="rId6"/>
          <a:stretch/>
        </p:blipFill>
        <p:spPr>
          <a:xfrm>
            <a:off x="10440360" y="6269040"/>
            <a:ext cx="175212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QUERY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After indexing, we can proceed to query the document index.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First, the query engine creates a vector representation of the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input question that we provided.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Then, it matches this vector with the vectors of the indexed data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chunks stored in the index, identifying the most relevant chunks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based on our question.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Next, the selected chunk along with our question is passed to the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LLM model for answer generation.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Additionally, we can customize our query engine according to our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specific needs.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We can modify the parameter values of the LLM model, such as 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temperature, a to influence the output.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0440360" y="6269040"/>
            <a:ext cx="175212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17</TotalTime>
  <Application>LibreOffice/7.3.7.2$Linux_X86_64 LibreOffice_project/30$Build-2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2023-07-21T08:49:10Z</dcterms:created>
  <dc:creator/>
  <dc:description/>
  <dc:language>en-IN</dc:language>
  <cp:lastModifiedBy/>
  <dcterms:modified xsi:type="dcterms:W3CDTF">2023-10-11T14:58:33Z</dcterms:modified>
  <cp:revision>177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