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2"/>
  </p:notesMasterIdLst>
  <p:sldIdLst>
    <p:sldId id="256" r:id="rId2"/>
    <p:sldId id="257" r:id="rId3"/>
    <p:sldId id="258" r:id="rId4"/>
    <p:sldId id="259" r:id="rId5"/>
    <p:sldId id="311" r:id="rId6"/>
    <p:sldId id="314" r:id="rId7"/>
    <p:sldId id="293" r:id="rId8"/>
    <p:sldId id="294" r:id="rId9"/>
    <p:sldId id="284" r:id="rId10"/>
    <p:sldId id="292" r:id="rId11"/>
    <p:sldId id="310" r:id="rId12"/>
    <p:sldId id="307" r:id="rId13"/>
    <p:sldId id="313" r:id="rId14"/>
    <p:sldId id="312" r:id="rId15"/>
    <p:sldId id="309" r:id="rId16"/>
    <p:sldId id="308" r:id="rId17"/>
    <p:sldId id="289" r:id="rId18"/>
    <p:sldId id="291" r:id="rId19"/>
    <p:sldId id="296" r:id="rId20"/>
    <p:sldId id="29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1" autoAdjust="0"/>
    <p:restoredTop sz="94660"/>
  </p:normalViewPr>
  <p:slideViewPr>
    <p:cSldViewPr>
      <p:cViewPr varScale="1">
        <p:scale>
          <a:sx n="81" d="100"/>
          <a:sy n="81" d="100"/>
        </p:scale>
        <p:origin x="1531"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ED48A9-34A2-49C2-8A7D-CD69651A7C2C}" type="doc">
      <dgm:prSet loTypeId="urn:microsoft.com/office/officeart/2005/8/layout/process1" loCatId="process" qsTypeId="urn:microsoft.com/office/officeart/2005/8/quickstyle/simple1" qsCatId="simple" csTypeId="urn:microsoft.com/office/officeart/2005/8/colors/accent1_2" csCatId="accent1" phldr="1"/>
      <dgm:spPr/>
    </dgm:pt>
    <dgm:pt modelId="{B7C439D1-AB9A-4AFF-8EE5-C31CCAC10906}">
      <dgm:prSet phldrT="[Text]"/>
      <dgm:spPr>
        <a:xfrm>
          <a:off x="1782" y="520515"/>
          <a:ext cx="1491262" cy="1161148"/>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Text" lastClr="000000"/>
              </a:solidFill>
              <a:latin typeface="Calibri" panose="020F0502020204030204"/>
              <a:ea typeface="+mn-ea"/>
              <a:cs typeface="+mn-cs"/>
            </a:rPr>
            <a:t>Sensor unit</a:t>
          </a:r>
        </a:p>
      </dgm:t>
    </dgm:pt>
    <dgm:pt modelId="{72C3A657-067A-4C3B-B4B2-D4A3937A574E}" type="parTrans" cxnId="{3CD94FB2-05E4-4685-8DD3-445BCBF1F151}">
      <dgm:prSet/>
      <dgm:spPr/>
      <dgm:t>
        <a:bodyPr/>
        <a:lstStyle/>
        <a:p>
          <a:endParaRPr lang="en-US"/>
        </a:p>
      </dgm:t>
    </dgm:pt>
    <dgm:pt modelId="{39E01EF5-816B-447B-88A4-2276C04D2A33}" type="sibTrans" cxnId="{3CD94FB2-05E4-4685-8DD3-445BCBF1F151}">
      <dgm:prSet/>
      <dgm:spPr>
        <a:xfrm>
          <a:off x="1483294" y="861119"/>
          <a:ext cx="816823" cy="479941"/>
        </a:xfrm>
        <a:prstGeom prst="rightArrow">
          <a:avLst>
            <a:gd name="adj1" fmla="val 60000"/>
            <a:gd name="adj2" fmla="val 50000"/>
          </a:avLst>
        </a:prstGeom>
        <a:solidFill>
          <a:srgbClr val="4472C4">
            <a:tint val="60000"/>
            <a:hueOff val="0"/>
            <a:satOff val="0"/>
            <a:lumOff val="0"/>
            <a:alphaOff val="0"/>
          </a:srgbClr>
        </a:solidFill>
        <a:ln>
          <a:noFill/>
        </a:ln>
        <a:effectLst/>
      </dgm:spPr>
      <dgm:t>
        <a:bodyPr/>
        <a:lstStyle/>
        <a:p>
          <a:pPr>
            <a:buNone/>
          </a:pPr>
          <a:r>
            <a:rPr lang="en-US" b="1" dirty="0">
              <a:solidFill>
                <a:sysClr val="windowText" lastClr="000000"/>
              </a:solidFill>
              <a:latin typeface="Calibri" panose="020F0502020204030204"/>
              <a:ea typeface="+mn-ea"/>
              <a:cs typeface="+mn-cs"/>
            </a:rPr>
            <a:t>DAC</a:t>
          </a:r>
        </a:p>
      </dgm:t>
    </dgm:pt>
    <dgm:pt modelId="{6F450FB0-4B39-4B4B-AE53-7CD759692AE3}">
      <dgm:prSet phldrT="[Text]"/>
      <dgm:spPr>
        <a:xfrm>
          <a:off x="2267144" y="520515"/>
          <a:ext cx="1726472" cy="1161148"/>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Text" lastClr="000000"/>
              </a:solidFill>
              <a:latin typeface="Calibri" panose="020F0502020204030204"/>
              <a:ea typeface="+mn-ea"/>
              <a:cs typeface="+mn-cs"/>
            </a:rPr>
            <a:t>Microprocessor Unit</a:t>
          </a:r>
        </a:p>
      </dgm:t>
    </dgm:pt>
    <dgm:pt modelId="{90D2FB43-65FC-4236-8889-B70910E915EF}" type="parTrans" cxnId="{D5607626-A4AE-43B3-9385-253D46EC2999}">
      <dgm:prSet/>
      <dgm:spPr/>
      <dgm:t>
        <a:bodyPr/>
        <a:lstStyle/>
        <a:p>
          <a:endParaRPr lang="en-US"/>
        </a:p>
      </dgm:t>
    </dgm:pt>
    <dgm:pt modelId="{8E3FB2B9-3DF7-4FF0-A70B-907075A15979}" type="sibTrans" cxnId="{D5607626-A4AE-43B3-9385-253D46EC2999}">
      <dgm:prSet/>
      <dgm:spPr>
        <a:xfrm>
          <a:off x="3992399" y="861119"/>
          <a:ext cx="799756" cy="479941"/>
        </a:xfrm>
        <a:prstGeom prst="rightArrow">
          <a:avLst>
            <a:gd name="adj1" fmla="val 60000"/>
            <a:gd name="adj2" fmla="val 50000"/>
          </a:avLst>
        </a:prstGeom>
        <a:solidFill>
          <a:srgbClr val="4472C4">
            <a:tint val="60000"/>
            <a:hueOff val="0"/>
            <a:satOff val="0"/>
            <a:lumOff val="0"/>
            <a:alphaOff val="0"/>
          </a:srgbClr>
        </a:solidFill>
        <a:ln>
          <a:noFill/>
        </a:ln>
        <a:effectLst/>
      </dgm:spPr>
      <dgm:t>
        <a:bodyPr/>
        <a:lstStyle/>
        <a:p>
          <a:pPr>
            <a:buNone/>
          </a:pPr>
          <a:r>
            <a:rPr lang="en-US" b="1" dirty="0">
              <a:solidFill>
                <a:sysClr val="windowText" lastClr="000000"/>
              </a:solidFill>
              <a:latin typeface="Calibri" panose="020F0502020204030204"/>
              <a:ea typeface="+mn-ea"/>
              <a:cs typeface="+mn-cs"/>
            </a:rPr>
            <a:t>Serial com</a:t>
          </a:r>
        </a:p>
      </dgm:t>
    </dgm:pt>
    <dgm:pt modelId="{3FF8F3B8-7D8E-448B-8D4A-79BB9382F756}">
      <dgm:prSet phldrT="[Text]"/>
      <dgm:spPr>
        <a:xfrm>
          <a:off x="4767716" y="520515"/>
          <a:ext cx="1547772" cy="1161148"/>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Text" lastClr="000000"/>
              </a:solidFill>
              <a:latin typeface="Calibri" panose="020F0502020204030204"/>
              <a:ea typeface="+mn-ea"/>
              <a:cs typeface="+mn-cs"/>
            </a:rPr>
            <a:t>3D Mapping in PC</a:t>
          </a:r>
        </a:p>
      </dgm:t>
    </dgm:pt>
    <dgm:pt modelId="{46F934FA-D1EA-465A-8F63-641C84F61F01}" type="parTrans" cxnId="{4F9706B9-06CE-4958-9F0B-1F4BFCD15D55}">
      <dgm:prSet/>
      <dgm:spPr/>
      <dgm:t>
        <a:bodyPr/>
        <a:lstStyle/>
        <a:p>
          <a:endParaRPr lang="en-US"/>
        </a:p>
      </dgm:t>
    </dgm:pt>
    <dgm:pt modelId="{AB598D51-4574-4DBA-80E7-73553F20AFD6}" type="sibTrans" cxnId="{4F9706B9-06CE-4958-9F0B-1F4BFCD15D55}">
      <dgm:prSet/>
      <dgm:spPr>
        <a:xfrm>
          <a:off x="6311216" y="861119"/>
          <a:ext cx="805865" cy="479941"/>
        </a:xfrm>
        <a:prstGeom prst="rightArrow">
          <a:avLst>
            <a:gd name="adj1" fmla="val 60000"/>
            <a:gd name="adj2" fmla="val 50000"/>
          </a:avLst>
        </a:prstGeom>
        <a:solidFill>
          <a:srgbClr val="4472C4">
            <a:tint val="60000"/>
            <a:hueOff val="0"/>
            <a:satOff val="0"/>
            <a:lumOff val="0"/>
            <a:alphaOff val="0"/>
          </a:srgbClr>
        </a:solidFill>
        <a:ln>
          <a:noFill/>
        </a:ln>
        <a:effectLst/>
      </dgm:spPr>
      <dgm:t>
        <a:bodyPr/>
        <a:lstStyle/>
        <a:p>
          <a:pPr>
            <a:buNone/>
          </a:pPr>
          <a:r>
            <a:rPr lang="en-US" b="1" dirty="0" err="1">
              <a:solidFill>
                <a:sysClr val="windowText" lastClr="000000"/>
              </a:solidFill>
              <a:latin typeface="Calibri" panose="020F0502020204030204"/>
              <a:ea typeface="+mn-ea"/>
              <a:cs typeface="+mn-cs"/>
            </a:rPr>
            <a:t>WiFi</a:t>
          </a:r>
          <a:endParaRPr lang="en-US" b="1" dirty="0">
            <a:solidFill>
              <a:sysClr val="windowText" lastClr="000000"/>
            </a:solidFill>
            <a:latin typeface="Calibri" panose="020F0502020204030204"/>
            <a:ea typeface="+mn-ea"/>
            <a:cs typeface="+mn-cs"/>
          </a:endParaRPr>
        </a:p>
      </dgm:t>
    </dgm:pt>
    <dgm:pt modelId="{21FE134C-8359-4872-A898-9A881E8E5F28}">
      <dgm:prSet/>
      <dgm:spPr>
        <a:xfrm>
          <a:off x="7089587" y="520515"/>
          <a:ext cx="1191570" cy="1161148"/>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Text" lastClr="000000"/>
              </a:solidFill>
              <a:latin typeface="Calibri" panose="020F0502020204030204"/>
              <a:ea typeface="+mn-ea"/>
              <a:cs typeface="+mn-cs"/>
            </a:rPr>
            <a:t>Cloud</a:t>
          </a:r>
        </a:p>
      </dgm:t>
    </dgm:pt>
    <dgm:pt modelId="{685DBABC-3E32-4CFE-9AD7-C3F33551D822}" type="parTrans" cxnId="{79495CF2-93AD-41A7-ADE2-482B6AA31D0B}">
      <dgm:prSet/>
      <dgm:spPr/>
      <dgm:t>
        <a:bodyPr/>
        <a:lstStyle/>
        <a:p>
          <a:endParaRPr lang="en-US"/>
        </a:p>
      </dgm:t>
    </dgm:pt>
    <dgm:pt modelId="{6C802BD8-DCD6-4874-980C-5E2469C4D443}" type="sibTrans" cxnId="{79495CF2-93AD-41A7-ADE2-482B6AA31D0B}">
      <dgm:prSet/>
      <dgm:spPr/>
      <dgm:t>
        <a:bodyPr/>
        <a:lstStyle/>
        <a:p>
          <a:endParaRPr lang="en-US"/>
        </a:p>
      </dgm:t>
    </dgm:pt>
    <dgm:pt modelId="{47240522-BC54-45D2-90CC-C128125CD17A}" type="pres">
      <dgm:prSet presAssocID="{81ED48A9-34A2-49C2-8A7D-CD69651A7C2C}" presName="Name0" presStyleCnt="0">
        <dgm:presLayoutVars>
          <dgm:dir/>
          <dgm:resizeHandles val="exact"/>
        </dgm:presLayoutVars>
      </dgm:prSet>
      <dgm:spPr/>
    </dgm:pt>
    <dgm:pt modelId="{BECCDEAA-1161-42FE-8E80-16FFE487B300}" type="pres">
      <dgm:prSet presAssocID="{B7C439D1-AB9A-4AFF-8EE5-C31CCAC10906}" presName="node" presStyleLbl="node1" presStyleIdx="0" presStyleCnt="4" custScaleX="77058">
        <dgm:presLayoutVars>
          <dgm:bulletEnabled val="1"/>
        </dgm:presLayoutVars>
      </dgm:prSet>
      <dgm:spPr/>
    </dgm:pt>
    <dgm:pt modelId="{0B32F7FC-48D3-41A1-B2F3-09C667BA6979}" type="pres">
      <dgm:prSet presAssocID="{39E01EF5-816B-447B-88A4-2276C04D2A33}" presName="sibTrans" presStyleLbl="sibTrans2D1" presStyleIdx="0" presStyleCnt="3" custScaleX="199093"/>
      <dgm:spPr/>
    </dgm:pt>
    <dgm:pt modelId="{BA923386-0A46-4B7D-BA54-BBD65282AF72}" type="pres">
      <dgm:prSet presAssocID="{39E01EF5-816B-447B-88A4-2276C04D2A33}" presName="connectorText" presStyleLbl="sibTrans2D1" presStyleIdx="0" presStyleCnt="3"/>
      <dgm:spPr/>
    </dgm:pt>
    <dgm:pt modelId="{AB4CE3D2-DD1C-4054-81F8-951B31F7DF63}" type="pres">
      <dgm:prSet presAssocID="{6F450FB0-4B39-4B4B-AE53-7CD759692AE3}" presName="node" presStyleLbl="node1" presStyleIdx="1" presStyleCnt="4" custScaleX="89212">
        <dgm:presLayoutVars>
          <dgm:bulletEnabled val="1"/>
        </dgm:presLayoutVars>
      </dgm:prSet>
      <dgm:spPr/>
    </dgm:pt>
    <dgm:pt modelId="{BD0C693C-3707-4306-8B0F-5CB6F4A06B8E}" type="pres">
      <dgm:prSet presAssocID="{8E3FB2B9-3DF7-4FF0-A70B-907075A15979}" presName="sibTrans" presStyleLbl="sibTrans2D1" presStyleIdx="1" presStyleCnt="3" custScaleX="194933"/>
      <dgm:spPr/>
    </dgm:pt>
    <dgm:pt modelId="{7EF1B2F8-2DD5-40CD-848A-FDE048605953}" type="pres">
      <dgm:prSet presAssocID="{8E3FB2B9-3DF7-4FF0-A70B-907075A15979}" presName="connectorText" presStyleLbl="sibTrans2D1" presStyleIdx="1" presStyleCnt="3"/>
      <dgm:spPr/>
    </dgm:pt>
    <dgm:pt modelId="{F8C5E160-4928-4E9A-8ECF-6909EFBC2A24}" type="pres">
      <dgm:prSet presAssocID="{3FF8F3B8-7D8E-448B-8D4A-79BB9382F756}" presName="node" presStyleLbl="node1" presStyleIdx="2" presStyleCnt="4" custScaleX="79978">
        <dgm:presLayoutVars>
          <dgm:bulletEnabled val="1"/>
        </dgm:presLayoutVars>
      </dgm:prSet>
      <dgm:spPr/>
    </dgm:pt>
    <dgm:pt modelId="{9FBA4084-9F41-48A1-80F0-B9AFF4CADDE3}" type="pres">
      <dgm:prSet presAssocID="{AB598D51-4574-4DBA-80E7-73553F20AFD6}" presName="sibTrans" presStyleLbl="sibTrans2D1" presStyleIdx="2" presStyleCnt="3" custScaleX="196422"/>
      <dgm:spPr/>
    </dgm:pt>
    <dgm:pt modelId="{CFCF99B5-FD6C-4113-AD7C-3B5E2C354551}" type="pres">
      <dgm:prSet presAssocID="{AB598D51-4574-4DBA-80E7-73553F20AFD6}" presName="connectorText" presStyleLbl="sibTrans2D1" presStyleIdx="2" presStyleCnt="3"/>
      <dgm:spPr/>
    </dgm:pt>
    <dgm:pt modelId="{3125B02B-B73F-4EB9-B66B-9EA5D91E34CF}" type="pres">
      <dgm:prSet presAssocID="{21FE134C-8359-4872-A898-9A881E8E5F28}" presName="node" presStyleLbl="node1" presStyleIdx="3" presStyleCnt="4" custScaleX="61572">
        <dgm:presLayoutVars>
          <dgm:bulletEnabled val="1"/>
        </dgm:presLayoutVars>
      </dgm:prSet>
      <dgm:spPr/>
    </dgm:pt>
  </dgm:ptLst>
  <dgm:cxnLst>
    <dgm:cxn modelId="{23A99A05-85DA-4F8B-B604-6A92E583F3FA}" type="presOf" srcId="{21FE134C-8359-4872-A898-9A881E8E5F28}" destId="{3125B02B-B73F-4EB9-B66B-9EA5D91E34CF}" srcOrd="0" destOrd="0" presId="urn:microsoft.com/office/officeart/2005/8/layout/process1"/>
    <dgm:cxn modelId="{73C5F50A-8DD3-484A-8DEF-993EAF6DA68A}" type="presOf" srcId="{39E01EF5-816B-447B-88A4-2276C04D2A33}" destId="{0B32F7FC-48D3-41A1-B2F3-09C667BA6979}" srcOrd="0" destOrd="0" presId="urn:microsoft.com/office/officeart/2005/8/layout/process1"/>
    <dgm:cxn modelId="{0BC4A717-4E74-46AF-91D5-D6BA97C0C6D4}" type="presOf" srcId="{3FF8F3B8-7D8E-448B-8D4A-79BB9382F756}" destId="{F8C5E160-4928-4E9A-8ECF-6909EFBC2A24}" srcOrd="0" destOrd="0" presId="urn:microsoft.com/office/officeart/2005/8/layout/process1"/>
    <dgm:cxn modelId="{1C1CCD22-FA45-4E2D-BC48-46B81AD877F5}" type="presOf" srcId="{AB598D51-4574-4DBA-80E7-73553F20AFD6}" destId="{9FBA4084-9F41-48A1-80F0-B9AFF4CADDE3}" srcOrd="0" destOrd="0" presId="urn:microsoft.com/office/officeart/2005/8/layout/process1"/>
    <dgm:cxn modelId="{D5607626-A4AE-43B3-9385-253D46EC2999}" srcId="{81ED48A9-34A2-49C2-8A7D-CD69651A7C2C}" destId="{6F450FB0-4B39-4B4B-AE53-7CD759692AE3}" srcOrd="1" destOrd="0" parTransId="{90D2FB43-65FC-4236-8889-B70910E915EF}" sibTransId="{8E3FB2B9-3DF7-4FF0-A70B-907075A15979}"/>
    <dgm:cxn modelId="{7A1D0B6D-84EA-4663-A22D-6A9DEC99CDDD}" type="presOf" srcId="{6F450FB0-4B39-4B4B-AE53-7CD759692AE3}" destId="{AB4CE3D2-DD1C-4054-81F8-951B31F7DF63}" srcOrd="0" destOrd="0" presId="urn:microsoft.com/office/officeart/2005/8/layout/process1"/>
    <dgm:cxn modelId="{7F6CD992-E360-49A2-BC61-A4CE3236CB06}" type="presOf" srcId="{8E3FB2B9-3DF7-4FF0-A70B-907075A15979}" destId="{7EF1B2F8-2DD5-40CD-848A-FDE048605953}" srcOrd="1" destOrd="0" presId="urn:microsoft.com/office/officeart/2005/8/layout/process1"/>
    <dgm:cxn modelId="{9CD06BAC-C115-40B7-B074-FD5D5D9C7D59}" type="presOf" srcId="{8E3FB2B9-3DF7-4FF0-A70B-907075A15979}" destId="{BD0C693C-3707-4306-8B0F-5CB6F4A06B8E}" srcOrd="0" destOrd="0" presId="urn:microsoft.com/office/officeart/2005/8/layout/process1"/>
    <dgm:cxn modelId="{3CD94FB2-05E4-4685-8DD3-445BCBF1F151}" srcId="{81ED48A9-34A2-49C2-8A7D-CD69651A7C2C}" destId="{B7C439D1-AB9A-4AFF-8EE5-C31CCAC10906}" srcOrd="0" destOrd="0" parTransId="{72C3A657-067A-4C3B-B4B2-D4A3937A574E}" sibTransId="{39E01EF5-816B-447B-88A4-2276C04D2A33}"/>
    <dgm:cxn modelId="{780304B7-F667-4DB6-9C0F-FF2688C1B5C1}" type="presOf" srcId="{81ED48A9-34A2-49C2-8A7D-CD69651A7C2C}" destId="{47240522-BC54-45D2-90CC-C128125CD17A}" srcOrd="0" destOrd="0" presId="urn:microsoft.com/office/officeart/2005/8/layout/process1"/>
    <dgm:cxn modelId="{4F9706B9-06CE-4958-9F0B-1F4BFCD15D55}" srcId="{81ED48A9-34A2-49C2-8A7D-CD69651A7C2C}" destId="{3FF8F3B8-7D8E-448B-8D4A-79BB9382F756}" srcOrd="2" destOrd="0" parTransId="{46F934FA-D1EA-465A-8F63-641C84F61F01}" sibTransId="{AB598D51-4574-4DBA-80E7-73553F20AFD6}"/>
    <dgm:cxn modelId="{744329C3-E829-437C-B60B-4B76218F4A84}" type="presOf" srcId="{B7C439D1-AB9A-4AFF-8EE5-C31CCAC10906}" destId="{BECCDEAA-1161-42FE-8E80-16FFE487B300}" srcOrd="0" destOrd="0" presId="urn:microsoft.com/office/officeart/2005/8/layout/process1"/>
    <dgm:cxn modelId="{01A450E3-0370-4D78-B8F5-763719D7F29D}" type="presOf" srcId="{39E01EF5-816B-447B-88A4-2276C04D2A33}" destId="{BA923386-0A46-4B7D-BA54-BBD65282AF72}" srcOrd="1" destOrd="0" presId="urn:microsoft.com/office/officeart/2005/8/layout/process1"/>
    <dgm:cxn modelId="{79495CF2-93AD-41A7-ADE2-482B6AA31D0B}" srcId="{81ED48A9-34A2-49C2-8A7D-CD69651A7C2C}" destId="{21FE134C-8359-4872-A898-9A881E8E5F28}" srcOrd="3" destOrd="0" parTransId="{685DBABC-3E32-4CFE-9AD7-C3F33551D822}" sibTransId="{6C802BD8-DCD6-4874-980C-5E2469C4D443}"/>
    <dgm:cxn modelId="{75930DF4-A33B-427F-A4F2-1227559BA183}" type="presOf" srcId="{AB598D51-4574-4DBA-80E7-73553F20AFD6}" destId="{CFCF99B5-FD6C-4113-AD7C-3B5E2C354551}" srcOrd="1" destOrd="0" presId="urn:microsoft.com/office/officeart/2005/8/layout/process1"/>
    <dgm:cxn modelId="{D6F95C7A-85DE-4693-BB89-A13E9FA52086}" type="presParOf" srcId="{47240522-BC54-45D2-90CC-C128125CD17A}" destId="{BECCDEAA-1161-42FE-8E80-16FFE487B300}" srcOrd="0" destOrd="0" presId="urn:microsoft.com/office/officeart/2005/8/layout/process1"/>
    <dgm:cxn modelId="{8E8ED4BC-F35B-41C3-A804-0FA0A2580C8A}" type="presParOf" srcId="{47240522-BC54-45D2-90CC-C128125CD17A}" destId="{0B32F7FC-48D3-41A1-B2F3-09C667BA6979}" srcOrd="1" destOrd="0" presId="urn:microsoft.com/office/officeart/2005/8/layout/process1"/>
    <dgm:cxn modelId="{CD481EA4-C0D0-47DE-9662-A987C9257C25}" type="presParOf" srcId="{0B32F7FC-48D3-41A1-B2F3-09C667BA6979}" destId="{BA923386-0A46-4B7D-BA54-BBD65282AF72}" srcOrd="0" destOrd="0" presId="urn:microsoft.com/office/officeart/2005/8/layout/process1"/>
    <dgm:cxn modelId="{E3930321-2A49-4C2D-A73E-13FF75EDDD26}" type="presParOf" srcId="{47240522-BC54-45D2-90CC-C128125CD17A}" destId="{AB4CE3D2-DD1C-4054-81F8-951B31F7DF63}" srcOrd="2" destOrd="0" presId="urn:microsoft.com/office/officeart/2005/8/layout/process1"/>
    <dgm:cxn modelId="{7455FA00-F10C-4907-9AEE-52D4A622F0CB}" type="presParOf" srcId="{47240522-BC54-45D2-90CC-C128125CD17A}" destId="{BD0C693C-3707-4306-8B0F-5CB6F4A06B8E}" srcOrd="3" destOrd="0" presId="urn:microsoft.com/office/officeart/2005/8/layout/process1"/>
    <dgm:cxn modelId="{D9B01415-94AF-46A5-942F-AC3EC2CBB938}" type="presParOf" srcId="{BD0C693C-3707-4306-8B0F-5CB6F4A06B8E}" destId="{7EF1B2F8-2DD5-40CD-848A-FDE048605953}" srcOrd="0" destOrd="0" presId="urn:microsoft.com/office/officeart/2005/8/layout/process1"/>
    <dgm:cxn modelId="{2ED723C9-1A2D-4CC9-B460-B6A103DC1A91}" type="presParOf" srcId="{47240522-BC54-45D2-90CC-C128125CD17A}" destId="{F8C5E160-4928-4E9A-8ECF-6909EFBC2A24}" srcOrd="4" destOrd="0" presId="urn:microsoft.com/office/officeart/2005/8/layout/process1"/>
    <dgm:cxn modelId="{9F6B6B2F-F345-4681-8282-080C3BCBABC5}" type="presParOf" srcId="{47240522-BC54-45D2-90CC-C128125CD17A}" destId="{9FBA4084-9F41-48A1-80F0-B9AFF4CADDE3}" srcOrd="5" destOrd="0" presId="urn:microsoft.com/office/officeart/2005/8/layout/process1"/>
    <dgm:cxn modelId="{B430C63C-C707-403B-8F2C-147404D6CEB4}" type="presParOf" srcId="{9FBA4084-9F41-48A1-80F0-B9AFF4CADDE3}" destId="{CFCF99B5-FD6C-4113-AD7C-3B5E2C354551}" srcOrd="0" destOrd="0" presId="urn:microsoft.com/office/officeart/2005/8/layout/process1"/>
    <dgm:cxn modelId="{E3917538-4ECD-4553-BFE8-D4B155BF6E30}" type="presParOf" srcId="{47240522-BC54-45D2-90CC-C128125CD17A}" destId="{3125B02B-B73F-4EB9-B66B-9EA5D91E34CF}"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CDEAA-1161-42FE-8E80-16FFE487B300}">
      <dsp:nvSpPr>
        <dsp:cNvPr id="0" name=""/>
        <dsp:cNvSpPr/>
      </dsp:nvSpPr>
      <dsp:spPr>
        <a:xfrm>
          <a:off x="1782" y="520515"/>
          <a:ext cx="1491262" cy="1161148"/>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latin typeface="Calibri" panose="020F0502020204030204"/>
              <a:ea typeface="+mn-ea"/>
              <a:cs typeface="+mn-cs"/>
            </a:rPr>
            <a:t>Sensor unit</a:t>
          </a:r>
        </a:p>
      </dsp:txBody>
      <dsp:txXfrm>
        <a:off x="35791" y="554524"/>
        <a:ext cx="1423244" cy="1093130"/>
      </dsp:txXfrm>
    </dsp:sp>
    <dsp:sp modelId="{0B32F7FC-48D3-41A1-B2F3-09C667BA6979}">
      <dsp:nvSpPr>
        <dsp:cNvPr id="0" name=""/>
        <dsp:cNvSpPr/>
      </dsp:nvSpPr>
      <dsp:spPr>
        <a:xfrm>
          <a:off x="1483294" y="861119"/>
          <a:ext cx="816823" cy="479941"/>
        </a:xfrm>
        <a:prstGeom prst="rightArrow">
          <a:avLst>
            <a:gd name="adj1" fmla="val 60000"/>
            <a:gd name="adj2" fmla="val 50000"/>
          </a:avLst>
        </a:prstGeom>
        <a:solidFill>
          <a:srgbClr val="4472C4">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ysClr val="windowText" lastClr="000000"/>
              </a:solidFill>
              <a:latin typeface="Calibri" panose="020F0502020204030204"/>
              <a:ea typeface="+mn-ea"/>
              <a:cs typeface="+mn-cs"/>
            </a:rPr>
            <a:t>DAC</a:t>
          </a:r>
        </a:p>
      </dsp:txBody>
      <dsp:txXfrm>
        <a:off x="1483294" y="957107"/>
        <a:ext cx="672841" cy="287965"/>
      </dsp:txXfrm>
    </dsp:sp>
    <dsp:sp modelId="{AB4CE3D2-DD1C-4054-81F8-951B31F7DF63}">
      <dsp:nvSpPr>
        <dsp:cNvPr id="0" name=""/>
        <dsp:cNvSpPr/>
      </dsp:nvSpPr>
      <dsp:spPr>
        <a:xfrm>
          <a:off x="2267144" y="520515"/>
          <a:ext cx="1726472" cy="1161148"/>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latin typeface="Calibri" panose="020F0502020204030204"/>
              <a:ea typeface="+mn-ea"/>
              <a:cs typeface="+mn-cs"/>
            </a:rPr>
            <a:t>Microprocessor Unit</a:t>
          </a:r>
        </a:p>
      </dsp:txBody>
      <dsp:txXfrm>
        <a:off x="2301153" y="554524"/>
        <a:ext cx="1658454" cy="1093130"/>
      </dsp:txXfrm>
    </dsp:sp>
    <dsp:sp modelId="{BD0C693C-3707-4306-8B0F-5CB6F4A06B8E}">
      <dsp:nvSpPr>
        <dsp:cNvPr id="0" name=""/>
        <dsp:cNvSpPr/>
      </dsp:nvSpPr>
      <dsp:spPr>
        <a:xfrm>
          <a:off x="3992399" y="861119"/>
          <a:ext cx="799756" cy="479941"/>
        </a:xfrm>
        <a:prstGeom prst="rightArrow">
          <a:avLst>
            <a:gd name="adj1" fmla="val 60000"/>
            <a:gd name="adj2" fmla="val 50000"/>
          </a:avLst>
        </a:prstGeom>
        <a:solidFill>
          <a:srgbClr val="4472C4">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ysClr val="windowText" lastClr="000000"/>
              </a:solidFill>
              <a:latin typeface="Calibri" panose="020F0502020204030204"/>
              <a:ea typeface="+mn-ea"/>
              <a:cs typeface="+mn-cs"/>
            </a:rPr>
            <a:t>Serial com</a:t>
          </a:r>
        </a:p>
      </dsp:txBody>
      <dsp:txXfrm>
        <a:off x="3992399" y="957107"/>
        <a:ext cx="655774" cy="287965"/>
      </dsp:txXfrm>
    </dsp:sp>
    <dsp:sp modelId="{F8C5E160-4928-4E9A-8ECF-6909EFBC2A24}">
      <dsp:nvSpPr>
        <dsp:cNvPr id="0" name=""/>
        <dsp:cNvSpPr/>
      </dsp:nvSpPr>
      <dsp:spPr>
        <a:xfrm>
          <a:off x="4767716" y="520515"/>
          <a:ext cx="1547772" cy="1161148"/>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latin typeface="Calibri" panose="020F0502020204030204"/>
              <a:ea typeface="+mn-ea"/>
              <a:cs typeface="+mn-cs"/>
            </a:rPr>
            <a:t>3D Mapping in PC</a:t>
          </a:r>
        </a:p>
      </dsp:txBody>
      <dsp:txXfrm>
        <a:off x="4801725" y="554524"/>
        <a:ext cx="1479754" cy="1093130"/>
      </dsp:txXfrm>
    </dsp:sp>
    <dsp:sp modelId="{9FBA4084-9F41-48A1-80F0-B9AFF4CADDE3}">
      <dsp:nvSpPr>
        <dsp:cNvPr id="0" name=""/>
        <dsp:cNvSpPr/>
      </dsp:nvSpPr>
      <dsp:spPr>
        <a:xfrm>
          <a:off x="6311216" y="861119"/>
          <a:ext cx="805865" cy="479941"/>
        </a:xfrm>
        <a:prstGeom prst="rightArrow">
          <a:avLst>
            <a:gd name="adj1" fmla="val 60000"/>
            <a:gd name="adj2" fmla="val 50000"/>
          </a:avLst>
        </a:prstGeom>
        <a:solidFill>
          <a:srgbClr val="4472C4">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b="1" kern="1200" dirty="0" err="1">
              <a:solidFill>
                <a:sysClr val="windowText" lastClr="000000"/>
              </a:solidFill>
              <a:latin typeface="Calibri" panose="020F0502020204030204"/>
              <a:ea typeface="+mn-ea"/>
              <a:cs typeface="+mn-cs"/>
            </a:rPr>
            <a:t>WiFi</a:t>
          </a:r>
          <a:endParaRPr lang="en-US" sz="1100" b="1" kern="1200" dirty="0">
            <a:solidFill>
              <a:sysClr val="windowText" lastClr="000000"/>
            </a:solidFill>
            <a:latin typeface="Calibri" panose="020F0502020204030204"/>
            <a:ea typeface="+mn-ea"/>
            <a:cs typeface="+mn-cs"/>
          </a:endParaRPr>
        </a:p>
      </dsp:txBody>
      <dsp:txXfrm>
        <a:off x="6311216" y="957107"/>
        <a:ext cx="661883" cy="287965"/>
      </dsp:txXfrm>
    </dsp:sp>
    <dsp:sp modelId="{3125B02B-B73F-4EB9-B66B-9EA5D91E34CF}">
      <dsp:nvSpPr>
        <dsp:cNvPr id="0" name=""/>
        <dsp:cNvSpPr/>
      </dsp:nvSpPr>
      <dsp:spPr>
        <a:xfrm>
          <a:off x="7089587" y="520515"/>
          <a:ext cx="1191570" cy="1161148"/>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latin typeface="Calibri" panose="020F0502020204030204"/>
              <a:ea typeface="+mn-ea"/>
              <a:cs typeface="+mn-cs"/>
            </a:rPr>
            <a:t>Cloud</a:t>
          </a:r>
        </a:p>
      </dsp:txBody>
      <dsp:txXfrm>
        <a:off x="7123596" y="554524"/>
        <a:ext cx="1123552" cy="109313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5B0BDC-5978-40D9-B288-5F02DB16BF01}" type="datetimeFigureOut">
              <a:rPr lang="en-US" smtClean="0"/>
              <a:pPr/>
              <a:t>12/14/17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D09E8E-772E-47BA-A6CF-DA5D847FCD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D09E8E-772E-47BA-A6CF-DA5D847FCD9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2E2DED27-8508-4C4A-9BA2-97B315317E91}" type="datetime1">
              <a:rPr lang="en-US" smtClean="0"/>
              <a:t>12/14/17</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81D45F5A-5A10-491E-A5A4-5DB04C5C6A1E}" type="slidenum">
              <a:rPr lang="en-US" smtClean="0"/>
              <a:pPr/>
              <a:t>‹#›</a:t>
            </a:fld>
            <a:endParaRPr lang="en-US"/>
          </a:p>
        </p:txBody>
      </p:sp>
    </p:spTree>
    <p:extLst>
      <p:ext uri="{BB962C8B-B14F-4D97-AF65-F5344CB8AC3E}">
        <p14:creationId xmlns:p14="http://schemas.microsoft.com/office/powerpoint/2010/main" val="24635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E0E1EE-1819-432A-AFE5-1E0F55644B08}" type="datetime1">
              <a:rPr lang="en-US" smtClean="0"/>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45F5A-5A10-491E-A5A4-5DB04C5C6A1E}" type="slidenum">
              <a:rPr lang="en-US" smtClean="0"/>
              <a:pPr/>
              <a:t>‹#›</a:t>
            </a:fld>
            <a:endParaRPr lang="en-US"/>
          </a:p>
        </p:txBody>
      </p:sp>
    </p:spTree>
    <p:extLst>
      <p:ext uri="{BB962C8B-B14F-4D97-AF65-F5344CB8AC3E}">
        <p14:creationId xmlns:p14="http://schemas.microsoft.com/office/powerpoint/2010/main" val="124853984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E0E1EE-1819-432A-AFE5-1E0F55644B08}" type="datetime1">
              <a:rPr lang="en-US" smtClean="0"/>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45F5A-5A10-491E-A5A4-5DB04C5C6A1E}" type="slidenum">
              <a:rPr lang="en-US" smtClean="0"/>
              <a:pPr/>
              <a:t>‹#›</a:t>
            </a:fld>
            <a:endParaRPr lang="en-US"/>
          </a:p>
        </p:txBody>
      </p:sp>
    </p:spTree>
    <p:extLst>
      <p:ext uri="{BB962C8B-B14F-4D97-AF65-F5344CB8AC3E}">
        <p14:creationId xmlns:p14="http://schemas.microsoft.com/office/powerpoint/2010/main" val="40728671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E0E1EE-1819-432A-AFE5-1E0F55644B08}" type="datetime1">
              <a:rPr lang="en-US" smtClean="0"/>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45F5A-5A10-491E-A5A4-5DB04C5C6A1E}" type="slidenum">
              <a:rPr lang="en-US" smtClean="0"/>
              <a:pPr/>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70451709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E0E1EE-1819-432A-AFE5-1E0F55644B08}" type="datetime1">
              <a:rPr lang="en-US" smtClean="0"/>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45F5A-5A10-491E-A5A4-5DB04C5C6A1E}" type="slidenum">
              <a:rPr lang="en-US" smtClean="0"/>
              <a:pPr/>
              <a:t>‹#›</a:t>
            </a:fld>
            <a:endParaRPr lang="en-US"/>
          </a:p>
        </p:txBody>
      </p:sp>
    </p:spTree>
    <p:extLst>
      <p:ext uri="{BB962C8B-B14F-4D97-AF65-F5344CB8AC3E}">
        <p14:creationId xmlns:p14="http://schemas.microsoft.com/office/powerpoint/2010/main" val="10773666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CE0E1EE-1819-432A-AFE5-1E0F55644B08}" type="datetime1">
              <a:rPr lang="en-US" smtClean="0"/>
              <a:t>12/14/17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D45F5A-5A10-491E-A5A4-5DB04C5C6A1E}" type="slidenum">
              <a:rPr lang="en-US" smtClean="0"/>
              <a:pPr/>
              <a:t>‹#›</a:t>
            </a:fld>
            <a:endParaRPr lang="en-US"/>
          </a:p>
        </p:txBody>
      </p:sp>
    </p:spTree>
    <p:extLst>
      <p:ext uri="{BB962C8B-B14F-4D97-AF65-F5344CB8AC3E}">
        <p14:creationId xmlns:p14="http://schemas.microsoft.com/office/powerpoint/2010/main" val="131929040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CE0E1EE-1819-432A-AFE5-1E0F55644B08}" type="datetime1">
              <a:rPr lang="en-US" smtClean="0"/>
              <a:t>12/14/17</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81D45F5A-5A10-491E-A5A4-5DB04C5C6A1E}" type="slidenum">
              <a:rPr lang="en-US" smtClean="0"/>
              <a:pPr/>
              <a:t>‹#›</a:t>
            </a:fld>
            <a:endParaRPr lang="en-US"/>
          </a:p>
        </p:txBody>
      </p:sp>
    </p:spTree>
    <p:extLst>
      <p:ext uri="{BB962C8B-B14F-4D97-AF65-F5344CB8AC3E}">
        <p14:creationId xmlns:p14="http://schemas.microsoft.com/office/powerpoint/2010/main" val="426640645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CF8BC7-D3A7-42B4-B6D4-45A8FA4404E4}" type="datetime1">
              <a:rPr lang="en-US" smtClean="0"/>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45F5A-5A10-491E-A5A4-5DB04C5C6A1E}" type="slidenum">
              <a:rPr lang="en-US" smtClean="0"/>
              <a:pPr/>
              <a:t>‹#›</a:t>
            </a:fld>
            <a:endParaRPr lang="en-US"/>
          </a:p>
        </p:txBody>
      </p:sp>
    </p:spTree>
    <p:extLst>
      <p:ext uri="{BB962C8B-B14F-4D97-AF65-F5344CB8AC3E}">
        <p14:creationId xmlns:p14="http://schemas.microsoft.com/office/powerpoint/2010/main" val="2698800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04D6DE-B8F3-4C1D-9BF2-FF80EA164AD4}" type="datetime1">
              <a:rPr lang="en-US" smtClean="0"/>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45F5A-5A10-491E-A5A4-5DB04C5C6A1E}" type="slidenum">
              <a:rPr lang="en-US" smtClean="0"/>
              <a:pPr/>
              <a:t>‹#›</a:t>
            </a:fld>
            <a:endParaRPr lang="en-US"/>
          </a:p>
        </p:txBody>
      </p:sp>
    </p:spTree>
    <p:extLst>
      <p:ext uri="{BB962C8B-B14F-4D97-AF65-F5344CB8AC3E}">
        <p14:creationId xmlns:p14="http://schemas.microsoft.com/office/powerpoint/2010/main" val="4281749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6F05BC6C-22D8-48BB-AAFC-CDAA876DCE97}" type="datetime1">
              <a:rPr lang="en-US" smtClean="0"/>
              <a:t>12/14/17</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81D45F5A-5A10-491E-A5A4-5DB04C5C6A1E}" type="slidenum">
              <a:rPr lang="en-US" smtClean="0"/>
              <a:pPr/>
              <a:t>‹#›</a:t>
            </a:fld>
            <a:endParaRPr lang="en-US"/>
          </a:p>
        </p:txBody>
      </p:sp>
    </p:spTree>
    <p:extLst>
      <p:ext uri="{BB962C8B-B14F-4D97-AF65-F5344CB8AC3E}">
        <p14:creationId xmlns:p14="http://schemas.microsoft.com/office/powerpoint/2010/main" val="48846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540EA6-11A7-4745-ADBB-F94907D96CBF}" type="datetime1">
              <a:rPr lang="en-US" smtClean="0"/>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45F5A-5A10-491E-A5A4-5DB04C5C6A1E}" type="slidenum">
              <a:rPr lang="en-US" smtClean="0"/>
              <a:pPr/>
              <a:t>‹#›</a:t>
            </a:fld>
            <a:endParaRPr lang="en-US"/>
          </a:p>
        </p:txBody>
      </p:sp>
    </p:spTree>
    <p:extLst>
      <p:ext uri="{BB962C8B-B14F-4D97-AF65-F5344CB8AC3E}">
        <p14:creationId xmlns:p14="http://schemas.microsoft.com/office/powerpoint/2010/main" val="984140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366E01-E41E-4BD5-BD82-30325E14407C}" type="datetime1">
              <a:rPr lang="en-US" smtClean="0"/>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45F5A-5A10-491E-A5A4-5DB04C5C6A1E}" type="slidenum">
              <a:rPr lang="en-US" smtClean="0"/>
              <a:pPr/>
              <a:t>‹#›</a:t>
            </a:fld>
            <a:endParaRPr lang="en-US"/>
          </a:p>
        </p:txBody>
      </p:sp>
    </p:spTree>
    <p:extLst>
      <p:ext uri="{BB962C8B-B14F-4D97-AF65-F5344CB8AC3E}">
        <p14:creationId xmlns:p14="http://schemas.microsoft.com/office/powerpoint/2010/main" val="258408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91891B-5A59-427C-8C24-55481D170A01}" type="datetime1">
              <a:rPr lang="en-US" smtClean="0"/>
              <a:t>12/14/17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45F5A-5A10-491E-A5A4-5DB04C5C6A1E}" type="slidenum">
              <a:rPr lang="en-US" smtClean="0"/>
              <a:pPr/>
              <a:t>‹#›</a:t>
            </a:fld>
            <a:endParaRPr lang="en-US"/>
          </a:p>
        </p:txBody>
      </p:sp>
    </p:spTree>
    <p:extLst>
      <p:ext uri="{BB962C8B-B14F-4D97-AF65-F5344CB8AC3E}">
        <p14:creationId xmlns:p14="http://schemas.microsoft.com/office/powerpoint/2010/main" val="1424693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06A1AB-09FD-4E2D-9F69-CA86C8D66CC1}" type="datetime1">
              <a:rPr lang="en-US" smtClean="0"/>
              <a:t>12/14/17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D45F5A-5A10-491E-A5A4-5DB04C5C6A1E}" type="slidenum">
              <a:rPr lang="en-US" smtClean="0"/>
              <a:pPr/>
              <a:t>‹#›</a:t>
            </a:fld>
            <a:endParaRPr lang="en-US"/>
          </a:p>
        </p:txBody>
      </p:sp>
    </p:spTree>
    <p:extLst>
      <p:ext uri="{BB962C8B-B14F-4D97-AF65-F5344CB8AC3E}">
        <p14:creationId xmlns:p14="http://schemas.microsoft.com/office/powerpoint/2010/main" val="2556681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02B69-5F32-4ACD-9BFE-6D8FBC07CE96}" type="datetime1">
              <a:rPr lang="en-US" smtClean="0"/>
              <a:t>12/14/17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D45F5A-5A10-491E-A5A4-5DB04C5C6A1E}" type="slidenum">
              <a:rPr lang="en-US" smtClean="0"/>
              <a:pPr/>
              <a:t>‹#›</a:t>
            </a:fld>
            <a:endParaRPr lang="en-US"/>
          </a:p>
        </p:txBody>
      </p:sp>
    </p:spTree>
    <p:extLst>
      <p:ext uri="{BB962C8B-B14F-4D97-AF65-F5344CB8AC3E}">
        <p14:creationId xmlns:p14="http://schemas.microsoft.com/office/powerpoint/2010/main" val="104240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10C655-D1FA-4701-B325-C5C786167966}" type="datetime1">
              <a:rPr lang="en-US" smtClean="0"/>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45F5A-5A10-491E-A5A4-5DB04C5C6A1E}" type="slidenum">
              <a:rPr lang="en-US" smtClean="0"/>
              <a:pPr/>
              <a:t>‹#›</a:t>
            </a:fld>
            <a:endParaRPr lang="en-US"/>
          </a:p>
        </p:txBody>
      </p:sp>
    </p:spTree>
    <p:extLst>
      <p:ext uri="{BB962C8B-B14F-4D97-AF65-F5344CB8AC3E}">
        <p14:creationId xmlns:p14="http://schemas.microsoft.com/office/powerpoint/2010/main" val="736142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D3ED3A-1E2F-4BF6-96F3-AF49A470397C}" type="datetime1">
              <a:rPr lang="en-US" smtClean="0"/>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45F5A-5A10-491E-A5A4-5DB04C5C6A1E}" type="slidenum">
              <a:rPr lang="en-US" smtClean="0"/>
              <a:pPr/>
              <a:t>‹#›</a:t>
            </a:fld>
            <a:endParaRPr lang="en-US"/>
          </a:p>
        </p:txBody>
      </p:sp>
    </p:spTree>
    <p:extLst>
      <p:ext uri="{BB962C8B-B14F-4D97-AF65-F5344CB8AC3E}">
        <p14:creationId xmlns:p14="http://schemas.microsoft.com/office/powerpoint/2010/main" val="3456349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CE0E1EE-1819-432A-AFE5-1E0F55644B08}" type="datetime1">
              <a:rPr lang="en-US" smtClean="0"/>
              <a:t>12/14/17</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D45F5A-5A10-491E-A5A4-5DB04C5C6A1E}" type="slidenum">
              <a:rPr lang="en-US" smtClean="0"/>
              <a:pPr/>
              <a:t>‹#›</a:t>
            </a:fld>
            <a:endParaRPr lang="en-US"/>
          </a:p>
        </p:txBody>
      </p:sp>
    </p:spTree>
    <p:extLst>
      <p:ext uri="{BB962C8B-B14F-4D97-AF65-F5344CB8AC3E}">
        <p14:creationId xmlns:p14="http://schemas.microsoft.com/office/powerpoint/2010/main" val="1984874253"/>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jpg"/><Relationship Id="rId5" Type="http://schemas.openxmlformats.org/officeDocument/2006/relationships/image" Target="../media/image8.jpe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JP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4000" r="-34000"/>
          </a:stretch>
        </a:blipFill>
        <a:effectLst/>
      </p:bgPr>
    </p:bg>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304800" y="2590800"/>
            <a:ext cx="5410200" cy="3505200"/>
          </a:xfrm>
          <a:effectLst>
            <a:outerShdw blurRad="50800" dist="38100" dir="5400000" algn="t" rotWithShape="0">
              <a:prstClr val="black">
                <a:alpha val="40000"/>
              </a:prstClr>
            </a:outerShdw>
          </a:effectLst>
        </p:spPr>
        <p:txBody>
          <a:bodyPr>
            <a:normAutofit/>
          </a:bodyPr>
          <a:lstStyle/>
          <a:p>
            <a:pPr>
              <a:buNone/>
            </a:pPr>
            <a:endParaRPr lang="en-US" sz="2000" b="1" i="1" dirty="0">
              <a:solidFill>
                <a:srgbClr val="0000FF"/>
              </a:solidFill>
            </a:endParaRPr>
          </a:p>
          <a:p>
            <a:pPr>
              <a:buNone/>
            </a:pPr>
            <a:endParaRPr lang="en-US" sz="2000" b="1" i="1" dirty="0">
              <a:solidFill>
                <a:srgbClr val="0000FF"/>
              </a:solidFill>
            </a:endParaRPr>
          </a:p>
          <a:p>
            <a:pPr>
              <a:buNone/>
            </a:pPr>
            <a:endParaRPr lang="en-US" dirty="0"/>
          </a:p>
          <a:p>
            <a:pPr>
              <a:buNone/>
            </a:pPr>
            <a:endParaRPr lang="en-US" dirty="0"/>
          </a:p>
          <a:p>
            <a:pPr>
              <a:buNone/>
            </a:pPr>
            <a:endParaRPr lang="en-US" dirty="0"/>
          </a:p>
          <a:p>
            <a:pPr>
              <a:buNone/>
            </a:pPr>
            <a:endParaRPr lang="en-US" sz="2800" dirty="0"/>
          </a:p>
        </p:txBody>
      </p:sp>
      <p:sp>
        <p:nvSpPr>
          <p:cNvPr id="5" name="Content Placeholder 4"/>
          <p:cNvSpPr>
            <a:spLocks noGrp="1"/>
          </p:cNvSpPr>
          <p:nvPr>
            <p:ph sz="half" idx="2"/>
          </p:nvPr>
        </p:nvSpPr>
        <p:spPr>
          <a:xfrm>
            <a:off x="5791200" y="2590800"/>
            <a:ext cx="3163888" cy="3200400"/>
          </a:xfrm>
          <a:effectLst>
            <a:outerShdw blurRad="50800" dist="38100" dir="5400000" algn="t" rotWithShape="0">
              <a:schemeClr val="bg1">
                <a:alpha val="40000"/>
              </a:schemeClr>
            </a:outerShdw>
          </a:effectLst>
        </p:spPr>
        <p:txBody>
          <a:bodyPr>
            <a:normAutofit/>
          </a:bodyPr>
          <a:lstStyle/>
          <a:p>
            <a:pPr>
              <a:buNone/>
            </a:pPr>
            <a:endParaRPr lang="en-US" sz="1800" b="1" i="1" dirty="0">
              <a:solidFill>
                <a:srgbClr val="0000FF"/>
              </a:solidFill>
            </a:endParaRPr>
          </a:p>
          <a:p>
            <a:pPr>
              <a:buNone/>
            </a:pPr>
            <a:endParaRPr lang="en-US" sz="1800" b="1" i="1" dirty="0">
              <a:solidFill>
                <a:srgbClr val="0000FF"/>
              </a:solidFill>
            </a:endParaRPr>
          </a:p>
          <a:p>
            <a:pPr algn="r">
              <a:buNone/>
            </a:pPr>
            <a:endParaRPr lang="en-US" sz="1400" b="1" dirty="0"/>
          </a:p>
          <a:p>
            <a:pPr algn="r">
              <a:buNone/>
            </a:pPr>
            <a:endParaRPr lang="en-US" sz="1400" b="1" dirty="0"/>
          </a:p>
          <a:p>
            <a:pPr>
              <a:buNone/>
            </a:pPr>
            <a:endParaRPr lang="en-US" sz="2400" b="1" i="1" dirty="0">
              <a:latin typeface="Monotype Corsiva" pitchFamily="66" charset="0"/>
            </a:endParaRPr>
          </a:p>
          <a:p>
            <a:pPr>
              <a:buNone/>
            </a:pPr>
            <a:endParaRPr lang="en-US" sz="2400" i="1" dirty="0"/>
          </a:p>
        </p:txBody>
      </p:sp>
      <p:sp>
        <p:nvSpPr>
          <p:cNvPr id="8" name="Title 7">
            <a:extLst>
              <a:ext uri="{FF2B5EF4-FFF2-40B4-BE49-F238E27FC236}">
                <a16:creationId xmlns:a16="http://schemas.microsoft.com/office/drawing/2014/main" id="{15F0D220-04A2-4114-84B9-B43965C0A9E8}"/>
              </a:ext>
            </a:extLst>
          </p:cNvPr>
          <p:cNvSpPr>
            <a:spLocks noGrp="1"/>
          </p:cNvSpPr>
          <p:nvPr>
            <p:ph type="title"/>
          </p:nvPr>
        </p:nvSpPr>
        <p:spPr>
          <a:xfrm>
            <a:off x="762000" y="8641"/>
            <a:ext cx="7429499" cy="1302724"/>
          </a:xfrm>
          <a:effectLst>
            <a:glow rad="63500">
              <a:schemeClr val="bg2">
                <a:alpha val="40000"/>
              </a:schemeClr>
            </a:glow>
            <a:outerShdw blurRad="50800" dist="38100" dir="2700000" algn="tl" rotWithShape="0">
              <a:schemeClr val="bg2">
                <a:alpha val="40000"/>
              </a:schemeClr>
            </a:outerShdw>
            <a:reflection blurRad="6350" stA="52000" endA="300" endPos="35000" dir="5400000" sy="-100000" algn="bl" rotWithShape="0"/>
          </a:effectLst>
          <a:scene3d>
            <a:camera prst="orthographicFront"/>
            <a:lightRig rig="threePt" dir="t"/>
          </a:scene3d>
          <a:sp3d>
            <a:bevelT/>
          </a:sp3d>
        </p:spPr>
        <p:txBody>
          <a:bodyPr/>
          <a:lstStyle/>
          <a:p>
            <a:pPr algn="ctr"/>
            <a:r>
              <a:rPr lang="en-US" cap="none" dirty="0">
                <a:effectLst>
                  <a:glow rad="127000">
                    <a:schemeClr val="bg2"/>
                  </a:glow>
                </a:effectLst>
                <a:latin typeface="Times New Roman" panose="02020603050405020304" pitchFamily="18" charset="0"/>
                <a:cs typeface="Times New Roman" panose="02020603050405020304" pitchFamily="18" charset="0"/>
              </a:rPr>
              <a:t>LiDAR Based Real-time 3D </a:t>
            </a:r>
            <a:br>
              <a:rPr lang="en-US" cap="none" dirty="0">
                <a:effectLst>
                  <a:glow rad="127000">
                    <a:schemeClr val="bg2"/>
                  </a:glow>
                </a:effectLst>
                <a:latin typeface="Times New Roman" panose="02020603050405020304" pitchFamily="18" charset="0"/>
                <a:cs typeface="Times New Roman" panose="02020603050405020304" pitchFamily="18" charset="0"/>
              </a:rPr>
            </a:br>
            <a:r>
              <a:rPr lang="en-US" cap="none" dirty="0">
                <a:effectLst>
                  <a:glow rad="127000">
                    <a:schemeClr val="bg2"/>
                  </a:glow>
                </a:effectLst>
                <a:latin typeface="Times New Roman" panose="02020603050405020304" pitchFamily="18" charset="0"/>
                <a:cs typeface="Times New Roman" panose="02020603050405020304" pitchFamily="18" charset="0"/>
              </a:rPr>
              <a:t>Surveillance System</a:t>
            </a:r>
          </a:p>
        </p:txBody>
      </p:sp>
      <p:sp>
        <p:nvSpPr>
          <p:cNvPr id="4" name="TextBox 3"/>
          <p:cNvSpPr txBox="1"/>
          <p:nvPr/>
        </p:nvSpPr>
        <p:spPr>
          <a:xfrm>
            <a:off x="76200" y="4267200"/>
            <a:ext cx="5562600" cy="1938992"/>
          </a:xfrm>
          <a:prstGeom prst="rect">
            <a:avLst/>
          </a:prstGeom>
          <a:noFill/>
          <a:ln>
            <a:noFill/>
          </a:ln>
          <a:effectLst>
            <a:glow rad="63500">
              <a:schemeClr val="accent1">
                <a:satMod val="175000"/>
                <a:alpha val="40000"/>
              </a:schemeClr>
            </a:glow>
            <a:innerShdw blurRad="63500" dist="50800" dir="13500000">
              <a:prstClr val="black">
                <a:alpha val="50000"/>
              </a:prstClr>
            </a:innerShdw>
          </a:effectLst>
          <a:scene3d>
            <a:camera prst="orthographicFront"/>
            <a:lightRig rig="threePt" dir="t"/>
          </a:scene3d>
          <a:sp3d>
            <a:bevelB/>
          </a:sp3d>
        </p:spPr>
        <p:txBody>
          <a:bodyPr wrap="square" rtlCol="0">
            <a:spAutoFit/>
          </a:bodyPr>
          <a:lstStyle/>
          <a:p>
            <a:r>
              <a:rPr lang="en-US" sz="2400" b="1" dirty="0">
                <a:effectLst>
                  <a:glow rad="127000">
                    <a:schemeClr val="bg1"/>
                  </a:glow>
                  <a:outerShdw blurRad="1270000" dist="38100" dir="2700000" algn="tl" rotWithShape="0">
                    <a:prstClr val="black">
                      <a:alpha val="21000"/>
                    </a:prstClr>
                  </a:outerShdw>
                </a:effectLst>
                <a:latin typeface="Times New Roman" panose="02020603050405020304" pitchFamily="18" charset="0"/>
                <a:cs typeface="Times New Roman" panose="02020603050405020304" pitchFamily="18" charset="0"/>
              </a:rPr>
              <a:t>Supervised by</a:t>
            </a:r>
          </a:p>
          <a:p>
            <a:r>
              <a:rPr lang="en-US" sz="2400" dirty="0">
                <a:effectLst>
                  <a:glow rad="127000">
                    <a:schemeClr val="bg1"/>
                  </a:glow>
                  <a:outerShdw blurRad="1270000" dist="38100" dir="2700000" algn="tl" rotWithShape="0">
                    <a:prstClr val="black">
                      <a:alpha val="21000"/>
                    </a:prstClr>
                  </a:outerShdw>
                </a:effectLst>
                <a:latin typeface="Times New Roman" panose="02020603050405020304" pitchFamily="18" charset="0"/>
                <a:cs typeface="Times New Roman" panose="02020603050405020304" pitchFamily="18" charset="0"/>
              </a:rPr>
              <a:t>Dr. Mohamed El-</a:t>
            </a:r>
            <a:r>
              <a:rPr lang="en-US" sz="2400" dirty="0" err="1">
                <a:effectLst>
                  <a:glow rad="127000">
                    <a:schemeClr val="bg1"/>
                  </a:glow>
                  <a:outerShdw blurRad="1270000" dist="38100" dir="2700000" algn="tl" rotWithShape="0">
                    <a:prstClr val="black">
                      <a:alpha val="21000"/>
                    </a:prstClr>
                  </a:outerShdw>
                </a:effectLst>
                <a:latin typeface="Times New Roman" panose="02020603050405020304" pitchFamily="18" charset="0"/>
                <a:cs typeface="Times New Roman" panose="02020603050405020304" pitchFamily="18" charset="0"/>
              </a:rPr>
              <a:t>Sharkawy</a:t>
            </a:r>
            <a:endParaRPr lang="en-US" sz="2400" dirty="0">
              <a:effectLst>
                <a:glow rad="127000">
                  <a:schemeClr val="bg1"/>
                </a:glow>
                <a:outerShdw blurRad="1270000" dist="38100" dir="2700000" algn="tl" rotWithShape="0">
                  <a:prstClr val="black">
                    <a:alpha val="21000"/>
                  </a:prstClr>
                </a:outerShdw>
              </a:effectLst>
              <a:latin typeface="Times New Roman" panose="02020603050405020304" pitchFamily="18" charset="0"/>
              <a:cs typeface="Times New Roman" panose="02020603050405020304" pitchFamily="18" charset="0"/>
            </a:endParaRPr>
          </a:p>
          <a:p>
            <a:r>
              <a:rPr lang="en-US" sz="2400" dirty="0">
                <a:effectLst>
                  <a:glow rad="127000">
                    <a:schemeClr val="bg1"/>
                  </a:glow>
                  <a:outerShdw blurRad="1270000" dist="38100" dir="2700000" algn="tl" rotWithShape="0">
                    <a:prstClr val="black">
                      <a:alpha val="21000"/>
                    </a:prstClr>
                  </a:outerShdw>
                </a:effectLst>
                <a:latin typeface="Times New Roman" panose="02020603050405020304" pitchFamily="18" charset="0"/>
                <a:cs typeface="Times New Roman" panose="02020603050405020304" pitchFamily="18" charset="0"/>
              </a:rPr>
              <a:t>Professor</a:t>
            </a:r>
          </a:p>
          <a:p>
            <a:r>
              <a:rPr lang="en-US" sz="2400" dirty="0">
                <a:effectLst>
                  <a:glow rad="127000">
                    <a:schemeClr val="bg1"/>
                  </a:glow>
                  <a:outerShdw blurRad="1270000" dist="38100" dir="2700000" algn="tl" rotWithShape="0">
                    <a:prstClr val="black">
                      <a:alpha val="21000"/>
                    </a:prstClr>
                  </a:outerShdw>
                </a:effectLst>
                <a:latin typeface="Times New Roman" panose="02020603050405020304" pitchFamily="18" charset="0"/>
                <a:cs typeface="Times New Roman" panose="02020603050405020304" pitchFamily="18" charset="0"/>
              </a:rPr>
              <a:t>Dept. of ECE, IUPUI </a:t>
            </a:r>
          </a:p>
          <a:p>
            <a:r>
              <a:rPr lang="en-US" sz="2400" dirty="0">
                <a:effectLst>
                  <a:glow rad="127000">
                    <a:schemeClr val="bg1"/>
                  </a:glow>
                  <a:outerShdw blurRad="1270000" dist="38100" dir="2700000" algn="tl" rotWithShape="0">
                    <a:prstClr val="black">
                      <a:alpha val="21000"/>
                    </a:prstClr>
                  </a:outerShdw>
                </a:effectLst>
                <a:latin typeface="Times New Roman" panose="02020603050405020304" pitchFamily="18" charset="0"/>
                <a:cs typeface="Times New Roman" panose="02020603050405020304" pitchFamily="18" charset="0"/>
              </a:rPr>
              <a:t>Date : December 06, 2017</a:t>
            </a:r>
          </a:p>
        </p:txBody>
      </p:sp>
      <p:sp>
        <p:nvSpPr>
          <p:cNvPr id="6" name="TextBox 5"/>
          <p:cNvSpPr txBox="1"/>
          <p:nvPr/>
        </p:nvSpPr>
        <p:spPr>
          <a:xfrm>
            <a:off x="5791200" y="4267200"/>
            <a:ext cx="3505200" cy="1569660"/>
          </a:xfrm>
          <a:prstGeom prst="rect">
            <a:avLst/>
          </a:prstGeom>
          <a:noFill/>
          <a:effectLst>
            <a:glow rad="63500">
              <a:schemeClr val="accent3">
                <a:satMod val="175000"/>
                <a:alpha val="40000"/>
              </a:schemeClr>
            </a:glow>
            <a:outerShdw blurRad="50800" dist="38100" dir="5400000" algn="t" rotWithShape="0">
              <a:schemeClr val="bg2">
                <a:alpha val="40000"/>
              </a:schemeClr>
            </a:outerShdw>
          </a:effectLst>
          <a:scene3d>
            <a:camera prst="orthographicFront"/>
            <a:lightRig rig="threePt" dir="t"/>
          </a:scene3d>
          <a:sp3d prstMaterial="matte"/>
        </p:spPr>
        <p:txBody>
          <a:bodyPr wrap="square" rtlCol="0">
            <a:spAutoFit/>
          </a:bodyPr>
          <a:lstStyle/>
          <a:p>
            <a:r>
              <a:rPr lang="en-US" sz="2400" b="1" dirty="0">
                <a:effectLst>
                  <a:glow rad="127000">
                    <a:schemeClr val="bg1"/>
                  </a:glow>
                </a:effectLst>
                <a:latin typeface="Times New Roman" panose="02020603050405020304" pitchFamily="18" charset="0"/>
                <a:cs typeface="Times New Roman" panose="02020603050405020304" pitchFamily="18" charset="0"/>
              </a:rPr>
              <a:t>Presented  by</a:t>
            </a:r>
          </a:p>
          <a:p>
            <a:r>
              <a:rPr lang="en-US" sz="2400" dirty="0" err="1">
                <a:effectLst>
                  <a:glow rad="127000">
                    <a:schemeClr val="bg1"/>
                  </a:glow>
                </a:effectLst>
                <a:latin typeface="Times New Roman" panose="02020603050405020304" pitchFamily="18" charset="0"/>
                <a:cs typeface="Times New Roman" panose="02020603050405020304" pitchFamily="18" charset="0"/>
              </a:rPr>
              <a:t>Abhinaba</a:t>
            </a:r>
            <a:r>
              <a:rPr lang="en-US" sz="2400" dirty="0">
                <a:effectLst>
                  <a:glow rad="127000">
                    <a:schemeClr val="bg1"/>
                  </a:glow>
                </a:effectLst>
                <a:latin typeface="Times New Roman" panose="02020603050405020304" pitchFamily="18" charset="0"/>
                <a:cs typeface="Times New Roman" panose="02020603050405020304" pitchFamily="18" charset="0"/>
              </a:rPr>
              <a:t> </a:t>
            </a:r>
            <a:r>
              <a:rPr lang="en-US" sz="2400" dirty="0" err="1">
                <a:effectLst>
                  <a:glow rad="127000">
                    <a:schemeClr val="bg1"/>
                  </a:glow>
                </a:effectLst>
                <a:latin typeface="Times New Roman" panose="02020603050405020304" pitchFamily="18" charset="0"/>
                <a:cs typeface="Times New Roman" panose="02020603050405020304" pitchFamily="18" charset="0"/>
              </a:rPr>
              <a:t>Bhattacharjee</a:t>
            </a:r>
            <a:endParaRPr lang="en-US" sz="2400" dirty="0">
              <a:effectLst>
                <a:glow rad="127000">
                  <a:schemeClr val="bg1"/>
                </a:glow>
              </a:effectLst>
              <a:latin typeface="Times New Roman" panose="02020603050405020304" pitchFamily="18" charset="0"/>
              <a:cs typeface="Times New Roman" panose="02020603050405020304" pitchFamily="18" charset="0"/>
            </a:endParaRPr>
          </a:p>
          <a:p>
            <a:r>
              <a:rPr lang="en-US" sz="2400" dirty="0" err="1">
                <a:effectLst>
                  <a:glow rad="127000">
                    <a:schemeClr val="bg1"/>
                  </a:glow>
                </a:effectLst>
                <a:latin typeface="Times New Roman" panose="02020603050405020304" pitchFamily="18" charset="0"/>
                <a:cs typeface="Times New Roman" panose="02020603050405020304" pitchFamily="18" charset="0"/>
              </a:rPr>
              <a:t>Md</a:t>
            </a:r>
            <a:r>
              <a:rPr lang="en-US" sz="2400" dirty="0">
                <a:effectLst>
                  <a:glow rad="127000">
                    <a:schemeClr val="bg1"/>
                  </a:glow>
                </a:effectLst>
                <a:latin typeface="Times New Roman" panose="02020603050405020304" pitchFamily="18" charset="0"/>
                <a:cs typeface="Times New Roman" panose="02020603050405020304" pitchFamily="18" charset="0"/>
              </a:rPr>
              <a:t> </a:t>
            </a:r>
            <a:r>
              <a:rPr lang="en-US" sz="2400" dirty="0" err="1">
                <a:effectLst>
                  <a:glow rad="127000">
                    <a:schemeClr val="bg1"/>
                  </a:glow>
                </a:effectLst>
                <a:latin typeface="Times New Roman" panose="02020603050405020304" pitchFamily="18" charset="0"/>
                <a:cs typeface="Times New Roman" panose="02020603050405020304" pitchFamily="18" charset="0"/>
              </a:rPr>
              <a:t>Saiful</a:t>
            </a:r>
            <a:r>
              <a:rPr lang="en-US" sz="2400" dirty="0">
                <a:effectLst>
                  <a:glow rad="127000">
                    <a:schemeClr val="bg1"/>
                  </a:glow>
                </a:effectLst>
                <a:latin typeface="Times New Roman" panose="02020603050405020304" pitchFamily="18" charset="0"/>
                <a:cs typeface="Times New Roman" panose="02020603050405020304" pitchFamily="18" charset="0"/>
              </a:rPr>
              <a:t> Islam</a:t>
            </a:r>
          </a:p>
          <a:p>
            <a:r>
              <a:rPr lang="en-US" sz="2400" dirty="0">
                <a:effectLst>
                  <a:glow rad="127000">
                    <a:schemeClr val="bg1"/>
                  </a:glow>
                </a:effectLst>
                <a:latin typeface="Times New Roman" panose="02020603050405020304" pitchFamily="18" charset="0"/>
                <a:cs typeface="Times New Roman" panose="02020603050405020304" pitchFamily="18" charset="0"/>
              </a:rPr>
              <a:t>Prodipto Chowdhury</a:t>
            </a:r>
          </a:p>
        </p:txBody>
      </p:sp>
      <p:pic>
        <p:nvPicPr>
          <p:cNvPr id="9" name="Picture 8"/>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8690948">
            <a:off x="7330539" y="135029"/>
            <a:ext cx="1677988" cy="1117453"/>
          </a:xfrm>
          <a:prstGeom prst="rect">
            <a:avLst/>
          </a:prstGeom>
          <a:effectLst>
            <a:glow rad="228600">
              <a:schemeClr val="accent2">
                <a:satMod val="175000"/>
                <a:alpha val="40000"/>
              </a:schemeClr>
            </a:glow>
          </a:effectLst>
        </p:spPr>
      </p:pic>
      <p:pic>
        <p:nvPicPr>
          <p:cNvPr id="10" name="Picture 9"/>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909052" flipH="1">
            <a:off x="-16927" y="171982"/>
            <a:ext cx="1677988" cy="1117453"/>
          </a:xfrm>
          <a:prstGeom prst="rect">
            <a:avLst/>
          </a:prstGeom>
          <a:effectLst>
            <a:glow rad="228600">
              <a:schemeClr val="accent2">
                <a:satMod val="175000"/>
                <a:alpha val="40000"/>
              </a:schemeClr>
            </a:glow>
          </a:effectLst>
        </p:spPr>
      </p:pic>
    </p:spTree>
  </p:cSld>
  <p:clrMapOvr>
    <a:masterClrMapping/>
  </p:clrMapOvr>
  <p:transition advTm="2979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additive="base">
                                        <p:cTn id="2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 calcmode="lin" valueType="num">
                                      <p:cBhvr additive="base">
                                        <p:cTn id="2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 calcmode="lin" valueType="num">
                                      <p:cBhvr additive="base">
                                        <p:cTn id="3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anim calcmode="lin" valueType="num">
                                      <p:cBhvr additive="base">
                                        <p:cTn id="3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1" end="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 calcmode="lin" valueType="num">
                                      <p:cBhvr additive="base">
                                        <p:cTn id="4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2" end="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 calcmode="lin" valueType="num">
                                      <p:cBhvr additive="base">
                                        <p:cTn id="4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7" cy="1219200"/>
          </a:xfrm>
          <a:effectLst>
            <a:outerShdw blurRad="50800" dist="38100" dir="5400000" algn="t" rotWithShape="0">
              <a:prstClr val="black">
                <a:alpha val="40000"/>
              </a:prstClr>
            </a:outerShdw>
          </a:effectLst>
        </p:spPr>
        <p:txBody>
          <a:bodyPr>
            <a:normAutofit fontScale="90000"/>
          </a:bodyPr>
          <a:lstStyle/>
          <a:p>
            <a:pPr algn="ctr"/>
            <a:br>
              <a:rPr lang="en-US" sz="2800" b="1" dirty="0">
                <a:solidFill>
                  <a:srgbClr val="0000FF"/>
                </a:solidFill>
                <a:latin typeface="+mn-lt"/>
              </a:rPr>
            </a:br>
            <a:br>
              <a:rPr lang="en-US" sz="2800" b="1" dirty="0">
                <a:solidFill>
                  <a:srgbClr val="0000FF"/>
                </a:solidFill>
                <a:latin typeface="+mn-lt"/>
              </a:rPr>
            </a:br>
            <a:r>
              <a:rPr lang="en-US" sz="3100" b="1" cap="none" dirty="0">
                <a:solidFill>
                  <a:srgbClr val="0000FF"/>
                </a:solidFill>
                <a:latin typeface="Times New Roman" panose="02020603050405020304" pitchFamily="18" charset="0"/>
                <a:cs typeface="Times New Roman" panose="02020603050405020304" pitchFamily="18" charset="0"/>
              </a:rPr>
              <a:t>Electrical Assembly</a:t>
            </a:r>
            <a:br>
              <a:rPr lang="en-US" sz="2800" b="1" dirty="0">
                <a:solidFill>
                  <a:srgbClr val="0000FF"/>
                </a:solidFill>
                <a:latin typeface="Times New Roman" panose="02020603050405020304" pitchFamily="18" charset="0"/>
                <a:cs typeface="Times New Roman" panose="02020603050405020304" pitchFamily="18" charset="0"/>
              </a:rPr>
            </a:br>
            <a:br>
              <a:rPr lang="en-US" sz="2800" b="1" dirty="0">
                <a:solidFill>
                  <a:srgbClr val="0000FF"/>
                </a:solidFill>
                <a:latin typeface="Times New Roman" panose="02020603050405020304" pitchFamily="18" charset="0"/>
                <a:cs typeface="Times New Roman" panose="02020603050405020304" pitchFamily="18" charset="0"/>
              </a:rPr>
            </a:br>
            <a:endParaRPr lang="en-US" sz="2800" b="1" dirty="0">
              <a:solidFill>
                <a:srgbClr val="0000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A208EFD2-3016-42E3-806E-62CBEB621FA5}"/>
              </a:ext>
            </a:extLst>
          </p:cNvPr>
          <p:cNvSpPr>
            <a:spLocks noGrp="1"/>
          </p:cNvSpPr>
          <p:nvPr>
            <p:ph idx="1"/>
          </p:nvPr>
        </p:nvSpPr>
        <p:spPr>
          <a:xfrm>
            <a:off x="990600" y="1524000"/>
            <a:ext cx="7696200" cy="4114800"/>
          </a:xfrm>
          <a:effectLst>
            <a:glow rad="127000">
              <a:schemeClr val="bg2"/>
            </a:glow>
          </a:effectLst>
        </p:spPr>
        <p:txBody>
          <a:bodyPr>
            <a:normAutofit fontScale="92500" lnSpcReduction="10000"/>
          </a:bodyPr>
          <a:lstStyle/>
          <a:p>
            <a:pPr lvl="0">
              <a:buFont typeface="Wingdings" panose="05000000000000000000" pitchFamily="2" charset="2"/>
              <a:buChar char="v"/>
            </a:pPr>
            <a:r>
              <a:rPr lang="en-US" dirty="0">
                <a:effectLst>
                  <a:glow rad="127000">
                    <a:schemeClr val="bg2"/>
                  </a:glow>
                </a:effectLst>
                <a:latin typeface="Times New Roman" panose="02020603050405020304" pitchFamily="18" charset="0"/>
                <a:cs typeface="Times New Roman" panose="02020603050405020304" pitchFamily="18" charset="0"/>
              </a:rPr>
              <a:t> LiDAR lite V3</a:t>
            </a:r>
          </a:p>
          <a:p>
            <a:pPr lvl="0">
              <a:buFont typeface="Wingdings" panose="05000000000000000000" pitchFamily="2" charset="2"/>
              <a:buChar char="v"/>
            </a:pPr>
            <a:r>
              <a:rPr lang="en-US" dirty="0">
                <a:effectLst>
                  <a:glow rad="127000">
                    <a:schemeClr val="bg2"/>
                  </a:glow>
                </a:effectLst>
                <a:latin typeface="Times New Roman" panose="02020603050405020304" pitchFamily="18" charset="0"/>
                <a:cs typeface="Times New Roman" panose="02020603050405020304" pitchFamily="18" charset="0"/>
              </a:rPr>
              <a:t> ADXL335 accelerometer</a:t>
            </a:r>
          </a:p>
          <a:p>
            <a:pPr lvl="0">
              <a:buFont typeface="Wingdings" panose="05000000000000000000" pitchFamily="2" charset="2"/>
              <a:buChar char="v"/>
            </a:pPr>
            <a:r>
              <a:rPr lang="en-US" dirty="0">
                <a:effectLst>
                  <a:glow rad="127000">
                    <a:schemeClr val="bg2"/>
                  </a:glow>
                </a:effectLst>
                <a:latin typeface="Times New Roman" panose="02020603050405020304" pitchFamily="18" charset="0"/>
                <a:cs typeface="Times New Roman" panose="02020603050405020304" pitchFamily="18" charset="0"/>
              </a:rPr>
              <a:t> FRDM K64F Microcontroller</a:t>
            </a:r>
          </a:p>
          <a:p>
            <a:pPr lvl="0">
              <a:buFont typeface="Wingdings" panose="05000000000000000000" pitchFamily="2" charset="2"/>
              <a:buChar char="v"/>
            </a:pPr>
            <a:r>
              <a:rPr lang="en-US" dirty="0">
                <a:effectLst>
                  <a:glow rad="127000">
                    <a:schemeClr val="bg2"/>
                  </a:glow>
                </a:effectLst>
                <a:latin typeface="Times New Roman" panose="02020603050405020304" pitchFamily="18" charset="0"/>
                <a:cs typeface="Times New Roman" panose="02020603050405020304" pitchFamily="18" charset="0"/>
              </a:rPr>
              <a:t> ESP8266 Wi-Fi module</a:t>
            </a:r>
          </a:p>
          <a:p>
            <a:pPr lvl="0">
              <a:buFont typeface="Wingdings" panose="05000000000000000000" pitchFamily="2" charset="2"/>
              <a:buChar char="v"/>
            </a:pPr>
            <a:r>
              <a:rPr lang="en-US" dirty="0">
                <a:effectLst>
                  <a:glow rad="127000">
                    <a:schemeClr val="bg2"/>
                  </a:glow>
                </a:effectLst>
                <a:latin typeface="Times New Roman" panose="02020603050405020304" pitchFamily="18" charset="0"/>
                <a:cs typeface="Times New Roman" panose="02020603050405020304" pitchFamily="18" charset="0"/>
              </a:rPr>
              <a:t> NEMA geared stepper motor</a:t>
            </a:r>
          </a:p>
          <a:p>
            <a:pPr lvl="0">
              <a:buFont typeface="Wingdings" panose="05000000000000000000" pitchFamily="2" charset="2"/>
              <a:buChar char="v"/>
            </a:pPr>
            <a:r>
              <a:rPr lang="en-US" dirty="0">
                <a:effectLst>
                  <a:glow rad="127000">
                    <a:schemeClr val="bg2"/>
                  </a:glow>
                </a:effectLst>
                <a:latin typeface="Times New Roman" panose="02020603050405020304" pitchFamily="18" charset="0"/>
                <a:cs typeface="Times New Roman" panose="02020603050405020304" pitchFamily="18" charset="0"/>
              </a:rPr>
              <a:t> Tower Pro MG995 Servo motor</a:t>
            </a:r>
          </a:p>
          <a:p>
            <a:pPr lvl="0">
              <a:buFont typeface="Wingdings" panose="05000000000000000000" pitchFamily="2" charset="2"/>
              <a:buChar char="v"/>
            </a:pPr>
            <a:r>
              <a:rPr lang="en-US" dirty="0">
                <a:effectLst>
                  <a:glow rad="127000">
                    <a:schemeClr val="bg2"/>
                  </a:glow>
                </a:effectLst>
                <a:latin typeface="Times New Roman" panose="02020603050405020304" pitchFamily="18" charset="0"/>
                <a:cs typeface="Times New Roman" panose="02020603050405020304" pitchFamily="18" charset="0"/>
              </a:rPr>
              <a:t> A4988 Stepper Driver</a:t>
            </a:r>
          </a:p>
          <a:p>
            <a:pPr>
              <a:buFont typeface="Wingdings" panose="05000000000000000000" pitchFamily="2" charset="2"/>
              <a:buChar char="v"/>
            </a:pPr>
            <a:r>
              <a:rPr lang="en-US" dirty="0">
                <a:effectLst>
                  <a:glow rad="127000">
                    <a:schemeClr val="bg2"/>
                  </a:glow>
                </a:effectLst>
                <a:latin typeface="Times New Roman" panose="02020603050405020304" pitchFamily="18" charset="0"/>
                <a:cs typeface="Times New Roman" panose="02020603050405020304" pitchFamily="18" charset="0"/>
              </a:rPr>
              <a:t> Slip ring</a:t>
            </a:r>
          </a:p>
          <a:p>
            <a:pPr lvl="0"/>
            <a:endParaRPr lang="en-US" sz="2400"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208CD96-29C9-4EF6-9DB8-5B4C4EE7A2F6}"/>
              </a:ext>
            </a:extLst>
          </p:cNvPr>
          <p:cNvSpPr>
            <a:spLocks noGrp="1"/>
          </p:cNvSpPr>
          <p:nvPr>
            <p:ph type="sldNum" sz="quarter" idx="12"/>
          </p:nvPr>
        </p:nvSpPr>
        <p:spPr/>
        <p:txBody>
          <a:bodyPr/>
          <a:lstStyle/>
          <a:p>
            <a:fld id="{81D45F5A-5A10-491E-A5A4-5DB04C5C6A1E}" type="slidenum">
              <a:rPr lang="en-US" smtClean="0"/>
              <a:pPr/>
              <a:t>10</a:t>
            </a:fld>
            <a:endParaRPr lang="en-US"/>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79" name="Rectangle 5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1" name="Rectangle 5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3" name="Rectangle 5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5"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7" name="Rectangle 5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9" name="Rectangle 6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1" name="Rectangle 6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3" name="Rectangle 6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5" name="Rectangle 6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7" name="Rectangle 6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9" name="Rectangle 7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1" name="Rectangle 7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3" name="Rectangle 7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5" name="Rectangle 7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7" name="Rectangle 7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54782747"/>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 calcmode="lin" valueType="num">
                                      <p:cBhvr additive="base">
                                        <p:cTn id="1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additive="base">
                                        <p:cTn id="2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 calcmode="lin" valueType="num">
                                      <p:cBhvr additive="base">
                                        <p:cTn id="24"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 calcmode="lin" valueType="num">
                                      <p:cBhvr additive="base">
                                        <p:cTn id="28"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 calcmode="lin" valueType="num">
                                      <p:cBhvr additive="base">
                                        <p:cTn id="32"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7">
                                            <p:txEl>
                                              <p:pRg st="6" end="6"/>
                                            </p:txEl>
                                          </p:spTgt>
                                        </p:tgtEl>
                                        <p:attrNameLst>
                                          <p:attrName>style.visibility</p:attrName>
                                        </p:attrNameLst>
                                      </p:cBhvr>
                                      <p:to>
                                        <p:strVal val="visible"/>
                                      </p:to>
                                    </p:set>
                                    <p:anim calcmode="lin" valueType="num">
                                      <p:cBhvr additive="base">
                                        <p:cTn id="36"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7">
                                            <p:txEl>
                                              <p:pRg st="7" end="7"/>
                                            </p:txEl>
                                          </p:spTgt>
                                        </p:tgtEl>
                                        <p:attrNameLst>
                                          <p:attrName>style.visibility</p:attrName>
                                        </p:attrNameLst>
                                      </p:cBhvr>
                                      <p:to>
                                        <p:strVal val="visible"/>
                                      </p:to>
                                    </p:set>
                                    <p:anim calcmode="lin" valueType="num">
                                      <p:cBhvr additive="base">
                                        <p:cTn id="40"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793037" cy="1233487"/>
          </a:xfrm>
          <a:effectLst>
            <a:outerShdw blurRad="50800" dist="38100" dir="5400000" algn="t" rotWithShape="0">
              <a:prstClr val="black">
                <a:alpha val="40000"/>
              </a:prstClr>
            </a:outerShdw>
          </a:effectLst>
        </p:spPr>
        <p:txBody>
          <a:bodyPr>
            <a:normAutofit fontScale="90000"/>
          </a:bodyPr>
          <a:lstStyle/>
          <a:p>
            <a:pPr algn="ctr"/>
            <a:br>
              <a:rPr lang="en-US" sz="2800" b="1" dirty="0">
                <a:solidFill>
                  <a:srgbClr val="0000FF"/>
                </a:solidFill>
                <a:latin typeface="+mn-lt"/>
              </a:rPr>
            </a:br>
            <a:r>
              <a:rPr lang="en-US" sz="3100" b="1" cap="none" dirty="0">
                <a:solidFill>
                  <a:srgbClr val="0000FF"/>
                </a:solidFill>
                <a:latin typeface="Times New Roman" panose="02020603050405020304" pitchFamily="18" charset="0"/>
                <a:cs typeface="Times New Roman" panose="02020603050405020304" pitchFamily="18" charset="0"/>
              </a:rPr>
              <a:t>Software Development Tools</a:t>
            </a:r>
            <a:br>
              <a:rPr lang="en-US" sz="2800" b="1" dirty="0">
                <a:solidFill>
                  <a:srgbClr val="0000FF"/>
                </a:solidFill>
                <a:latin typeface="Times New Roman" panose="02020603050405020304" pitchFamily="18" charset="0"/>
                <a:cs typeface="Times New Roman" panose="02020603050405020304" pitchFamily="18" charset="0"/>
              </a:rPr>
            </a:br>
            <a:endParaRPr lang="en-US" sz="2800" b="1" dirty="0">
              <a:solidFill>
                <a:srgbClr val="0000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A208EFD2-3016-42E3-806E-62CBEB621FA5}"/>
              </a:ext>
            </a:extLst>
          </p:cNvPr>
          <p:cNvSpPr>
            <a:spLocks noGrp="1"/>
          </p:cNvSpPr>
          <p:nvPr>
            <p:ph idx="1"/>
          </p:nvPr>
        </p:nvSpPr>
        <p:spPr>
          <a:xfrm>
            <a:off x="1066800" y="1752600"/>
            <a:ext cx="7391400" cy="3962400"/>
          </a:xfrm>
        </p:spPr>
        <p:txBody>
          <a:bodyPr>
            <a:normAutofit/>
          </a:bodyPr>
          <a:lstStyle/>
          <a:p>
            <a:pPr lvl="0">
              <a:buFont typeface="Wingdings" panose="05000000000000000000" pitchFamily="2" charset="2"/>
              <a:buChar char="v"/>
            </a:pPr>
            <a:r>
              <a:rPr lang="en-US" dirty="0">
                <a:effectLst>
                  <a:glow rad="127000">
                    <a:schemeClr val="bg2"/>
                  </a:glow>
                </a:effectLst>
                <a:latin typeface="Times New Roman" panose="02020603050405020304" pitchFamily="18" charset="0"/>
                <a:cs typeface="Times New Roman" panose="02020603050405020304" pitchFamily="18" charset="0"/>
              </a:rPr>
              <a:t> </a:t>
            </a:r>
            <a:r>
              <a:rPr lang="en-US" dirty="0" err="1">
                <a:effectLst>
                  <a:glow rad="127000">
                    <a:schemeClr val="bg2"/>
                  </a:glow>
                </a:effectLst>
                <a:latin typeface="Times New Roman" panose="02020603050405020304" pitchFamily="18" charset="0"/>
                <a:cs typeface="Times New Roman" panose="02020603050405020304" pitchFamily="18" charset="0"/>
              </a:rPr>
              <a:t>Mbed</a:t>
            </a:r>
            <a:r>
              <a:rPr lang="en-US" dirty="0">
                <a:effectLst>
                  <a:glow rad="127000">
                    <a:schemeClr val="bg2"/>
                  </a:glow>
                </a:effectLst>
                <a:latin typeface="Times New Roman" panose="02020603050405020304" pitchFamily="18" charset="0"/>
                <a:cs typeface="Times New Roman" panose="02020603050405020304" pitchFamily="18" charset="0"/>
              </a:rPr>
              <a:t> Online </a:t>
            </a:r>
          </a:p>
          <a:p>
            <a:pPr lvl="0">
              <a:buFont typeface="Wingdings" panose="05000000000000000000" pitchFamily="2" charset="2"/>
              <a:buChar char="v"/>
            </a:pPr>
            <a:r>
              <a:rPr lang="en-US" dirty="0">
                <a:effectLst>
                  <a:glow rad="127000">
                    <a:schemeClr val="bg2"/>
                  </a:glow>
                </a:effectLst>
                <a:latin typeface="Times New Roman" panose="02020603050405020304" pitchFamily="18" charset="0"/>
                <a:cs typeface="Times New Roman" panose="02020603050405020304" pitchFamily="18" charset="0"/>
              </a:rPr>
              <a:t> Visual Python</a:t>
            </a:r>
          </a:p>
          <a:p>
            <a:pPr lvl="0">
              <a:buFont typeface="Wingdings" panose="05000000000000000000" pitchFamily="2" charset="2"/>
              <a:buChar char="v"/>
            </a:pPr>
            <a:r>
              <a:rPr lang="en-US" dirty="0">
                <a:effectLst>
                  <a:glow rad="127000">
                    <a:schemeClr val="bg2"/>
                  </a:glow>
                </a:effectLst>
                <a:latin typeface="Times New Roman" panose="02020603050405020304" pitchFamily="18" charset="0"/>
                <a:cs typeface="Times New Roman" panose="02020603050405020304" pitchFamily="18" charset="0"/>
              </a:rPr>
              <a:t> PHP</a:t>
            </a:r>
          </a:p>
          <a:p>
            <a:pPr marL="0" lvl="0" indent="0">
              <a:buNone/>
            </a:pPr>
            <a:endParaRPr lang="en-US" dirty="0">
              <a:effectLst>
                <a:glow rad="127000">
                  <a:schemeClr val="bg2"/>
                </a:glow>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08CD96-29C9-4EF6-9DB8-5B4C4EE7A2F6}"/>
              </a:ext>
            </a:extLst>
          </p:cNvPr>
          <p:cNvSpPr>
            <a:spLocks noGrp="1"/>
          </p:cNvSpPr>
          <p:nvPr>
            <p:ph type="sldNum" sz="quarter" idx="12"/>
          </p:nvPr>
        </p:nvSpPr>
        <p:spPr/>
        <p:txBody>
          <a:bodyPr/>
          <a:lstStyle/>
          <a:p>
            <a:fld id="{81D45F5A-5A10-491E-A5A4-5DB04C5C6A1E}" type="slidenum">
              <a:rPr lang="en-US" smtClean="0"/>
              <a:pPr/>
              <a:t>11</a:t>
            </a:fld>
            <a:endParaRPr lang="en-US"/>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79" name="Rectangle 5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1" name="Rectangle 5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3" name="Rectangle 5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5"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7" name="Rectangle 5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9" name="Rectangle 6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1" name="Rectangle 6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3" name="Rectangle 6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5" name="Rectangle 6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7" name="Rectangle 6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9" name="Rectangle 7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1" name="Rectangle 7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3" name="Rectangle 7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5" name="Rectangle 7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7" name="Rectangle 7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 name="Content Placeholder 6">
            <a:extLst>
              <a:ext uri="{FF2B5EF4-FFF2-40B4-BE49-F238E27FC236}">
                <a16:creationId xmlns:a16="http://schemas.microsoft.com/office/drawing/2014/main" id="{E751E013-26DF-432F-B6F4-E8CB8025ADB5}"/>
              </a:ext>
            </a:extLst>
          </p:cNvPr>
          <p:cNvSpPr txBox="1">
            <a:spLocks/>
          </p:cNvSpPr>
          <p:nvPr/>
        </p:nvSpPr>
        <p:spPr>
          <a:xfrm>
            <a:off x="1219200" y="1905000"/>
            <a:ext cx="7391400" cy="39624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v"/>
            </a:pPr>
            <a:endParaRPr lang="en-US" dirty="0">
              <a:effectLst>
                <a:glow rad="127000">
                  <a:schemeClr val="bg2"/>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2292664"/>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 calcmode="lin" valueType="num">
                                      <p:cBhvr additive="base">
                                        <p:cTn id="1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additive="base">
                                        <p:cTn id="2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793037" cy="914400"/>
          </a:xfrm>
          <a:effectLst>
            <a:outerShdw blurRad="50800" dist="38100" dir="5400000" algn="t" rotWithShape="0">
              <a:prstClr val="black">
                <a:alpha val="40000"/>
              </a:prstClr>
            </a:outerShdw>
          </a:effectLst>
        </p:spPr>
        <p:txBody>
          <a:bodyPr/>
          <a:lstStyle/>
          <a:p>
            <a:pPr algn="ctr"/>
            <a:r>
              <a:rPr lang="en-US" sz="2800" b="1" cap="none" dirty="0">
                <a:solidFill>
                  <a:srgbClr val="0000FF"/>
                </a:solidFill>
                <a:latin typeface="Times New Roman" panose="02020603050405020304" pitchFamily="18" charset="0"/>
                <a:cs typeface="Times New Roman" panose="02020603050405020304" pitchFamily="18" charset="0"/>
              </a:rPr>
              <a:t>System Functioning</a:t>
            </a:r>
          </a:p>
        </p:txBody>
      </p:sp>
      <p:sp>
        <p:nvSpPr>
          <p:cNvPr id="7" name="Content Placeholder 6">
            <a:extLst>
              <a:ext uri="{FF2B5EF4-FFF2-40B4-BE49-F238E27FC236}">
                <a16:creationId xmlns:a16="http://schemas.microsoft.com/office/drawing/2014/main" id="{A208EFD2-3016-42E3-806E-62CBEB621FA5}"/>
              </a:ext>
            </a:extLst>
          </p:cNvPr>
          <p:cNvSpPr>
            <a:spLocks noGrp="1"/>
          </p:cNvSpPr>
          <p:nvPr>
            <p:ph idx="1"/>
          </p:nvPr>
        </p:nvSpPr>
        <p:spPr>
          <a:xfrm>
            <a:off x="609600" y="1524000"/>
            <a:ext cx="8345488" cy="4724400"/>
          </a:xfrm>
          <a:effectLst>
            <a:glow rad="101600">
              <a:schemeClr val="bg1">
                <a:alpha val="60000"/>
              </a:schemeClr>
            </a:glow>
          </a:effectLst>
        </p:spPr>
        <p:txBody>
          <a:bodyPr>
            <a:normAutofit/>
          </a:bodyPr>
          <a:lstStyle/>
          <a:p>
            <a:pPr lvl="0">
              <a:buFont typeface="Wingdings" panose="05000000000000000000" pitchFamily="2" charset="2"/>
              <a:buChar char="v"/>
            </a:pPr>
            <a:r>
              <a:rPr lang="en-US" dirty="0">
                <a:effectLst>
                  <a:glow rad="127000">
                    <a:schemeClr val="bg2"/>
                  </a:glow>
                </a:effectLst>
                <a:latin typeface="Times New Roman" panose="02020603050405020304" pitchFamily="18" charset="0"/>
                <a:cs typeface="Times New Roman" panose="02020603050405020304" pitchFamily="18" charset="0"/>
              </a:rPr>
              <a:t> Sensor Unit: </a:t>
            </a:r>
          </a:p>
          <a:p>
            <a:pPr lvl="0" algn="just">
              <a:buFont typeface="Wingdings" panose="05000000000000000000" pitchFamily="2" charset="2"/>
              <a:buChar char="Ø"/>
            </a:pPr>
            <a:r>
              <a:rPr lang="en-US" dirty="0">
                <a:effectLst>
                  <a:glow rad="127000">
                    <a:schemeClr val="bg2"/>
                  </a:glow>
                </a:effectLst>
                <a:latin typeface="Times New Roman" panose="02020603050405020304" pitchFamily="18" charset="0"/>
                <a:cs typeface="Times New Roman" panose="02020603050405020304" pitchFamily="18" charset="0"/>
              </a:rPr>
              <a:t>ADXL335 accelerometer detect changes in force  resulting from  tilt and gives x,y,z value. </a:t>
            </a:r>
          </a:p>
          <a:p>
            <a:pPr lvl="0">
              <a:buFont typeface="Wingdings" panose="05000000000000000000" pitchFamily="2" charset="2"/>
              <a:buChar char="Ø"/>
            </a:pPr>
            <a:r>
              <a:rPr lang="en-US" dirty="0">
                <a:effectLst>
                  <a:glow rad="127000">
                    <a:schemeClr val="bg2"/>
                  </a:glow>
                </a:effectLst>
                <a:latin typeface="Times New Roman" panose="02020603050405020304" pitchFamily="18" charset="0"/>
                <a:cs typeface="Times New Roman" panose="02020603050405020304" pitchFamily="18" charset="0"/>
              </a:rPr>
              <a:t> LiDAR lite V3 gives us depth measurement.</a:t>
            </a:r>
          </a:p>
          <a:p>
            <a:pPr lvl="0">
              <a:buFont typeface="Wingdings" panose="05000000000000000000" pitchFamily="2" charset="2"/>
              <a:buChar char="v"/>
            </a:pPr>
            <a:r>
              <a:rPr lang="en-US" dirty="0">
                <a:effectLst>
                  <a:glow rad="127000">
                    <a:schemeClr val="bg2"/>
                  </a:glow>
                </a:effectLst>
                <a:latin typeface="Times New Roman" panose="02020603050405020304" pitchFamily="18" charset="0"/>
                <a:cs typeface="Times New Roman" panose="02020603050405020304" pitchFamily="18" charset="0"/>
              </a:rPr>
              <a:t> Microprocessor Unit</a:t>
            </a:r>
          </a:p>
          <a:p>
            <a:pPr algn="just">
              <a:buFont typeface="Wingdings" panose="05000000000000000000" pitchFamily="2" charset="2"/>
              <a:buChar char="Ø"/>
            </a:pPr>
            <a:r>
              <a:rPr lang="en-US" dirty="0">
                <a:effectLst>
                  <a:glow rad="127000">
                    <a:schemeClr val="bg2"/>
                  </a:glow>
                </a:effectLst>
                <a:latin typeface="Times New Roman" panose="02020603050405020304" pitchFamily="18" charset="0"/>
                <a:cs typeface="Times New Roman" panose="02020603050405020304" pitchFamily="18" charset="0"/>
              </a:rPr>
              <a:t> After acquisition of sensor data FRDM K64F Microcontroller transforms data using mathematical rule for rotation of axis </a:t>
            </a:r>
          </a:p>
          <a:p>
            <a:pPr lvl="0" algn="just">
              <a:buFont typeface="Wingdings" panose="05000000000000000000" pitchFamily="2" charset="2"/>
              <a:buChar char="Ø"/>
            </a:pPr>
            <a:r>
              <a:rPr lang="en-US" dirty="0">
                <a:effectLst>
                  <a:glow rad="127000">
                    <a:schemeClr val="bg2"/>
                  </a:glow>
                </a:effectLst>
                <a:latin typeface="Times New Roman" panose="02020603050405020304" pitchFamily="18" charset="0"/>
                <a:cs typeface="Times New Roman" panose="02020603050405020304" pitchFamily="18" charset="0"/>
              </a:rPr>
              <a:t>It also helps Wi-Fi module to send data to cloud.</a:t>
            </a:r>
          </a:p>
          <a:p>
            <a:pPr>
              <a:buFont typeface="Wingdings" panose="05000000000000000000" pitchFamily="2" charset="2"/>
              <a:buChar char="Ø"/>
            </a:pPr>
            <a:endParaRPr lang="en-US" dirty="0"/>
          </a:p>
          <a:p>
            <a:pPr marL="0" lvl="0" indent="0">
              <a:buNone/>
            </a:pPr>
            <a:endParaRPr lang="en-US" b="1" dirty="0">
              <a:solidFill>
                <a:srgbClr val="0000FF"/>
              </a:solidFill>
            </a:endParaRPr>
          </a:p>
          <a:p>
            <a:pPr marL="0" lvl="0" indent="0">
              <a:buNone/>
            </a:pPr>
            <a:endParaRPr lang="en-US" sz="2400" dirty="0"/>
          </a:p>
          <a:p>
            <a:pPr lvl="0"/>
            <a:endParaRPr lang="en-US" sz="2400" dirty="0"/>
          </a:p>
          <a:p>
            <a:pPr marL="0" indent="0">
              <a:buNone/>
            </a:pPr>
            <a:endParaRPr lang="en-US" dirty="0"/>
          </a:p>
        </p:txBody>
      </p:sp>
      <p:sp>
        <p:nvSpPr>
          <p:cNvPr id="4" name="Slide Number Placeholder 3">
            <a:extLst>
              <a:ext uri="{FF2B5EF4-FFF2-40B4-BE49-F238E27FC236}">
                <a16:creationId xmlns:a16="http://schemas.microsoft.com/office/drawing/2014/main" id="{7208CD96-29C9-4EF6-9DB8-5B4C4EE7A2F6}"/>
              </a:ext>
            </a:extLst>
          </p:cNvPr>
          <p:cNvSpPr>
            <a:spLocks noGrp="1"/>
          </p:cNvSpPr>
          <p:nvPr>
            <p:ph type="sldNum" sz="quarter" idx="12"/>
          </p:nvPr>
        </p:nvSpPr>
        <p:spPr/>
        <p:txBody>
          <a:bodyPr/>
          <a:lstStyle/>
          <a:p>
            <a:fld id="{81D45F5A-5A10-491E-A5A4-5DB04C5C6A1E}" type="slidenum">
              <a:rPr lang="en-US" smtClean="0"/>
              <a:pPr/>
              <a:t>12</a:t>
            </a:fld>
            <a:endParaRPr lang="en-US"/>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79" name="Rectangle 5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1" name="Rectangle 5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3" name="Rectangle 5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5"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7" name="Rectangle 5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9" name="Rectangle 6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1" name="Rectangle 6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3" name="Rectangle 6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5" name="Rectangle 6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7" name="Rectangle 6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9" name="Rectangle 7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1" name="Rectangle 7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3" name="Rectangle 7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5" name="Rectangle 7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7" name="Rectangle 7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2940255"/>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 calcmode="lin" valueType="num">
                                      <p:cBhvr additive="base">
                                        <p:cTn id="1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additive="base">
                                        <p:cTn id="2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 calcmode="lin" valueType="num">
                                      <p:cBhvr additive="base">
                                        <p:cTn id="26"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 calcmode="lin" valueType="num">
                                      <p:cBhvr additive="base">
                                        <p:cTn id="30"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 calcmode="lin" valueType="num">
                                      <p:cBhvr additive="base">
                                        <p:cTn id="34"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793037" cy="914400"/>
          </a:xfrm>
          <a:effectLst>
            <a:outerShdw blurRad="50800" dist="38100" dir="5400000" algn="t" rotWithShape="0">
              <a:prstClr val="black">
                <a:alpha val="40000"/>
              </a:prstClr>
            </a:outerShdw>
          </a:effectLst>
        </p:spPr>
        <p:txBody>
          <a:bodyPr/>
          <a:lstStyle/>
          <a:p>
            <a:pPr algn="ctr"/>
            <a:r>
              <a:rPr lang="en-US" sz="2800" b="1" cap="none" dirty="0">
                <a:solidFill>
                  <a:srgbClr val="0000FF"/>
                </a:solidFill>
                <a:latin typeface="Times New Roman" panose="02020603050405020304" pitchFamily="18" charset="0"/>
                <a:cs typeface="Times New Roman" panose="02020603050405020304" pitchFamily="18" charset="0"/>
              </a:rPr>
              <a:t>System Functioning</a:t>
            </a:r>
          </a:p>
        </p:txBody>
      </p:sp>
      <p:sp>
        <p:nvSpPr>
          <p:cNvPr id="7" name="Content Placeholder 6">
            <a:extLst>
              <a:ext uri="{FF2B5EF4-FFF2-40B4-BE49-F238E27FC236}">
                <a16:creationId xmlns:a16="http://schemas.microsoft.com/office/drawing/2014/main" id="{A208EFD2-3016-42E3-806E-62CBEB621FA5}"/>
              </a:ext>
            </a:extLst>
          </p:cNvPr>
          <p:cNvSpPr>
            <a:spLocks noGrp="1"/>
          </p:cNvSpPr>
          <p:nvPr>
            <p:ph idx="1"/>
          </p:nvPr>
        </p:nvSpPr>
        <p:spPr>
          <a:xfrm>
            <a:off x="609600" y="1524000"/>
            <a:ext cx="8345488" cy="4724400"/>
          </a:xfrm>
        </p:spPr>
        <p:txBody>
          <a:bodyPr>
            <a:normAutofit/>
          </a:bodyPr>
          <a:lstStyle/>
          <a:p>
            <a:pPr lvl="0">
              <a:buFont typeface="Wingdings" panose="05000000000000000000" pitchFamily="2" charset="2"/>
              <a:buChar char="v"/>
            </a:pPr>
            <a:r>
              <a:rPr lang="en-US" dirty="0">
                <a:effectLst>
                  <a:glow rad="127000">
                    <a:schemeClr val="bg2"/>
                  </a:glow>
                </a:effectLst>
                <a:latin typeface="Times New Roman" panose="02020603050405020304" pitchFamily="18" charset="0"/>
                <a:cs typeface="Times New Roman" panose="02020603050405020304" pitchFamily="18" charset="0"/>
              </a:rPr>
              <a:t> 3D Mapping Unit: </a:t>
            </a:r>
          </a:p>
          <a:p>
            <a:pPr lvl="0">
              <a:buFont typeface="Wingdings" panose="05000000000000000000" pitchFamily="2" charset="2"/>
              <a:buChar char="Ø"/>
            </a:pPr>
            <a:r>
              <a:rPr lang="en-US" dirty="0">
                <a:effectLst>
                  <a:glow rad="127000">
                    <a:schemeClr val="bg2"/>
                  </a:glow>
                </a:effectLst>
                <a:latin typeface="Times New Roman" panose="02020603050405020304" pitchFamily="18" charset="0"/>
                <a:cs typeface="Times New Roman" panose="02020603050405020304" pitchFamily="18" charset="0"/>
              </a:rPr>
              <a:t> It maps processed and transformed data from microprocessor unit and generate a 3D point cloud. </a:t>
            </a:r>
          </a:p>
          <a:p>
            <a:pPr lvl="0">
              <a:buFont typeface="Wingdings" panose="05000000000000000000" pitchFamily="2" charset="2"/>
              <a:buChar char="Ø"/>
            </a:pPr>
            <a:endParaRPr lang="en-US" dirty="0"/>
          </a:p>
          <a:p>
            <a:pPr marL="0" lvl="0" indent="0">
              <a:buNone/>
            </a:pPr>
            <a:endParaRPr lang="en-US" b="1" dirty="0">
              <a:solidFill>
                <a:srgbClr val="0000FF"/>
              </a:solidFill>
            </a:endParaRPr>
          </a:p>
          <a:p>
            <a:pPr marL="0" lvl="0" indent="0">
              <a:buNone/>
            </a:pPr>
            <a:endParaRPr lang="en-US" sz="2400" dirty="0"/>
          </a:p>
          <a:p>
            <a:pPr lvl="0"/>
            <a:endParaRPr lang="en-US" sz="2400" dirty="0"/>
          </a:p>
          <a:p>
            <a:pPr marL="0" indent="0">
              <a:buNone/>
            </a:pPr>
            <a:endParaRPr lang="en-US" dirty="0"/>
          </a:p>
        </p:txBody>
      </p:sp>
      <p:sp>
        <p:nvSpPr>
          <p:cNvPr id="4" name="Slide Number Placeholder 3">
            <a:extLst>
              <a:ext uri="{FF2B5EF4-FFF2-40B4-BE49-F238E27FC236}">
                <a16:creationId xmlns:a16="http://schemas.microsoft.com/office/drawing/2014/main" id="{7208CD96-29C9-4EF6-9DB8-5B4C4EE7A2F6}"/>
              </a:ext>
            </a:extLst>
          </p:cNvPr>
          <p:cNvSpPr>
            <a:spLocks noGrp="1"/>
          </p:cNvSpPr>
          <p:nvPr>
            <p:ph type="sldNum" sz="quarter" idx="12"/>
          </p:nvPr>
        </p:nvSpPr>
        <p:spPr/>
        <p:txBody>
          <a:bodyPr/>
          <a:lstStyle/>
          <a:p>
            <a:fld id="{81D45F5A-5A10-491E-A5A4-5DB04C5C6A1E}" type="slidenum">
              <a:rPr lang="en-US" smtClean="0"/>
              <a:pPr/>
              <a:t>13</a:t>
            </a:fld>
            <a:endParaRPr lang="en-US"/>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79" name="Rectangle 5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1" name="Rectangle 5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3" name="Rectangle 5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5"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7" name="Rectangle 5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9" name="Rectangle 6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1" name="Rectangle 6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3" name="Rectangle 6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5" name="Rectangle 6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7" name="Rectangle 6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9" name="Rectangle 7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1" name="Rectangle 7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3" name="Rectangle 7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5" name="Rectangle 7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7" name="Rectangle 7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46831302"/>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 calcmode="lin" valueType="num">
                                      <p:cBhvr additive="base">
                                        <p:cTn id="1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793037" cy="914400"/>
          </a:xfrm>
          <a:effectLst>
            <a:outerShdw blurRad="50800" dist="38100" dir="5400000" algn="t" rotWithShape="0">
              <a:prstClr val="black">
                <a:alpha val="40000"/>
              </a:prstClr>
            </a:outerShdw>
          </a:effectLst>
        </p:spPr>
        <p:txBody>
          <a:bodyPr/>
          <a:lstStyle/>
          <a:p>
            <a:pPr algn="ctr"/>
            <a:r>
              <a:rPr lang="en-US" sz="2800" b="1" cap="none" dirty="0">
                <a:solidFill>
                  <a:srgbClr val="0000FF"/>
                </a:solidFill>
                <a:latin typeface="Times New Roman" panose="02020603050405020304" pitchFamily="18" charset="0"/>
                <a:cs typeface="Times New Roman" panose="02020603050405020304" pitchFamily="18" charset="0"/>
              </a:rPr>
              <a:t>System Calibration </a:t>
            </a:r>
          </a:p>
        </p:txBody>
      </p:sp>
      <p:sp>
        <p:nvSpPr>
          <p:cNvPr id="7" name="Content Placeholder 6">
            <a:extLst>
              <a:ext uri="{FF2B5EF4-FFF2-40B4-BE49-F238E27FC236}">
                <a16:creationId xmlns:a16="http://schemas.microsoft.com/office/drawing/2014/main" id="{A208EFD2-3016-42E3-806E-62CBEB621FA5}"/>
              </a:ext>
            </a:extLst>
          </p:cNvPr>
          <p:cNvSpPr>
            <a:spLocks noGrp="1"/>
          </p:cNvSpPr>
          <p:nvPr>
            <p:ph idx="1"/>
          </p:nvPr>
        </p:nvSpPr>
        <p:spPr>
          <a:xfrm>
            <a:off x="609600" y="2133600"/>
            <a:ext cx="8345488" cy="3505200"/>
          </a:xfrm>
        </p:spPr>
        <p:txBody>
          <a:bodyPr/>
          <a:lstStyle/>
          <a:p>
            <a:pPr lvl="0">
              <a:buFont typeface="Wingdings" panose="05000000000000000000" pitchFamily="2" charset="2"/>
              <a:buChar char="v"/>
            </a:pPr>
            <a:r>
              <a:rPr lang="en-US" dirty="0">
                <a:solidFill>
                  <a:prstClr val="white"/>
                </a:solidFill>
                <a:effectLst>
                  <a:glow rad="127000">
                    <a:srgbClr val="134770"/>
                  </a:glow>
                </a:effectLst>
                <a:latin typeface="Times New Roman" panose="02020603050405020304" pitchFamily="18" charset="0"/>
                <a:cs typeface="Times New Roman" panose="02020603050405020304" pitchFamily="18" charset="0"/>
              </a:rPr>
              <a:t> </a:t>
            </a:r>
            <a:r>
              <a:rPr lang="en-US" dirty="0">
                <a:effectLst>
                  <a:glow rad="127000">
                    <a:schemeClr val="bg2"/>
                  </a:glow>
                </a:effectLst>
                <a:latin typeface="Times New Roman" panose="02020603050405020304" pitchFamily="18" charset="0"/>
                <a:cs typeface="Times New Roman" panose="02020603050405020304" pitchFamily="18" charset="0"/>
              </a:rPr>
              <a:t>ADXL335 accelerometer scaling</a:t>
            </a:r>
          </a:p>
          <a:p>
            <a:pPr lvl="0">
              <a:buFont typeface="Wingdings" panose="05000000000000000000" pitchFamily="2" charset="2"/>
              <a:buChar char="v"/>
            </a:pPr>
            <a:r>
              <a:rPr lang="en-US" dirty="0">
                <a:solidFill>
                  <a:prstClr val="white"/>
                </a:solidFill>
                <a:effectLst>
                  <a:glow rad="127000">
                    <a:schemeClr val="bg2"/>
                  </a:glow>
                </a:effectLst>
                <a:latin typeface="Times New Roman" panose="02020603050405020304" pitchFamily="18" charset="0"/>
                <a:cs typeface="Times New Roman" panose="02020603050405020304" pitchFamily="18" charset="0"/>
              </a:rPr>
              <a:t> 360 degree continuous rotational servo motor calibration</a:t>
            </a:r>
          </a:p>
          <a:p>
            <a:pPr lvl="0">
              <a:buFont typeface="Wingdings" panose="05000000000000000000" pitchFamily="2" charset="2"/>
              <a:buChar char="v"/>
            </a:pPr>
            <a:r>
              <a:rPr lang="en-US" dirty="0">
                <a:solidFill>
                  <a:prstClr val="white"/>
                </a:solidFill>
                <a:effectLst>
                  <a:glow rad="127000">
                    <a:schemeClr val="bg2"/>
                  </a:glow>
                </a:effectLst>
                <a:latin typeface="Times New Roman" panose="02020603050405020304" pitchFamily="18" charset="0"/>
                <a:cs typeface="Times New Roman" panose="02020603050405020304" pitchFamily="18" charset="0"/>
              </a:rPr>
              <a:t> Stepper motor calibration</a:t>
            </a:r>
          </a:p>
          <a:p>
            <a:pPr lvl="0">
              <a:buFont typeface="Wingdings" panose="05000000000000000000" pitchFamily="2" charset="2"/>
              <a:buChar char="v"/>
            </a:pPr>
            <a:endParaRPr lang="en-US" dirty="0">
              <a:solidFill>
                <a:prstClr val="white"/>
              </a:solidFill>
              <a:effectLst>
                <a:glow rad="127000">
                  <a:srgbClr val="134770"/>
                </a:glow>
              </a:effectLst>
              <a:latin typeface="Times New Roman" panose="02020603050405020304" pitchFamily="18" charset="0"/>
              <a:cs typeface="Times New Roman" panose="02020603050405020304" pitchFamily="18" charset="0"/>
            </a:endParaRPr>
          </a:p>
          <a:p>
            <a:pPr marL="0" lvl="0" indent="0">
              <a:buNone/>
            </a:pPr>
            <a:endParaRPr lang="en-US" sz="2400" dirty="0"/>
          </a:p>
        </p:txBody>
      </p:sp>
      <p:sp>
        <p:nvSpPr>
          <p:cNvPr id="4" name="Slide Number Placeholder 3">
            <a:extLst>
              <a:ext uri="{FF2B5EF4-FFF2-40B4-BE49-F238E27FC236}">
                <a16:creationId xmlns:a16="http://schemas.microsoft.com/office/drawing/2014/main" id="{7208CD96-29C9-4EF6-9DB8-5B4C4EE7A2F6}"/>
              </a:ext>
            </a:extLst>
          </p:cNvPr>
          <p:cNvSpPr>
            <a:spLocks noGrp="1"/>
          </p:cNvSpPr>
          <p:nvPr>
            <p:ph type="sldNum" sz="quarter" idx="12"/>
          </p:nvPr>
        </p:nvSpPr>
        <p:spPr/>
        <p:txBody>
          <a:bodyPr/>
          <a:lstStyle/>
          <a:p>
            <a:fld id="{81D45F5A-5A10-491E-A5A4-5DB04C5C6A1E}" type="slidenum">
              <a:rPr lang="en-US" smtClean="0"/>
              <a:pPr/>
              <a:t>14</a:t>
            </a:fld>
            <a:endParaRPr lang="en-US"/>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79" name="Rectangle 5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1" name="Rectangle 5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3" name="Rectangle 5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5"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7" name="Rectangle 5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9" name="Rectangle 6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1" name="Rectangle 6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3" name="Rectangle 6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5" name="Rectangle 6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7" name="Rectangle 6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9" name="Rectangle 7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1" name="Rectangle 7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3" name="Rectangle 7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5" name="Rectangle 7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7" name="Rectangle 7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57145549"/>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 calcmode="lin" valueType="num">
                                      <p:cBhvr additive="base">
                                        <p:cTn id="1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additive="base">
                                        <p:cTn id="2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326437" cy="914400"/>
          </a:xfrm>
          <a:effectLst>
            <a:outerShdw blurRad="50800" dist="38100" dir="5400000" algn="t" rotWithShape="0">
              <a:prstClr val="black">
                <a:alpha val="40000"/>
              </a:prstClr>
            </a:outerShdw>
          </a:effectLst>
        </p:spPr>
        <p:txBody>
          <a:bodyPr/>
          <a:lstStyle/>
          <a:p>
            <a:pPr algn="ctr"/>
            <a:r>
              <a:rPr lang="en-US" sz="2800" b="1" cap="none" dirty="0">
                <a:solidFill>
                  <a:srgbClr val="0000FF"/>
                </a:solidFill>
                <a:latin typeface="Times New Roman" panose="02020603050405020304" pitchFamily="18" charset="0"/>
                <a:cs typeface="Times New Roman" panose="02020603050405020304" pitchFamily="18" charset="0"/>
              </a:rPr>
              <a:t>Geometric Transformation</a:t>
            </a:r>
          </a:p>
        </p:txBody>
      </p:sp>
      <p:sp>
        <p:nvSpPr>
          <p:cNvPr id="7" name="Content Placeholder 6">
            <a:extLst>
              <a:ext uri="{FF2B5EF4-FFF2-40B4-BE49-F238E27FC236}">
                <a16:creationId xmlns:a16="http://schemas.microsoft.com/office/drawing/2014/main" id="{A208EFD2-3016-42E3-806E-62CBEB621FA5}"/>
              </a:ext>
            </a:extLst>
          </p:cNvPr>
          <p:cNvSpPr>
            <a:spLocks noGrp="1"/>
          </p:cNvSpPr>
          <p:nvPr>
            <p:ph idx="1"/>
          </p:nvPr>
        </p:nvSpPr>
        <p:spPr>
          <a:xfrm>
            <a:off x="609600" y="1447800"/>
            <a:ext cx="8345488" cy="4800600"/>
          </a:xfrm>
        </p:spPr>
        <p:txBody>
          <a:bodyPr/>
          <a:lstStyle/>
          <a:p>
            <a:pPr lvl="0" algn="just">
              <a:buFont typeface="Wingdings" panose="05000000000000000000" pitchFamily="2" charset="2"/>
              <a:buChar char="Ø"/>
            </a:pPr>
            <a:r>
              <a:rPr lang="en-US" dirty="0">
                <a:effectLst>
                  <a:glow rad="127000">
                    <a:schemeClr val="bg2"/>
                  </a:glow>
                </a:effectLst>
                <a:latin typeface="Times New Roman" panose="02020603050405020304" pitchFamily="18" charset="0"/>
                <a:cs typeface="Times New Roman" panose="02020603050405020304" pitchFamily="18" charset="0"/>
              </a:rPr>
              <a:t>Taking x,y,z value of accelerometer and depth measurement of  LiDAR we use following mathematical transformation to generate 3D point cloud.</a:t>
            </a:r>
          </a:p>
          <a:p>
            <a:pPr lvl="0">
              <a:buFont typeface="Wingdings" panose="05000000000000000000" pitchFamily="2" charset="2"/>
              <a:buChar char="v"/>
            </a:pPr>
            <a:endParaRPr lang="en-US" sz="2400" dirty="0"/>
          </a:p>
        </p:txBody>
      </p:sp>
      <p:sp>
        <p:nvSpPr>
          <p:cNvPr id="4" name="Slide Number Placeholder 3">
            <a:extLst>
              <a:ext uri="{FF2B5EF4-FFF2-40B4-BE49-F238E27FC236}">
                <a16:creationId xmlns:a16="http://schemas.microsoft.com/office/drawing/2014/main" id="{7208CD96-29C9-4EF6-9DB8-5B4C4EE7A2F6}"/>
              </a:ext>
            </a:extLst>
          </p:cNvPr>
          <p:cNvSpPr>
            <a:spLocks noGrp="1"/>
          </p:cNvSpPr>
          <p:nvPr>
            <p:ph type="sldNum" sz="quarter" idx="12"/>
          </p:nvPr>
        </p:nvSpPr>
        <p:spPr/>
        <p:txBody>
          <a:bodyPr/>
          <a:lstStyle/>
          <a:p>
            <a:fld id="{81D45F5A-5A10-491E-A5A4-5DB04C5C6A1E}" type="slidenum">
              <a:rPr lang="en-US" smtClean="0"/>
              <a:pPr/>
              <a:t>15</a:t>
            </a:fld>
            <a:endParaRPr lang="en-US"/>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79" name="Rectangle 5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1" name="Rectangle 5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3" name="Rectangle 5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5"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7" name="Rectangle 5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9" name="Rectangle 6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1" name="Rectangle 6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3" name="Rectangle 6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5" name="Rectangle 6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7" name="Rectangle 6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9" name="Rectangle 7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1" name="Rectangle 7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3" name="Rectangle 7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5" name="Rectangle 7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7" name="Rectangle 7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2"/>
          <a:stretch>
            <a:fillRect/>
          </a:stretch>
        </p:blipFill>
        <p:spPr>
          <a:xfrm>
            <a:off x="3505200" y="3200400"/>
            <a:ext cx="2311178" cy="2926080"/>
          </a:xfrm>
          <a:prstGeom prst="rect">
            <a:avLst/>
          </a:prstGeom>
        </p:spPr>
      </p:pic>
    </p:spTree>
    <p:extLst>
      <p:ext uri="{BB962C8B-B14F-4D97-AF65-F5344CB8AC3E}">
        <p14:creationId xmlns:p14="http://schemas.microsoft.com/office/powerpoint/2010/main" val="1841125788"/>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793037" cy="914400"/>
          </a:xfrm>
          <a:effectLst>
            <a:outerShdw blurRad="50800" dist="38100" dir="5400000" algn="t" rotWithShape="0">
              <a:prstClr val="black">
                <a:alpha val="40000"/>
              </a:prstClr>
            </a:outerShdw>
          </a:effectLst>
        </p:spPr>
        <p:txBody>
          <a:bodyPr/>
          <a:lstStyle/>
          <a:p>
            <a:pPr algn="ctr"/>
            <a:r>
              <a:rPr lang="en-US" sz="2800" b="1" cap="none" dirty="0">
                <a:solidFill>
                  <a:srgbClr val="0000FF"/>
                </a:solidFill>
                <a:latin typeface="Times New Roman" panose="02020603050405020304" pitchFamily="18" charset="0"/>
                <a:cs typeface="Times New Roman" panose="02020603050405020304" pitchFamily="18" charset="0"/>
              </a:rPr>
              <a:t>Challenges Faced</a:t>
            </a:r>
          </a:p>
        </p:txBody>
      </p:sp>
      <p:sp>
        <p:nvSpPr>
          <p:cNvPr id="7" name="Content Placeholder 6">
            <a:extLst>
              <a:ext uri="{FF2B5EF4-FFF2-40B4-BE49-F238E27FC236}">
                <a16:creationId xmlns:a16="http://schemas.microsoft.com/office/drawing/2014/main" id="{A208EFD2-3016-42E3-806E-62CBEB621FA5}"/>
              </a:ext>
            </a:extLst>
          </p:cNvPr>
          <p:cNvSpPr>
            <a:spLocks noGrp="1"/>
          </p:cNvSpPr>
          <p:nvPr>
            <p:ph idx="1"/>
          </p:nvPr>
        </p:nvSpPr>
        <p:spPr>
          <a:xfrm>
            <a:off x="533400" y="1828800"/>
            <a:ext cx="8345488" cy="3886200"/>
          </a:xfrm>
        </p:spPr>
        <p:txBody>
          <a:bodyPr/>
          <a:lstStyle/>
          <a:p>
            <a:pPr lvl="0">
              <a:buFont typeface="Wingdings" panose="05000000000000000000" pitchFamily="2" charset="2"/>
              <a:buChar char="v"/>
            </a:pPr>
            <a:r>
              <a:rPr lang="en-US" dirty="0">
                <a:effectLst>
                  <a:glow rad="127000">
                    <a:schemeClr val="bg2"/>
                  </a:glow>
                </a:effectLst>
                <a:latin typeface="Times New Roman" panose="02020603050405020304" pitchFamily="18" charset="0"/>
                <a:cs typeface="Times New Roman" panose="02020603050405020304" pitchFamily="18" charset="0"/>
              </a:rPr>
              <a:t> 3D printing and stabilizing mechanical frame work</a:t>
            </a:r>
          </a:p>
          <a:p>
            <a:pPr lvl="0">
              <a:buFont typeface="Wingdings" panose="05000000000000000000" pitchFamily="2" charset="2"/>
              <a:buChar char="v"/>
            </a:pPr>
            <a:r>
              <a:rPr lang="en-US" sz="2400" dirty="0">
                <a:effectLst>
                  <a:glow rad="127000">
                    <a:schemeClr val="bg2"/>
                  </a:glow>
                </a:effectLst>
                <a:latin typeface="Times New Roman" panose="02020603050405020304" pitchFamily="18" charset="0"/>
                <a:cs typeface="Times New Roman" panose="02020603050405020304" pitchFamily="18" charset="0"/>
              </a:rPr>
              <a:t> Scaling of accelerometer</a:t>
            </a:r>
          </a:p>
          <a:p>
            <a:pPr lvl="0">
              <a:buFont typeface="Wingdings" panose="05000000000000000000" pitchFamily="2" charset="2"/>
              <a:buChar char="v"/>
            </a:pPr>
            <a:r>
              <a:rPr lang="en-US" dirty="0">
                <a:effectLst>
                  <a:glow rad="127000">
                    <a:schemeClr val="bg2"/>
                  </a:glow>
                </a:effectLst>
                <a:latin typeface="Times New Roman" panose="02020603050405020304" pitchFamily="18" charset="0"/>
                <a:cs typeface="Times New Roman" panose="02020603050405020304" pitchFamily="18" charset="0"/>
              </a:rPr>
              <a:t> Calibration of stepper and servo motor </a:t>
            </a:r>
          </a:p>
          <a:p>
            <a:pPr lvl="0">
              <a:buFont typeface="Wingdings" panose="05000000000000000000" pitchFamily="2" charset="2"/>
              <a:buChar char="v"/>
            </a:pPr>
            <a:r>
              <a:rPr lang="en-US" sz="2400" dirty="0">
                <a:effectLst>
                  <a:glow rad="127000">
                    <a:schemeClr val="bg2"/>
                  </a:glow>
                </a:effectLst>
                <a:latin typeface="Times New Roman" panose="02020603050405020304" pitchFamily="18" charset="0"/>
                <a:cs typeface="Times New Roman" panose="02020603050405020304" pitchFamily="18" charset="0"/>
              </a:rPr>
              <a:t> </a:t>
            </a:r>
            <a:r>
              <a:rPr lang="en-US" dirty="0">
                <a:effectLst>
                  <a:glow rad="127000">
                    <a:schemeClr val="bg2"/>
                  </a:glow>
                </a:effectLst>
                <a:latin typeface="Times New Roman" panose="02020603050405020304" pitchFamily="18" charset="0"/>
                <a:cs typeface="Times New Roman" panose="02020603050405020304" pitchFamily="18" charset="0"/>
              </a:rPr>
              <a:t>Generating 3D point cloud using LiDAR</a:t>
            </a:r>
            <a:endParaRPr lang="en-US" sz="2400" dirty="0"/>
          </a:p>
        </p:txBody>
      </p:sp>
      <p:sp>
        <p:nvSpPr>
          <p:cNvPr id="4" name="Slide Number Placeholder 3">
            <a:extLst>
              <a:ext uri="{FF2B5EF4-FFF2-40B4-BE49-F238E27FC236}">
                <a16:creationId xmlns:a16="http://schemas.microsoft.com/office/drawing/2014/main" id="{7208CD96-29C9-4EF6-9DB8-5B4C4EE7A2F6}"/>
              </a:ext>
            </a:extLst>
          </p:cNvPr>
          <p:cNvSpPr>
            <a:spLocks noGrp="1"/>
          </p:cNvSpPr>
          <p:nvPr>
            <p:ph type="sldNum" sz="quarter" idx="12"/>
          </p:nvPr>
        </p:nvSpPr>
        <p:spPr/>
        <p:txBody>
          <a:bodyPr/>
          <a:lstStyle/>
          <a:p>
            <a:fld id="{81D45F5A-5A10-491E-A5A4-5DB04C5C6A1E}" type="slidenum">
              <a:rPr lang="en-US" smtClean="0"/>
              <a:pPr/>
              <a:t>16</a:t>
            </a:fld>
            <a:endParaRPr lang="en-US"/>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79" name="Rectangle 5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1" name="Rectangle 5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3" name="Rectangle 5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5"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7" name="Rectangle 5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9" name="Rectangle 6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1" name="Rectangle 6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3" name="Rectangle 6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5" name="Rectangle 6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7" name="Rectangle 6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9" name="Rectangle 7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1" name="Rectangle 7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3" name="Rectangle 7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5" name="Rectangle 7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7" name="Rectangle 7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9954119"/>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 calcmode="lin" valueType="num">
                                      <p:cBhvr additive="base">
                                        <p:cTn id="1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additive="base">
                                        <p:cTn id="2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 calcmode="lin" valueType="num">
                                      <p:cBhvr additive="base">
                                        <p:cTn id="24"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93037" cy="1233487"/>
          </a:xfrm>
          <a:effectLst>
            <a:outerShdw blurRad="50800" dist="38100" dir="5400000" algn="t" rotWithShape="0">
              <a:prstClr val="black">
                <a:alpha val="40000"/>
              </a:prstClr>
            </a:outerShdw>
          </a:effectLst>
        </p:spPr>
        <p:txBody>
          <a:bodyPr/>
          <a:lstStyle/>
          <a:p>
            <a:pPr algn="ctr"/>
            <a:r>
              <a:rPr lang="en-US" sz="2800" b="1" cap="none" dirty="0">
                <a:solidFill>
                  <a:srgbClr val="0000FF"/>
                </a:solidFill>
                <a:latin typeface="Times New Roman" panose="02020603050405020304" pitchFamily="18" charset="0"/>
                <a:cs typeface="Times New Roman" panose="02020603050405020304" pitchFamily="18" charset="0"/>
              </a:rPr>
              <a:t>Conclusion And Future Work</a:t>
            </a:r>
          </a:p>
        </p:txBody>
      </p:sp>
      <p:sp>
        <p:nvSpPr>
          <p:cNvPr id="7" name="Content Placeholder 6">
            <a:extLst>
              <a:ext uri="{FF2B5EF4-FFF2-40B4-BE49-F238E27FC236}">
                <a16:creationId xmlns:a16="http://schemas.microsoft.com/office/drawing/2014/main" id="{A208EFD2-3016-42E3-806E-62CBEB621FA5}"/>
              </a:ext>
            </a:extLst>
          </p:cNvPr>
          <p:cNvSpPr>
            <a:spLocks noGrp="1"/>
          </p:cNvSpPr>
          <p:nvPr>
            <p:ph idx="1"/>
          </p:nvPr>
        </p:nvSpPr>
        <p:spPr>
          <a:xfrm>
            <a:off x="304800" y="2133600"/>
            <a:ext cx="8650288" cy="3998912"/>
          </a:xfrm>
        </p:spPr>
        <p:txBody>
          <a:bodyPr/>
          <a:lstStyle/>
          <a:p>
            <a:pPr algn="just">
              <a:buFont typeface="Wingdings" panose="05000000000000000000" pitchFamily="2" charset="2"/>
              <a:buChar char="v"/>
            </a:pPr>
            <a:r>
              <a:rPr lang="en-US" sz="2400" dirty="0">
                <a:effectLst>
                  <a:glow rad="127000">
                    <a:schemeClr val="bg2"/>
                  </a:glow>
                </a:effectLst>
                <a:latin typeface="Times New Roman" panose="02020603050405020304" pitchFamily="18" charset="0"/>
                <a:cs typeface="Times New Roman" panose="02020603050405020304" pitchFamily="18" charset="0"/>
              </a:rPr>
              <a:t> The main idea is to generate a real-time 3D environmental map to localize points of interest in the point cloud and upload their coordinates to Internet Cloud via Wi-Fi.</a:t>
            </a:r>
          </a:p>
          <a:p>
            <a:pPr algn="just">
              <a:buFont typeface="Wingdings" panose="05000000000000000000" pitchFamily="2" charset="2"/>
              <a:buChar char="v"/>
            </a:pPr>
            <a:r>
              <a:rPr lang="en-US" sz="2400" dirty="0">
                <a:effectLst>
                  <a:glow rad="127000">
                    <a:schemeClr val="bg2"/>
                  </a:glow>
                </a:effectLst>
                <a:latin typeface="Times New Roman" panose="02020603050405020304" pitchFamily="18" charset="0"/>
                <a:cs typeface="Times New Roman" panose="02020603050405020304" pitchFamily="18" charset="0"/>
              </a:rPr>
              <a:t> In future, this real-time map can be used as live 3D footage of open space parking lots and hence utilized by autonomous cars to locate empty parking spots and generate a navigation path.</a:t>
            </a:r>
          </a:p>
        </p:txBody>
      </p:sp>
      <p:sp>
        <p:nvSpPr>
          <p:cNvPr id="4" name="Slide Number Placeholder 3">
            <a:extLst>
              <a:ext uri="{FF2B5EF4-FFF2-40B4-BE49-F238E27FC236}">
                <a16:creationId xmlns:a16="http://schemas.microsoft.com/office/drawing/2014/main" id="{7208CD96-29C9-4EF6-9DB8-5B4C4EE7A2F6}"/>
              </a:ext>
            </a:extLst>
          </p:cNvPr>
          <p:cNvSpPr>
            <a:spLocks noGrp="1"/>
          </p:cNvSpPr>
          <p:nvPr>
            <p:ph type="sldNum" sz="quarter" idx="12"/>
          </p:nvPr>
        </p:nvSpPr>
        <p:spPr/>
        <p:txBody>
          <a:bodyPr/>
          <a:lstStyle/>
          <a:p>
            <a:fld id="{81D45F5A-5A10-491E-A5A4-5DB04C5C6A1E}" type="slidenum">
              <a:rPr lang="en-US" smtClean="0"/>
              <a:pPr/>
              <a:t>17</a:t>
            </a:fld>
            <a:endParaRPr lang="en-US"/>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79" name="Rectangle 5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1" name="Rectangle 5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3" name="Rectangle 5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5"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7" name="Rectangle 5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9" name="Rectangle 6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1" name="Rectangle 6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3" name="Rectangle 6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5" name="Rectangle 6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7" name="Rectangle 6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9" name="Rectangle 7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1" name="Rectangle 7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3" name="Rectangle 7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5" name="Rectangle 7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7" name="Rectangle 7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22995262"/>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93037" cy="1233487"/>
          </a:xfrm>
          <a:effectLst>
            <a:outerShdw blurRad="50800" dist="38100" dir="5400000" algn="t" rotWithShape="0">
              <a:prstClr val="black">
                <a:alpha val="40000"/>
              </a:prstClr>
            </a:outerShdw>
          </a:effectLst>
        </p:spPr>
        <p:txBody>
          <a:bodyPr/>
          <a:lstStyle/>
          <a:p>
            <a:pPr algn="ctr"/>
            <a:r>
              <a:rPr lang="en-US" sz="2800" b="1" cap="none" dirty="0">
                <a:solidFill>
                  <a:srgbClr val="0000FF"/>
                </a:solidFill>
                <a:latin typeface="Times New Roman" panose="02020603050405020304" pitchFamily="18" charset="0"/>
                <a:cs typeface="Times New Roman" panose="02020603050405020304" pitchFamily="18" charset="0"/>
              </a:rPr>
              <a:t>References  </a:t>
            </a:r>
          </a:p>
        </p:txBody>
      </p:sp>
      <p:sp>
        <p:nvSpPr>
          <p:cNvPr id="7" name="Content Placeholder 6">
            <a:extLst>
              <a:ext uri="{FF2B5EF4-FFF2-40B4-BE49-F238E27FC236}">
                <a16:creationId xmlns:a16="http://schemas.microsoft.com/office/drawing/2014/main" id="{A208EFD2-3016-42E3-806E-62CBEB621FA5}"/>
              </a:ext>
            </a:extLst>
          </p:cNvPr>
          <p:cNvSpPr>
            <a:spLocks noGrp="1"/>
          </p:cNvSpPr>
          <p:nvPr>
            <p:ph idx="1"/>
          </p:nvPr>
        </p:nvSpPr>
        <p:spPr>
          <a:xfrm>
            <a:off x="76200" y="1524000"/>
            <a:ext cx="8991600" cy="4495800"/>
          </a:xfrm>
        </p:spPr>
        <p:txBody>
          <a:bodyPr>
            <a:normAutofit fontScale="85000" lnSpcReduction="20000"/>
          </a:bodyPr>
          <a:lstStyle/>
          <a:p>
            <a:pPr lvl="0">
              <a:buFont typeface="Wingdings" panose="05000000000000000000" pitchFamily="2" charset="2"/>
              <a:buChar char="v"/>
            </a:pPr>
            <a:r>
              <a:rPr lang="en-US" sz="2200" dirty="0">
                <a:effectLst>
                  <a:glow rad="127000">
                    <a:schemeClr val="bg2"/>
                  </a:glow>
                </a:effectLst>
                <a:latin typeface="Times New Roman" panose="02020603050405020304" pitchFamily="18" charset="0"/>
                <a:cs typeface="Times New Roman" panose="02020603050405020304" pitchFamily="18" charset="0"/>
              </a:rPr>
              <a:t> Q. Wu, K. Sun, W. Zhang, C. Huang, and X. Wu, “Visual and LiDAR-based for the mobile 3D mapping,” 2016 IEEE International Conference on Robotics and Biomimetics (ROBIO), 2016. </a:t>
            </a:r>
          </a:p>
          <a:p>
            <a:pPr lvl="0">
              <a:buFont typeface="Wingdings" panose="05000000000000000000" pitchFamily="2" charset="2"/>
              <a:buChar char="v"/>
            </a:pPr>
            <a:r>
              <a:rPr lang="en-US" sz="2200" dirty="0">
                <a:effectLst>
                  <a:glow rad="127000">
                    <a:schemeClr val="bg2"/>
                  </a:glow>
                </a:effectLst>
                <a:latin typeface="Times New Roman" panose="02020603050405020304" pitchFamily="18" charset="0"/>
                <a:cs typeface="Times New Roman" panose="02020603050405020304" pitchFamily="18" charset="0"/>
              </a:rPr>
              <a:t> </a:t>
            </a:r>
            <a:r>
              <a:rPr lang="en-US" sz="2200" dirty="0" err="1">
                <a:effectLst>
                  <a:glow rad="127000">
                    <a:schemeClr val="bg2"/>
                  </a:glow>
                </a:effectLst>
                <a:latin typeface="Times New Roman" panose="02020603050405020304" pitchFamily="18" charset="0"/>
                <a:cs typeface="Times New Roman" panose="02020603050405020304" pitchFamily="18" charset="0"/>
              </a:rPr>
              <a:t>Strasdat</a:t>
            </a:r>
            <a:r>
              <a:rPr lang="en-US" sz="2200" dirty="0">
                <a:effectLst>
                  <a:glow rad="127000">
                    <a:schemeClr val="bg2"/>
                  </a:glow>
                </a:effectLst>
                <a:latin typeface="Times New Roman" panose="02020603050405020304" pitchFamily="18" charset="0"/>
                <a:cs typeface="Times New Roman" panose="02020603050405020304" pitchFamily="18" charset="0"/>
              </a:rPr>
              <a:t>, </a:t>
            </a:r>
            <a:r>
              <a:rPr lang="en-US" sz="2200" dirty="0" err="1">
                <a:effectLst>
                  <a:glow rad="127000">
                    <a:schemeClr val="bg2"/>
                  </a:glow>
                </a:effectLst>
                <a:latin typeface="Times New Roman" panose="02020603050405020304" pitchFamily="18" charset="0"/>
                <a:cs typeface="Times New Roman" panose="02020603050405020304" pitchFamily="18" charset="0"/>
              </a:rPr>
              <a:t>Hauke</a:t>
            </a:r>
            <a:r>
              <a:rPr lang="en-US" sz="2200" dirty="0">
                <a:effectLst>
                  <a:glow rad="127000">
                    <a:schemeClr val="bg2"/>
                  </a:glow>
                </a:effectLst>
                <a:latin typeface="Times New Roman" panose="02020603050405020304" pitchFamily="18" charset="0"/>
                <a:cs typeface="Times New Roman" panose="02020603050405020304" pitchFamily="18" charset="0"/>
              </a:rPr>
              <a:t>, J. M. M. Montiel, and Andrew J, “</a:t>
            </a:r>
            <a:r>
              <a:rPr lang="en-US" sz="2200" dirty="0" err="1">
                <a:effectLst>
                  <a:glow rad="127000">
                    <a:schemeClr val="bg2"/>
                  </a:glow>
                </a:effectLst>
                <a:latin typeface="Times New Roman" panose="02020603050405020304" pitchFamily="18" charset="0"/>
                <a:cs typeface="Times New Roman" panose="02020603050405020304" pitchFamily="18" charset="0"/>
              </a:rPr>
              <a:t>Davison,Scale</a:t>
            </a:r>
            <a:r>
              <a:rPr lang="en-US" sz="2200" dirty="0">
                <a:effectLst>
                  <a:glow rad="127000">
                    <a:schemeClr val="bg2"/>
                  </a:glow>
                </a:effectLst>
                <a:latin typeface="Times New Roman" panose="02020603050405020304" pitchFamily="18" charset="0"/>
                <a:cs typeface="Times New Roman" panose="02020603050405020304" pitchFamily="18" charset="0"/>
              </a:rPr>
              <a:t> drift-aware large scale monocular SLAM,” Robotics: Science and Systems VI , 2010</a:t>
            </a:r>
          </a:p>
          <a:p>
            <a:pPr>
              <a:buFont typeface="Wingdings" panose="05000000000000000000" pitchFamily="2" charset="2"/>
              <a:buChar char="v"/>
            </a:pPr>
            <a:r>
              <a:rPr lang="en-US" sz="2200" dirty="0">
                <a:effectLst>
                  <a:glow rad="127000">
                    <a:schemeClr val="bg2"/>
                  </a:glow>
                </a:effectLst>
                <a:latin typeface="Times New Roman" panose="02020603050405020304" pitchFamily="18" charset="0"/>
                <a:cs typeface="Times New Roman" panose="02020603050405020304" pitchFamily="18" charset="0"/>
              </a:rPr>
              <a:t> Y. He, L. Chen, J. Chen, and M. Li, “A novel way to organize 3D LiDAR point cloud as 2D depth map height map and surface normal map,” 2015 IEEE International Conference on Robotics and Biomimetics (ROBIO), 2015.Fast Segmentation of 3D Point Clouds: A Paradigm on LiDAR Data for Autonomous Vehicle Applications</a:t>
            </a:r>
          </a:p>
          <a:p>
            <a:pPr lvl="0">
              <a:buFont typeface="Wingdings" panose="05000000000000000000" pitchFamily="2" charset="2"/>
              <a:buChar char="v"/>
            </a:pPr>
            <a:r>
              <a:rPr lang="en-US" sz="2200" dirty="0">
                <a:effectLst>
                  <a:glow rad="127000">
                    <a:schemeClr val="bg2"/>
                  </a:glow>
                </a:effectLst>
                <a:latin typeface="Times New Roman" panose="02020603050405020304" pitchFamily="18" charset="0"/>
                <a:cs typeface="Times New Roman" panose="02020603050405020304" pitchFamily="18" charset="0"/>
              </a:rPr>
              <a:t> 3D-LIDAR  based  Branch  Estimation  and  Intersection  Location  for Autonomous  Vehicles</a:t>
            </a:r>
          </a:p>
          <a:p>
            <a:pPr lvl="0">
              <a:buFont typeface="Wingdings" panose="05000000000000000000" pitchFamily="2" charset="2"/>
              <a:buChar char="v"/>
            </a:pPr>
            <a:r>
              <a:rPr lang="en-US" sz="2200" dirty="0">
                <a:effectLst>
                  <a:glow rad="127000">
                    <a:schemeClr val="bg2"/>
                  </a:glow>
                </a:effectLst>
                <a:latin typeface="Times New Roman" panose="02020603050405020304" pitchFamily="18" charset="0"/>
                <a:cs typeface="Times New Roman" panose="02020603050405020304" pitchFamily="18" charset="0"/>
              </a:rPr>
              <a:t> www.mbed.com</a:t>
            </a:r>
          </a:p>
          <a:p>
            <a:pPr lvl="0">
              <a:buFont typeface="Wingdings" panose="05000000000000000000" pitchFamily="2" charset="2"/>
              <a:buChar char="v"/>
            </a:pPr>
            <a:r>
              <a:rPr lang="en-US" sz="2200" dirty="0">
                <a:effectLst>
                  <a:glow rad="127000">
                    <a:schemeClr val="bg2"/>
                  </a:glow>
                </a:effectLst>
                <a:latin typeface="Times New Roman" panose="02020603050405020304" pitchFamily="18" charset="0"/>
                <a:cs typeface="Times New Roman" panose="02020603050405020304" pitchFamily="18" charset="0"/>
              </a:rPr>
              <a:t> ECE533-Wireless and Multimedia Computing Lab Manual</a:t>
            </a:r>
          </a:p>
          <a:p>
            <a:pPr marL="0" indent="0">
              <a:buNone/>
            </a:pPr>
            <a:endParaRPr lang="en-US" sz="1800" dirty="0"/>
          </a:p>
        </p:txBody>
      </p:sp>
      <p:sp>
        <p:nvSpPr>
          <p:cNvPr id="4" name="Slide Number Placeholder 3">
            <a:extLst>
              <a:ext uri="{FF2B5EF4-FFF2-40B4-BE49-F238E27FC236}">
                <a16:creationId xmlns:a16="http://schemas.microsoft.com/office/drawing/2014/main" id="{7208CD96-29C9-4EF6-9DB8-5B4C4EE7A2F6}"/>
              </a:ext>
            </a:extLst>
          </p:cNvPr>
          <p:cNvSpPr>
            <a:spLocks noGrp="1"/>
          </p:cNvSpPr>
          <p:nvPr>
            <p:ph type="sldNum" sz="quarter" idx="12"/>
          </p:nvPr>
        </p:nvSpPr>
        <p:spPr/>
        <p:txBody>
          <a:bodyPr/>
          <a:lstStyle/>
          <a:p>
            <a:fld id="{81D45F5A-5A10-491E-A5A4-5DB04C5C6A1E}" type="slidenum">
              <a:rPr lang="en-US" smtClean="0"/>
              <a:pPr/>
              <a:t>18</a:t>
            </a:fld>
            <a:endParaRPr lang="en-US"/>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79" name="Rectangle 5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1" name="Rectangle 5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3" name="Rectangle 5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5"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7" name="Rectangle 5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9" name="Rectangle 6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1" name="Rectangle 6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3" name="Rectangle 6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5" name="Rectangle 6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7" name="Rectangle 6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9" name="Rectangle 7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1" name="Rectangle 7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3" name="Rectangle 7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5" name="Rectangle 7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7" name="Rectangle 7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73099398"/>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 calcmode="lin" valueType="num">
                                      <p:cBhvr additive="base">
                                        <p:cTn id="1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additive="base">
                                        <p:cTn id="2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 calcmode="lin" valueType="num">
                                      <p:cBhvr additive="base">
                                        <p:cTn id="24"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 calcmode="lin" valueType="num">
                                      <p:cBhvr additive="base">
                                        <p:cTn id="28"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 calcmode="lin" valueType="num">
                                      <p:cBhvr additive="base">
                                        <p:cTn id="32"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93037" cy="1233487"/>
          </a:xfrm>
          <a:effectLst>
            <a:outerShdw blurRad="50800" dist="38100" dir="5400000" algn="t" rotWithShape="0">
              <a:prstClr val="black">
                <a:alpha val="40000"/>
              </a:prstClr>
            </a:outerShdw>
          </a:effectLst>
        </p:spPr>
        <p:txBody>
          <a:bodyPr/>
          <a:lstStyle/>
          <a:p>
            <a:pPr algn="ctr"/>
            <a:r>
              <a:rPr lang="en-US" sz="2800" b="1" cap="none" dirty="0">
                <a:solidFill>
                  <a:srgbClr val="0000FF"/>
                </a:solidFill>
                <a:latin typeface="Times New Roman" panose="02020603050405020304" pitchFamily="18" charset="0"/>
                <a:cs typeface="Times New Roman" panose="02020603050405020304" pitchFamily="18" charset="0"/>
              </a:rPr>
              <a:t>Video</a:t>
            </a:r>
            <a:r>
              <a:rPr lang="en-US" sz="2800" b="1" cap="none" dirty="0">
                <a:solidFill>
                  <a:srgbClr val="0000FF"/>
                </a:solidFill>
                <a:latin typeface="+mn-lt"/>
              </a:rPr>
              <a:t>  </a:t>
            </a:r>
          </a:p>
        </p:txBody>
      </p:sp>
      <p:sp>
        <p:nvSpPr>
          <p:cNvPr id="7" name="Content Placeholder 6">
            <a:extLst>
              <a:ext uri="{FF2B5EF4-FFF2-40B4-BE49-F238E27FC236}">
                <a16:creationId xmlns:a16="http://schemas.microsoft.com/office/drawing/2014/main" id="{A208EFD2-3016-42E3-806E-62CBEB621FA5}"/>
              </a:ext>
            </a:extLst>
          </p:cNvPr>
          <p:cNvSpPr>
            <a:spLocks noGrp="1"/>
          </p:cNvSpPr>
          <p:nvPr>
            <p:ph idx="1"/>
          </p:nvPr>
        </p:nvSpPr>
        <p:spPr>
          <a:xfrm>
            <a:off x="609600" y="2133600"/>
            <a:ext cx="8345488" cy="3998912"/>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208CD96-29C9-4EF6-9DB8-5B4C4EE7A2F6}"/>
              </a:ext>
            </a:extLst>
          </p:cNvPr>
          <p:cNvSpPr>
            <a:spLocks noGrp="1"/>
          </p:cNvSpPr>
          <p:nvPr>
            <p:ph type="sldNum" sz="quarter" idx="12"/>
          </p:nvPr>
        </p:nvSpPr>
        <p:spPr/>
        <p:txBody>
          <a:bodyPr/>
          <a:lstStyle/>
          <a:p>
            <a:fld id="{81D45F5A-5A10-491E-A5A4-5DB04C5C6A1E}" type="slidenum">
              <a:rPr lang="en-US" smtClean="0"/>
              <a:pPr/>
              <a:t>19</a:t>
            </a:fld>
            <a:endParaRPr lang="en-US"/>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79" name="Rectangle 5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1" name="Rectangle 5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3" name="Rectangle 5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5"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7" name="Rectangle 5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9" name="Rectangle 6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1" name="Rectangle 6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3" name="Rectangle 6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5" name="Rectangle 6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7" name="Rectangle 6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9" name="Rectangle 7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1" name="Rectangle 7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3" name="Rectangle 7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5" name="Rectangle 7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7" name="Rectangle 7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42818437"/>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09600"/>
            <a:ext cx="6248400" cy="685800"/>
          </a:xfrm>
          <a:effectLst>
            <a:outerShdw blurRad="50800" dist="38100" dir="5400000" algn="t" rotWithShape="0">
              <a:prstClr val="black">
                <a:alpha val="40000"/>
              </a:prstClr>
            </a:outerShdw>
          </a:effectLst>
        </p:spPr>
        <p:txBody>
          <a:bodyPr>
            <a:noAutofit/>
          </a:bodyPr>
          <a:lstStyle/>
          <a:p>
            <a:pPr algn="ctr"/>
            <a:r>
              <a:rPr lang="en-US" sz="2800" b="1" cap="none" dirty="0">
                <a:solidFill>
                  <a:srgbClr val="0000FF"/>
                </a:solidFill>
                <a:latin typeface="Times New Roman" panose="02020603050405020304" pitchFamily="18" charset="0"/>
                <a:cs typeface="Times New Roman" panose="02020603050405020304" pitchFamily="18" charset="0"/>
              </a:rPr>
              <a:t>Outlines Of Presentation</a:t>
            </a:r>
          </a:p>
        </p:txBody>
      </p:sp>
      <p:sp>
        <p:nvSpPr>
          <p:cNvPr id="3" name="Content Placeholder 2"/>
          <p:cNvSpPr>
            <a:spLocks noGrp="1"/>
          </p:cNvSpPr>
          <p:nvPr>
            <p:ph sz="half" idx="1"/>
          </p:nvPr>
        </p:nvSpPr>
        <p:spPr>
          <a:xfrm>
            <a:off x="1143000" y="1371600"/>
            <a:ext cx="4191000" cy="4876800"/>
          </a:xfrm>
          <a:effectLst>
            <a:glow rad="1358900">
              <a:srgbClr val="FFFF00"/>
            </a:glow>
            <a:outerShdw blurRad="50800" dist="38100" dir="5400000" algn="t" rotWithShape="0">
              <a:prstClr val="black">
                <a:alpha val="40000"/>
              </a:prstClr>
            </a:outerShdw>
          </a:effectLst>
        </p:spPr>
        <p:txBody>
          <a:bodyPr>
            <a:normAutofit fontScale="85000" lnSpcReduction="20000"/>
          </a:bodyPr>
          <a:lstStyle/>
          <a:p>
            <a:pPr>
              <a:buSzPct val="80000"/>
              <a:buFont typeface="Wingdings" panose="05000000000000000000" pitchFamily="2" charset="2"/>
              <a:buChar char="v"/>
            </a:pPr>
            <a:r>
              <a:rPr lang="en-US" sz="3100" dirty="0">
                <a:effectLst>
                  <a:glow rad="101600">
                    <a:schemeClr val="bg2">
                      <a:alpha val="6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a:p>
            <a:pPr>
              <a:buSzPct val="80000"/>
              <a:buFont typeface="Wingdings" panose="05000000000000000000" pitchFamily="2" charset="2"/>
              <a:buChar char="v"/>
            </a:pPr>
            <a:r>
              <a:rPr lang="en-US" sz="3100" dirty="0">
                <a:effectLst>
                  <a:glow rad="101600">
                    <a:schemeClr val="bg2">
                      <a:alpha val="6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a:t>
            </a:r>
          </a:p>
          <a:p>
            <a:pPr>
              <a:buSzPct val="80000"/>
              <a:buFont typeface="Wingdings" panose="05000000000000000000" pitchFamily="2" charset="2"/>
              <a:buChar char="v"/>
            </a:pPr>
            <a:r>
              <a:rPr lang="en-US" sz="3100" dirty="0">
                <a:effectLst>
                  <a:glow rad="101600">
                    <a:schemeClr val="bg2">
                      <a:alpha val="6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Implementation</a:t>
            </a:r>
          </a:p>
          <a:p>
            <a:pPr>
              <a:buSzPct val="80000"/>
              <a:buFont typeface="Wingdings" panose="05000000000000000000" pitchFamily="2" charset="2"/>
              <a:buChar char="v"/>
            </a:pPr>
            <a:r>
              <a:rPr lang="en-US" sz="3100" dirty="0">
                <a:effectLst>
                  <a:glow rad="101600">
                    <a:schemeClr val="bg2">
                      <a:alpha val="6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Functioning</a:t>
            </a:r>
          </a:p>
          <a:p>
            <a:pPr>
              <a:buSzPct val="80000"/>
              <a:buFont typeface="Wingdings" panose="05000000000000000000" pitchFamily="2" charset="2"/>
              <a:buChar char="v"/>
            </a:pPr>
            <a:r>
              <a:rPr lang="en-US" sz="3100" dirty="0">
                <a:effectLst>
                  <a:glow rad="101600">
                    <a:schemeClr val="bg2">
                      <a:alpha val="6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Calibration</a:t>
            </a:r>
          </a:p>
          <a:p>
            <a:pPr>
              <a:buSzPct val="80000"/>
              <a:buFont typeface="Wingdings" panose="05000000000000000000" pitchFamily="2" charset="2"/>
              <a:buChar char="v"/>
            </a:pPr>
            <a:r>
              <a:rPr lang="en-US" sz="3100" dirty="0">
                <a:effectLst>
                  <a:glow rad="101600">
                    <a:schemeClr val="bg2">
                      <a:alpha val="6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Geometric Transformation</a:t>
            </a:r>
          </a:p>
          <a:p>
            <a:pPr>
              <a:buSzPct val="80000"/>
              <a:buFont typeface="Wingdings" panose="05000000000000000000" pitchFamily="2" charset="2"/>
              <a:buChar char="v"/>
            </a:pPr>
            <a:r>
              <a:rPr lang="en-US" sz="3100" dirty="0">
                <a:effectLst>
                  <a:glow rad="101600">
                    <a:schemeClr val="bg2">
                      <a:alpha val="6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Challenges Faced </a:t>
            </a:r>
          </a:p>
          <a:p>
            <a:pPr>
              <a:buSzPct val="80000"/>
              <a:buFont typeface="Wingdings" panose="05000000000000000000" pitchFamily="2" charset="2"/>
              <a:buChar char="v"/>
            </a:pPr>
            <a:r>
              <a:rPr lang="en-US" sz="3100" dirty="0">
                <a:effectLst>
                  <a:glow rad="101600">
                    <a:schemeClr val="bg2">
                      <a:alpha val="6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 &amp; Future Work</a:t>
            </a:r>
          </a:p>
          <a:p>
            <a:pPr>
              <a:buSzPct val="80000"/>
              <a:buFont typeface="Wingdings" panose="05000000000000000000" pitchFamily="2" charset="2"/>
              <a:buChar char="v"/>
            </a:pPr>
            <a:r>
              <a:rPr lang="en-US" sz="3100" dirty="0">
                <a:effectLst>
                  <a:glow rad="101600">
                    <a:schemeClr val="bg2">
                      <a:alpha val="6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a:p>
            <a:pPr marL="0" indent="0">
              <a:buSzPct val="80000"/>
              <a:buNone/>
            </a:pPr>
            <a:endParaRPr lang="en-US" sz="2000" dirty="0">
              <a:effectLst>
                <a:glow rad="101600">
                  <a:schemeClr val="bg2">
                    <a:alpha val="60000"/>
                  </a:schemeClr>
                </a:glow>
              </a:effectLst>
            </a:endParaRPr>
          </a:p>
        </p:txBody>
      </p:sp>
      <p:sp>
        <p:nvSpPr>
          <p:cNvPr id="4" name="Slide Number Placeholder 3">
            <a:extLst>
              <a:ext uri="{FF2B5EF4-FFF2-40B4-BE49-F238E27FC236}">
                <a16:creationId xmlns:a16="http://schemas.microsoft.com/office/drawing/2014/main" id="{E16F718B-EB00-4C6F-8610-0AD407CFE7FD}"/>
              </a:ext>
            </a:extLst>
          </p:cNvPr>
          <p:cNvSpPr>
            <a:spLocks noGrp="1"/>
          </p:cNvSpPr>
          <p:nvPr>
            <p:ph type="sldNum" sz="quarter" idx="12"/>
          </p:nvPr>
        </p:nvSpPr>
        <p:spPr/>
        <p:txBody>
          <a:bodyPr/>
          <a:lstStyle/>
          <a:p>
            <a:fld id="{81D45F5A-5A10-491E-A5A4-5DB04C5C6A1E}" type="slidenum">
              <a:rPr lang="en-US" smtClean="0">
                <a:latin typeface="+mn-lt"/>
              </a:rPr>
              <a:pPr/>
              <a:t>2</a:t>
            </a:fld>
            <a:endParaRPr lang="en-US" dirty="0">
              <a:latin typeface="+mn-lt"/>
            </a:endParaRPr>
          </a:p>
        </p:txBody>
      </p:sp>
    </p:spTree>
  </p:cSld>
  <p:clrMapOvr>
    <a:masterClrMapping/>
  </p:clrMapOvr>
  <p:transition advTm="618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 calcmode="lin" valueType="num">
                                      <p:cBhvr additive="base">
                                        <p:cTn id="4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93037" cy="1233487"/>
          </a:xfrm>
          <a:effectLst>
            <a:outerShdw blurRad="50800" dist="38100" dir="5400000" algn="t" rotWithShape="0">
              <a:prstClr val="black">
                <a:alpha val="40000"/>
              </a:prstClr>
            </a:outerShdw>
          </a:effectLst>
        </p:spPr>
        <p:txBody>
          <a:bodyPr/>
          <a:lstStyle/>
          <a:p>
            <a:pPr algn="ctr"/>
            <a:r>
              <a:rPr lang="en-US" sz="2800" b="1" cap="none" dirty="0">
                <a:solidFill>
                  <a:srgbClr val="0000FF"/>
                </a:solidFill>
                <a:latin typeface="Times New Roman" panose="02020603050405020304" pitchFamily="18" charset="0"/>
                <a:cs typeface="Times New Roman" panose="02020603050405020304" pitchFamily="18" charset="0"/>
              </a:rPr>
              <a:t>Question &amp; Answer Session</a:t>
            </a:r>
          </a:p>
        </p:txBody>
      </p:sp>
      <p:sp>
        <p:nvSpPr>
          <p:cNvPr id="7" name="Content Placeholder 6">
            <a:extLst>
              <a:ext uri="{FF2B5EF4-FFF2-40B4-BE49-F238E27FC236}">
                <a16:creationId xmlns:a16="http://schemas.microsoft.com/office/drawing/2014/main" id="{A208EFD2-3016-42E3-806E-62CBEB621FA5}"/>
              </a:ext>
            </a:extLst>
          </p:cNvPr>
          <p:cNvSpPr>
            <a:spLocks noGrp="1"/>
          </p:cNvSpPr>
          <p:nvPr>
            <p:ph idx="1"/>
          </p:nvPr>
        </p:nvSpPr>
        <p:spPr>
          <a:xfrm>
            <a:off x="609600" y="2133600"/>
            <a:ext cx="8345488" cy="2819400"/>
          </a:xfrm>
        </p:spPr>
        <p:txBody>
          <a:bodyPr/>
          <a:lstStyle/>
          <a:p>
            <a:pPr marL="0" indent="0" algn="ctr">
              <a:buNone/>
            </a:pPr>
            <a:endParaRPr lang="en-US" sz="2400" dirty="0"/>
          </a:p>
          <a:p>
            <a:pPr marL="0" indent="0" algn="ctr">
              <a:buNone/>
            </a:pPr>
            <a:endParaRPr lang="en-US" sz="2400" dirty="0"/>
          </a:p>
          <a:p>
            <a:pPr marL="0" indent="0" algn="ctr">
              <a:buNone/>
            </a:pPr>
            <a:r>
              <a:rPr lang="en-US" dirty="0">
                <a:effectLst>
                  <a:glow rad="127000">
                    <a:schemeClr val="bg2"/>
                  </a:glow>
                </a:effectLst>
                <a:latin typeface="Times New Roman" panose="02020603050405020304" pitchFamily="18" charset="0"/>
                <a:cs typeface="Times New Roman" panose="02020603050405020304" pitchFamily="18" charset="0"/>
              </a:rPr>
              <a:t>Thanks for your patience. </a:t>
            </a:r>
          </a:p>
          <a:p>
            <a:pPr marL="0" indent="0">
              <a:buNone/>
            </a:pPr>
            <a:endParaRPr lang="en-US" dirty="0"/>
          </a:p>
        </p:txBody>
      </p:sp>
      <p:sp>
        <p:nvSpPr>
          <p:cNvPr id="4" name="Slide Number Placeholder 3">
            <a:extLst>
              <a:ext uri="{FF2B5EF4-FFF2-40B4-BE49-F238E27FC236}">
                <a16:creationId xmlns:a16="http://schemas.microsoft.com/office/drawing/2014/main" id="{7208CD96-29C9-4EF6-9DB8-5B4C4EE7A2F6}"/>
              </a:ext>
            </a:extLst>
          </p:cNvPr>
          <p:cNvSpPr>
            <a:spLocks noGrp="1"/>
          </p:cNvSpPr>
          <p:nvPr>
            <p:ph type="sldNum" sz="quarter" idx="12"/>
          </p:nvPr>
        </p:nvSpPr>
        <p:spPr/>
        <p:txBody>
          <a:bodyPr/>
          <a:lstStyle/>
          <a:p>
            <a:fld id="{81D45F5A-5A10-491E-A5A4-5DB04C5C6A1E}" type="slidenum">
              <a:rPr lang="en-US" smtClean="0"/>
              <a:pPr/>
              <a:t>20</a:t>
            </a:fld>
            <a:endParaRPr lang="en-US"/>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79" name="Rectangle 5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1" name="Rectangle 5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3" name="Rectangle 5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5"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7" name="Rectangle 5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9" name="Rectangle 6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1" name="Rectangle 6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3" name="Rectangle 6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5" name="Rectangle 6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7" name="Rectangle 6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9" name="Rectangle 7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1" name="Rectangle 7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3" name="Rectangle 7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5" name="Rectangle 7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7" name="Rectangle 7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88298599"/>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 calcmode="lin" valueType="num">
                                      <p:cBhvr additive="base">
                                        <p:cTn id="1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5257800" cy="1219200"/>
          </a:xfrm>
          <a:effectLst>
            <a:outerShdw blurRad="50800" dist="38100" dir="5400000" algn="t" rotWithShape="0">
              <a:prstClr val="black">
                <a:alpha val="40000"/>
              </a:prstClr>
            </a:outerShdw>
          </a:effectLst>
        </p:spPr>
        <p:txBody>
          <a:bodyPr/>
          <a:lstStyle/>
          <a:p>
            <a:pPr algn="ctr"/>
            <a:r>
              <a:rPr lang="en-US" sz="2800" b="1" cap="none" dirty="0">
                <a:solidFill>
                  <a:srgbClr val="0000FF"/>
                </a:solidFill>
                <a:latin typeface="Times New Roman" panose="02020603050405020304" pitchFamily="18" charset="0"/>
                <a:cs typeface="Times New Roman" panose="02020603050405020304" pitchFamily="18" charset="0"/>
              </a:rPr>
              <a:t>Introduction</a:t>
            </a:r>
          </a:p>
        </p:txBody>
      </p:sp>
      <p:sp>
        <p:nvSpPr>
          <p:cNvPr id="12" name="Content Placeholder 2">
            <a:extLst>
              <a:ext uri="{FF2B5EF4-FFF2-40B4-BE49-F238E27FC236}">
                <a16:creationId xmlns:a16="http://schemas.microsoft.com/office/drawing/2014/main" id="{064FB44A-4B8F-4B32-B9AE-1ADF73F52DF9}"/>
              </a:ext>
            </a:extLst>
          </p:cNvPr>
          <p:cNvSpPr>
            <a:spLocks noGrp="1"/>
          </p:cNvSpPr>
          <p:nvPr>
            <p:ph idx="1"/>
          </p:nvPr>
        </p:nvSpPr>
        <p:spPr>
          <a:xfrm>
            <a:off x="533400" y="1905000"/>
            <a:ext cx="8345488" cy="3998913"/>
          </a:xfrm>
          <a:effectLst>
            <a:glow rad="127000">
              <a:schemeClr val="bg2"/>
            </a:glow>
          </a:effectLst>
        </p:spPr>
        <p:txBody>
          <a:bodyPr/>
          <a:lstStyle/>
          <a:p>
            <a:pPr algn="just">
              <a:buSzPct val="80000"/>
              <a:buFont typeface="Wingdings" panose="05000000000000000000" pitchFamily="2" charset="2"/>
              <a:buChar char="v"/>
            </a:pPr>
            <a:r>
              <a:rPr lang="en-US" sz="2400" dirty="0">
                <a:effectLst>
                  <a:glow rad="127000">
                    <a:schemeClr val="bg2"/>
                  </a:glow>
                </a:effectLst>
                <a:latin typeface="Times New Roman" panose="02020603050405020304" pitchFamily="18" charset="0"/>
                <a:cs typeface="Times New Roman" panose="02020603050405020304" pitchFamily="18" charset="0"/>
              </a:rPr>
              <a:t> Existing surveillance systems (camera, CCTV) produce two  dimensional images.</a:t>
            </a:r>
          </a:p>
          <a:p>
            <a:pPr algn="just">
              <a:buSzPct val="80000"/>
              <a:buFont typeface="Wingdings" panose="05000000000000000000" pitchFamily="2" charset="2"/>
              <a:buChar char="v"/>
            </a:pPr>
            <a:r>
              <a:rPr lang="en-US" sz="2400" dirty="0">
                <a:effectLst>
                  <a:glow rad="127000">
                    <a:schemeClr val="bg2"/>
                  </a:glow>
                </a:effectLst>
                <a:latin typeface="Times New Roman" panose="02020603050405020304" pitchFamily="18" charset="0"/>
                <a:cs typeface="Times New Roman" panose="02020603050405020304" pitchFamily="18" charset="0"/>
              </a:rPr>
              <a:t> Depth of </a:t>
            </a:r>
            <a:r>
              <a:rPr lang="en-US" dirty="0">
                <a:effectLst>
                  <a:glow rad="127000">
                    <a:schemeClr val="bg2"/>
                  </a:glow>
                </a:effectLst>
                <a:latin typeface="Times New Roman" panose="02020603050405020304" pitchFamily="18" charset="0"/>
                <a:cs typeface="Times New Roman" panose="02020603050405020304" pitchFamily="18" charset="0"/>
              </a:rPr>
              <a:t>o</a:t>
            </a:r>
            <a:r>
              <a:rPr lang="en-US" sz="2400" dirty="0">
                <a:effectLst>
                  <a:glow rad="127000">
                    <a:schemeClr val="bg2"/>
                  </a:glow>
                </a:effectLst>
                <a:latin typeface="Times New Roman" panose="02020603050405020304" pitchFamily="18" charset="0"/>
                <a:cs typeface="Times New Roman" panose="02020603050405020304" pitchFamily="18" charset="0"/>
              </a:rPr>
              <a:t>bjects in images cannot </a:t>
            </a:r>
            <a:r>
              <a:rPr lang="en-US" dirty="0">
                <a:effectLst>
                  <a:glow rad="127000">
                    <a:schemeClr val="bg2"/>
                  </a:glow>
                </a:effectLst>
                <a:latin typeface="Times New Roman" panose="02020603050405020304" pitchFamily="18" charset="0"/>
                <a:cs typeface="Times New Roman" panose="02020603050405020304" pitchFamily="18" charset="0"/>
              </a:rPr>
              <a:t>be estimated accurately.</a:t>
            </a:r>
          </a:p>
          <a:p>
            <a:pPr>
              <a:buSzPct val="80000"/>
              <a:buFont typeface="Wingdings" panose="05000000000000000000" pitchFamily="2" charset="2"/>
              <a:buChar char="v"/>
            </a:pPr>
            <a:r>
              <a:rPr lang="en-US" dirty="0">
                <a:effectLst>
                  <a:glow rad="127000">
                    <a:schemeClr val="bg2"/>
                  </a:glow>
                </a:effectLst>
                <a:latin typeface="Times New Roman" panose="02020603050405020304" pitchFamily="18" charset="0"/>
                <a:cs typeface="Times New Roman" panose="02020603050405020304" pitchFamily="18" charset="0"/>
              </a:rPr>
              <a:t> Localization and mapping is very difficult using a single vision camera.</a:t>
            </a:r>
            <a:endParaRPr lang="en-US" sz="2400" dirty="0">
              <a:effectLst>
                <a:glow rad="127000">
                  <a:schemeClr val="bg2"/>
                </a:glow>
              </a:effectLst>
              <a:latin typeface="Times New Roman" panose="02020603050405020304" pitchFamily="18" charset="0"/>
              <a:cs typeface="Times New Roman" panose="02020603050405020304" pitchFamily="18" charset="0"/>
            </a:endParaRPr>
          </a:p>
          <a:p>
            <a:pPr algn="just">
              <a:buSzPct val="80000"/>
              <a:buFont typeface="Wingdings" panose="05000000000000000000" pitchFamily="2" charset="2"/>
              <a:buChar char="v"/>
            </a:pPr>
            <a:r>
              <a:rPr lang="en-US" sz="2400" dirty="0">
                <a:effectLst>
                  <a:glow rad="127000">
                    <a:schemeClr val="bg2"/>
                  </a:glow>
                </a:effectLst>
                <a:latin typeface="Times New Roman" panose="02020603050405020304" pitchFamily="18" charset="0"/>
                <a:cs typeface="Times New Roman" panose="02020603050405020304" pitchFamily="18" charset="0"/>
              </a:rPr>
              <a:t> LiDAR generates three dimensional data.</a:t>
            </a:r>
          </a:p>
          <a:p>
            <a:pPr algn="just">
              <a:buSzPct val="80000"/>
              <a:buFont typeface="Wingdings" panose="05000000000000000000" pitchFamily="2" charset="2"/>
              <a:buChar char="v"/>
            </a:pPr>
            <a:r>
              <a:rPr lang="en-US" dirty="0">
                <a:effectLst>
                  <a:glow rad="127000">
                    <a:schemeClr val="bg2"/>
                  </a:glow>
                </a:effectLst>
                <a:latin typeface="Times New Roman" panose="02020603050405020304" pitchFamily="18" charset="0"/>
                <a:cs typeface="Times New Roman" panose="02020603050405020304" pitchFamily="18" charset="0"/>
              </a:rPr>
              <a:t> Can be an improvement over current surveillance systems.</a:t>
            </a:r>
            <a:endParaRPr lang="en-US" sz="2400" dirty="0">
              <a:effectLst>
                <a:glow rad="127000">
                  <a:schemeClr val="bg2"/>
                </a:glow>
              </a:effectLst>
              <a:latin typeface="Times New Roman" panose="02020603050405020304" pitchFamily="18" charset="0"/>
              <a:cs typeface="Times New Roman" panose="02020603050405020304" pitchFamily="18" charset="0"/>
            </a:endParaRPr>
          </a:p>
          <a:p>
            <a:pPr>
              <a:buSzPct val="80000"/>
              <a:buFont typeface="Wingdings" panose="05000000000000000000" pitchFamily="2" charset="2"/>
              <a:buChar char="v"/>
            </a:pPr>
            <a:endParaRPr lang="en-US" sz="1800" dirty="0"/>
          </a:p>
        </p:txBody>
      </p:sp>
      <p:sp>
        <p:nvSpPr>
          <p:cNvPr id="4" name="Slide Number Placeholder 3">
            <a:extLst>
              <a:ext uri="{FF2B5EF4-FFF2-40B4-BE49-F238E27FC236}">
                <a16:creationId xmlns:a16="http://schemas.microsoft.com/office/drawing/2014/main" id="{2C7E5B47-6516-4C09-B90D-D10635711BDC}"/>
              </a:ext>
            </a:extLst>
          </p:cNvPr>
          <p:cNvSpPr>
            <a:spLocks noGrp="1"/>
          </p:cNvSpPr>
          <p:nvPr>
            <p:ph type="sldNum" sz="quarter" idx="12"/>
          </p:nvPr>
        </p:nvSpPr>
        <p:spPr/>
        <p:txBody>
          <a:bodyPr/>
          <a:lstStyle/>
          <a:p>
            <a:fld id="{81D45F5A-5A10-491E-A5A4-5DB04C5C6A1E}" type="slidenum">
              <a:rPr lang="en-US" smtClean="0"/>
              <a:pPr/>
              <a:t>3</a:t>
            </a:fld>
            <a:endParaRPr lang="en-US" dirty="0"/>
          </a:p>
        </p:txBody>
      </p:sp>
    </p:spTree>
  </p:cSld>
  <p:clrMapOvr>
    <a:masterClrMapping/>
  </p:clrMapOvr>
  <p:transition advTm="1478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 calcmode="lin" valueType="num">
                                      <p:cBhvr additive="base">
                                        <p:cTn id="12"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 calcmode="lin" valueType="num">
                                      <p:cBhvr additive="base">
                                        <p:cTn id="16"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2">
                                            <p:txEl>
                                              <p:pRg st="2" end="2"/>
                                            </p:txEl>
                                          </p:spTgt>
                                        </p:tgtEl>
                                        <p:attrNameLst>
                                          <p:attrName>style.visibility</p:attrName>
                                        </p:attrNameLst>
                                      </p:cBhvr>
                                      <p:to>
                                        <p:strVal val="visible"/>
                                      </p:to>
                                    </p:set>
                                    <p:anim calcmode="lin" valueType="num">
                                      <p:cBhvr additive="base">
                                        <p:cTn id="20"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2">
                                            <p:txEl>
                                              <p:pRg st="3" end="3"/>
                                            </p:txEl>
                                          </p:spTgt>
                                        </p:tgtEl>
                                        <p:attrNameLst>
                                          <p:attrName>style.visibility</p:attrName>
                                        </p:attrNameLst>
                                      </p:cBhvr>
                                      <p:to>
                                        <p:strVal val="visible"/>
                                      </p:to>
                                    </p:set>
                                    <p:anim calcmode="lin" valueType="num">
                                      <p:cBhvr additive="base">
                                        <p:cTn id="24"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2">
                                            <p:txEl>
                                              <p:pRg st="4" end="4"/>
                                            </p:txEl>
                                          </p:spTgt>
                                        </p:tgtEl>
                                        <p:attrNameLst>
                                          <p:attrName>style.visibility</p:attrName>
                                        </p:attrNameLst>
                                      </p:cBhvr>
                                      <p:to>
                                        <p:strVal val="visible"/>
                                      </p:to>
                                    </p:set>
                                    <p:anim calcmode="lin" valueType="num">
                                      <p:cBhvr additive="base">
                                        <p:cTn id="28"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7" cy="1219200"/>
          </a:xfrm>
          <a:effectLst>
            <a:outerShdw blurRad="50800" dist="38100" dir="5400000" algn="t" rotWithShape="0">
              <a:prstClr val="black">
                <a:alpha val="40000"/>
              </a:prstClr>
            </a:outerShdw>
          </a:effectLst>
        </p:spPr>
        <p:txBody>
          <a:bodyPr/>
          <a:lstStyle/>
          <a:p>
            <a:pPr algn="ctr"/>
            <a:r>
              <a:rPr lang="en-US" sz="2800" b="1" cap="none" dirty="0">
                <a:solidFill>
                  <a:srgbClr val="0000FF"/>
                </a:solidFill>
                <a:latin typeface="Times New Roman" panose="02020603050405020304" pitchFamily="18" charset="0"/>
                <a:cs typeface="Times New Roman" panose="02020603050405020304" pitchFamily="18" charset="0"/>
              </a:rPr>
              <a:t>Project Overview</a:t>
            </a:r>
          </a:p>
        </p:txBody>
      </p:sp>
      <p:sp>
        <p:nvSpPr>
          <p:cNvPr id="3" name="Content Placeholder 2"/>
          <p:cNvSpPr>
            <a:spLocks noGrp="1"/>
          </p:cNvSpPr>
          <p:nvPr>
            <p:ph sz="half" idx="1"/>
          </p:nvPr>
        </p:nvSpPr>
        <p:spPr>
          <a:xfrm>
            <a:off x="533400" y="1676400"/>
            <a:ext cx="8305800" cy="4267200"/>
          </a:xfrm>
        </p:spPr>
        <p:txBody>
          <a:bodyPr>
            <a:normAutofit/>
          </a:bodyPr>
          <a:lstStyle/>
          <a:p>
            <a:pPr algn="just">
              <a:buSzPct val="80000"/>
              <a:buFont typeface="Wingdings" panose="05000000000000000000" pitchFamily="2" charset="2"/>
              <a:buChar char="v"/>
            </a:pPr>
            <a:r>
              <a:rPr lang="en-US" dirty="0">
                <a:effectLst>
                  <a:glow rad="127000">
                    <a:schemeClr val="bg2"/>
                  </a:glow>
                </a:effectLst>
                <a:latin typeface="Times New Roman" panose="02020603050405020304" pitchFamily="18" charset="0"/>
                <a:cs typeface="Times New Roman" panose="02020603050405020304" pitchFamily="18" charset="0"/>
              </a:rPr>
              <a:t> </a:t>
            </a:r>
            <a:r>
              <a:rPr lang="en-US" sz="2400" dirty="0">
                <a:effectLst>
                  <a:glow rad="127000">
                    <a:schemeClr val="bg2"/>
                  </a:glow>
                </a:effectLst>
                <a:latin typeface="Times New Roman" panose="02020603050405020304" pitchFamily="18" charset="0"/>
                <a:cs typeface="Times New Roman" panose="02020603050405020304" pitchFamily="18" charset="0"/>
              </a:rPr>
              <a:t>Generating a real-time 3D environmental map using sensor fusion of a LiDAR and an Inertial Measurement Unit. </a:t>
            </a:r>
          </a:p>
          <a:p>
            <a:pPr algn="just">
              <a:buSzPct val="80000"/>
              <a:buFont typeface="Wingdings" panose="05000000000000000000" pitchFamily="2" charset="2"/>
              <a:buChar char="v"/>
            </a:pPr>
            <a:r>
              <a:rPr lang="en-US" sz="2400" dirty="0">
                <a:effectLst>
                  <a:glow rad="127000">
                    <a:schemeClr val="bg2"/>
                  </a:glow>
                </a:effectLst>
                <a:latin typeface="Times New Roman" panose="02020603050405020304" pitchFamily="18" charset="0"/>
                <a:cs typeface="Times New Roman" panose="02020603050405020304" pitchFamily="18" charset="0"/>
              </a:rPr>
              <a:t> LiDAR is mounted on a 360 degree rotating structure along with tilt facilitated by a Servo mechanism to map points on the spherical coordinate system. </a:t>
            </a:r>
          </a:p>
          <a:p>
            <a:pPr algn="just">
              <a:buSzPct val="80000"/>
              <a:buFont typeface="Wingdings" panose="05000000000000000000" pitchFamily="2" charset="2"/>
              <a:buChar char="v"/>
            </a:pPr>
            <a:r>
              <a:rPr lang="en-US" dirty="0">
                <a:effectLst>
                  <a:glow rad="127000">
                    <a:schemeClr val="bg2"/>
                  </a:glow>
                </a:effectLst>
                <a:latin typeface="Times New Roman" panose="02020603050405020304" pitchFamily="18" charset="0"/>
                <a:cs typeface="Times New Roman" panose="02020603050405020304" pitchFamily="18" charset="0"/>
              </a:rPr>
              <a:t> R</a:t>
            </a:r>
            <a:r>
              <a:rPr lang="en-US" sz="2400" dirty="0">
                <a:effectLst>
                  <a:glow rad="127000">
                    <a:schemeClr val="bg2"/>
                  </a:glow>
                </a:effectLst>
                <a:latin typeface="Times New Roman" panose="02020603050405020304" pitchFamily="18" charset="0"/>
                <a:cs typeface="Times New Roman" panose="02020603050405020304" pitchFamily="18" charset="0"/>
              </a:rPr>
              <a:t>eal-time 3D map has been used to localize points of interest in point cloud and upload their coordinates to Internet Cloud via Wi-Fi.</a:t>
            </a:r>
          </a:p>
          <a:p>
            <a:pPr marL="0" indent="0">
              <a:buSzPct val="80000"/>
              <a:buNone/>
            </a:pPr>
            <a:endParaRPr lang="en-US" sz="1800" dirty="0">
              <a:effectLst>
                <a:glow rad="127000">
                  <a:schemeClr val="bg2"/>
                </a:glow>
              </a:effectLst>
            </a:endParaRPr>
          </a:p>
        </p:txBody>
      </p:sp>
      <p:sp>
        <p:nvSpPr>
          <p:cNvPr id="4" name="Slide Number Placeholder 3">
            <a:extLst>
              <a:ext uri="{FF2B5EF4-FFF2-40B4-BE49-F238E27FC236}">
                <a16:creationId xmlns:a16="http://schemas.microsoft.com/office/drawing/2014/main" id="{95489E18-2132-4A28-9E4C-F6E2202B9223}"/>
              </a:ext>
            </a:extLst>
          </p:cNvPr>
          <p:cNvSpPr>
            <a:spLocks noGrp="1"/>
          </p:cNvSpPr>
          <p:nvPr>
            <p:ph type="sldNum" sz="quarter" idx="12"/>
          </p:nvPr>
        </p:nvSpPr>
        <p:spPr/>
        <p:txBody>
          <a:bodyPr/>
          <a:lstStyle/>
          <a:p>
            <a:fld id="{81D45F5A-5A10-491E-A5A4-5DB04C5C6A1E}" type="slidenum">
              <a:rPr lang="en-US" smtClean="0"/>
              <a:pPr/>
              <a:t>4</a:t>
            </a:fld>
            <a:endParaRPr lang="en-US" dirty="0"/>
          </a:p>
        </p:txBody>
      </p:sp>
    </p:spTree>
  </p:cSld>
  <p:clrMapOvr>
    <a:masterClrMapping/>
  </p:clrMapOvr>
  <p:transition advTm="2578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29499" cy="1478570"/>
          </a:xfrm>
        </p:spPr>
        <p:txBody>
          <a:bodyPr>
            <a:normAutofit/>
          </a:bodyPr>
          <a:lstStyle/>
          <a:p>
            <a:pPr algn="ctr"/>
            <a:r>
              <a:rPr lang="en-US" sz="2800" b="1" cap="none"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a:t>
            </a:r>
            <a:endParaRPr lang="en-US" sz="2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81D45F5A-5A10-491E-A5A4-5DB04C5C6A1E}" type="slidenum">
              <a:rPr lang="en-US" smtClean="0"/>
              <a:pPr/>
              <a:t>5</a:t>
            </a:fld>
            <a:endParaRPr lang="en-US" dirty="0"/>
          </a:p>
        </p:txBody>
      </p:sp>
      <p:pic>
        <p:nvPicPr>
          <p:cNvPr id="7" name="Picture 6"/>
          <p:cNvPicPr>
            <a:picLocks noChangeAspect="1"/>
          </p:cNvPicPr>
          <p:nvPr/>
        </p:nvPicPr>
        <p:blipFill>
          <a:blip r:embed="rId2">
            <a:clrChange>
              <a:clrFrom>
                <a:srgbClr val="FFFFFF"/>
              </a:clrFrom>
              <a:clrTo>
                <a:srgbClr val="FFFFFF">
                  <a:alpha val="0"/>
                </a:srgbClr>
              </a:clrTo>
            </a:clrChange>
          </a:blip>
          <a:stretch>
            <a:fillRect/>
          </a:stretch>
        </p:blipFill>
        <p:spPr>
          <a:xfrm rot="20607474">
            <a:off x="3877808" y="1429747"/>
            <a:ext cx="1740620" cy="1799871"/>
          </a:xfrm>
          <a:prstGeom prst="rect">
            <a:avLst/>
          </a:prstGeom>
          <a:effectLst>
            <a:outerShdw blurRad="50800" dist="50800" dir="5400000" algn="ctr" rotWithShape="0">
              <a:schemeClr val="tx1"/>
            </a:outerShdw>
          </a:effectLst>
        </p:spPr>
      </p:pic>
      <p:sp>
        <p:nvSpPr>
          <p:cNvPr id="3" name="TextBox 2">
            <a:extLst>
              <a:ext uri="{FF2B5EF4-FFF2-40B4-BE49-F238E27FC236}">
                <a16:creationId xmlns:a16="http://schemas.microsoft.com/office/drawing/2014/main" id="{7C2CACFF-6FDC-4270-97DE-4212690F0FD7}"/>
              </a:ext>
            </a:extLst>
          </p:cNvPr>
          <p:cNvSpPr txBox="1"/>
          <p:nvPr/>
        </p:nvSpPr>
        <p:spPr>
          <a:xfrm>
            <a:off x="7543800" y="2743200"/>
            <a:ext cx="1066800" cy="609600"/>
          </a:xfrm>
          <a:prstGeom prst="rect">
            <a:avLst/>
          </a:prstGeom>
          <a:noFill/>
        </p:spPr>
        <p:txBody>
          <a:bodyPr wrap="square" rtlCol="0">
            <a:spAutoFit/>
          </a:bodyPr>
          <a:lstStyle/>
          <a:p>
            <a:endParaRPr lang="en-US" dirty="0"/>
          </a:p>
        </p:txBody>
      </p:sp>
      <p:pic>
        <p:nvPicPr>
          <p:cNvPr id="9" name="Picture 8">
            <a:extLst>
              <a:ext uri="{FF2B5EF4-FFF2-40B4-BE49-F238E27FC236}">
                <a16:creationId xmlns:a16="http://schemas.microsoft.com/office/drawing/2014/main" id="{100E6D88-E818-4C95-8E8C-F967406E7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4495800"/>
            <a:ext cx="2590800" cy="1981200"/>
          </a:xfrm>
          <a:prstGeom prst="rect">
            <a:avLst/>
          </a:prstGeom>
        </p:spPr>
      </p:pic>
      <p:pic>
        <p:nvPicPr>
          <p:cNvPr id="15" name="Picture 14" descr="A car driving down a street&#10;&#10;Description generated with very high confidence">
            <a:extLst>
              <a:ext uri="{FF2B5EF4-FFF2-40B4-BE49-F238E27FC236}">
                <a16:creationId xmlns:a16="http://schemas.microsoft.com/office/drawing/2014/main" id="{0C213DDB-A8A4-4B70-9B8E-4D634E0F48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905000"/>
            <a:ext cx="2667000" cy="2057400"/>
          </a:xfrm>
          <a:prstGeom prst="rect">
            <a:avLst/>
          </a:prstGeom>
        </p:spPr>
      </p:pic>
      <p:sp>
        <p:nvSpPr>
          <p:cNvPr id="24" name="Arrow: Down 23">
            <a:extLst>
              <a:ext uri="{FF2B5EF4-FFF2-40B4-BE49-F238E27FC236}">
                <a16:creationId xmlns:a16="http://schemas.microsoft.com/office/drawing/2014/main" id="{41C71C40-3ECE-44BD-AD09-233324A72FDC}"/>
              </a:ext>
            </a:extLst>
          </p:cNvPr>
          <p:cNvSpPr/>
          <p:nvPr/>
        </p:nvSpPr>
        <p:spPr>
          <a:xfrm rot="3969380">
            <a:off x="3242440" y="2178418"/>
            <a:ext cx="361814" cy="660838"/>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69934222-2B64-497F-8AD7-58237720684A}"/>
              </a:ext>
            </a:extLst>
          </p:cNvPr>
          <p:cNvSpPr/>
          <p:nvPr/>
        </p:nvSpPr>
        <p:spPr>
          <a:xfrm rot="17917923">
            <a:off x="5640871" y="2357627"/>
            <a:ext cx="362077" cy="627758"/>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pic>
        <p:nvPicPr>
          <p:cNvPr id="30" name="Picture 29" descr="A close up of a computer&#10;&#10;Description generated with very high confidence">
            <a:extLst>
              <a:ext uri="{FF2B5EF4-FFF2-40B4-BE49-F238E27FC236}">
                <a16:creationId xmlns:a16="http://schemas.microsoft.com/office/drawing/2014/main" id="{8D8B38EC-AE38-4BAE-8C57-73DECED1845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77000" y="4495800"/>
            <a:ext cx="2514600" cy="1962150"/>
          </a:xfrm>
          <a:prstGeom prst="rect">
            <a:avLst/>
          </a:prstGeom>
        </p:spPr>
      </p:pic>
      <p:pic>
        <p:nvPicPr>
          <p:cNvPr id="40" name="Picture 39" descr="A circuit board&#10;&#10;Description generated with very high confidence">
            <a:extLst>
              <a:ext uri="{FF2B5EF4-FFF2-40B4-BE49-F238E27FC236}">
                <a16:creationId xmlns:a16="http://schemas.microsoft.com/office/drawing/2014/main" id="{309EA6E7-E959-45ED-85F3-A3E2940D37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8400" y="1828800"/>
            <a:ext cx="2514600" cy="2057400"/>
          </a:xfrm>
          <a:prstGeom prst="rect">
            <a:avLst/>
          </a:prstGeom>
        </p:spPr>
      </p:pic>
      <p:sp>
        <p:nvSpPr>
          <p:cNvPr id="42" name="Arrow: Up-Down 41">
            <a:extLst>
              <a:ext uri="{FF2B5EF4-FFF2-40B4-BE49-F238E27FC236}">
                <a16:creationId xmlns:a16="http://schemas.microsoft.com/office/drawing/2014/main" id="{DB9AA490-2F8A-46C5-9934-D6481A6DA54A}"/>
              </a:ext>
            </a:extLst>
          </p:cNvPr>
          <p:cNvSpPr/>
          <p:nvPr/>
        </p:nvSpPr>
        <p:spPr>
          <a:xfrm>
            <a:off x="7467600" y="3886200"/>
            <a:ext cx="304800" cy="533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44">
            <a:extLst>
              <a:ext uri="{FF2B5EF4-FFF2-40B4-BE49-F238E27FC236}">
                <a16:creationId xmlns:a16="http://schemas.microsoft.com/office/drawing/2014/main" id="{D3609B7E-CCC8-43A8-9138-CDEA6F58C53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52800" y="4495800"/>
            <a:ext cx="2514600" cy="2022053"/>
          </a:xfrm>
          <a:prstGeom prst="rect">
            <a:avLst/>
          </a:prstGeom>
        </p:spPr>
      </p:pic>
      <p:sp>
        <p:nvSpPr>
          <p:cNvPr id="46" name="Arrow: Left 45">
            <a:extLst>
              <a:ext uri="{FF2B5EF4-FFF2-40B4-BE49-F238E27FC236}">
                <a16:creationId xmlns:a16="http://schemas.microsoft.com/office/drawing/2014/main" id="{6069B68B-E236-4C89-B2CA-20219B563331}"/>
              </a:ext>
            </a:extLst>
          </p:cNvPr>
          <p:cNvSpPr/>
          <p:nvPr/>
        </p:nvSpPr>
        <p:spPr>
          <a:xfrm>
            <a:off x="5867400" y="5257800"/>
            <a:ext cx="516416" cy="4302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Arrow: Left 46">
            <a:extLst>
              <a:ext uri="{FF2B5EF4-FFF2-40B4-BE49-F238E27FC236}">
                <a16:creationId xmlns:a16="http://schemas.microsoft.com/office/drawing/2014/main" id="{C1712FC6-7000-4645-BC90-E32A8B743EFC}"/>
              </a:ext>
            </a:extLst>
          </p:cNvPr>
          <p:cNvSpPr/>
          <p:nvPr/>
        </p:nvSpPr>
        <p:spPr>
          <a:xfrm rot="20602426">
            <a:off x="2717028" y="3683137"/>
            <a:ext cx="3420581" cy="31687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9977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1000" fill="hold"/>
                                        <p:tgtEl>
                                          <p:spTgt spid="15"/>
                                        </p:tgtEl>
                                        <p:attrNameLst>
                                          <p:attrName>ppt_x</p:attrName>
                                        </p:attrNameLst>
                                      </p:cBhvr>
                                      <p:tavLst>
                                        <p:tav tm="0">
                                          <p:val>
                                            <p:strVal val="#ppt_x"/>
                                          </p:val>
                                        </p:tav>
                                        <p:tav tm="100000">
                                          <p:val>
                                            <p:strVal val="#ppt_x"/>
                                          </p:val>
                                        </p:tav>
                                      </p:tavLst>
                                    </p:anim>
                                    <p:anim calcmode="lin" valueType="num">
                                      <p:cBhvr additive="base">
                                        <p:cTn id="14" dur="10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ppt_x"/>
                                          </p:val>
                                        </p:tav>
                                        <p:tav tm="100000">
                                          <p:val>
                                            <p:strVal val="#ppt_x"/>
                                          </p:val>
                                        </p:tav>
                                      </p:tavLst>
                                    </p:anim>
                                    <p:anim calcmode="lin" valueType="num">
                                      <p:cBhvr additive="base">
                                        <p:cTn id="20"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1000" fill="hold"/>
                                        <p:tgtEl>
                                          <p:spTgt spid="24"/>
                                        </p:tgtEl>
                                        <p:attrNameLst>
                                          <p:attrName>ppt_x</p:attrName>
                                        </p:attrNameLst>
                                      </p:cBhvr>
                                      <p:tavLst>
                                        <p:tav tm="0">
                                          <p:val>
                                            <p:strVal val="#ppt_x"/>
                                          </p:val>
                                        </p:tav>
                                        <p:tav tm="100000">
                                          <p:val>
                                            <p:strVal val="#ppt_x"/>
                                          </p:val>
                                        </p:tav>
                                      </p:tavLst>
                                    </p:anim>
                                    <p:anim calcmode="lin" valueType="num">
                                      <p:cBhvr additive="base">
                                        <p:cTn id="26" dur="10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1000" fill="hold"/>
                                        <p:tgtEl>
                                          <p:spTgt spid="40"/>
                                        </p:tgtEl>
                                        <p:attrNameLst>
                                          <p:attrName>ppt_x</p:attrName>
                                        </p:attrNameLst>
                                      </p:cBhvr>
                                      <p:tavLst>
                                        <p:tav tm="0">
                                          <p:val>
                                            <p:strVal val="#ppt_x"/>
                                          </p:val>
                                        </p:tav>
                                        <p:tav tm="100000">
                                          <p:val>
                                            <p:strVal val="#ppt_x"/>
                                          </p:val>
                                        </p:tav>
                                      </p:tavLst>
                                    </p:anim>
                                    <p:anim calcmode="lin" valueType="num">
                                      <p:cBhvr additive="base">
                                        <p:cTn id="32" dur="10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1000" fill="hold"/>
                                        <p:tgtEl>
                                          <p:spTgt spid="34"/>
                                        </p:tgtEl>
                                        <p:attrNameLst>
                                          <p:attrName>ppt_x</p:attrName>
                                        </p:attrNameLst>
                                      </p:cBhvr>
                                      <p:tavLst>
                                        <p:tav tm="0">
                                          <p:val>
                                            <p:strVal val="#ppt_x"/>
                                          </p:val>
                                        </p:tav>
                                        <p:tav tm="100000">
                                          <p:val>
                                            <p:strVal val="#ppt_x"/>
                                          </p:val>
                                        </p:tav>
                                      </p:tavLst>
                                    </p:anim>
                                    <p:anim calcmode="lin" valueType="num">
                                      <p:cBhvr additive="base">
                                        <p:cTn id="38" dur="10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1000" fill="hold"/>
                                        <p:tgtEl>
                                          <p:spTgt spid="30"/>
                                        </p:tgtEl>
                                        <p:attrNameLst>
                                          <p:attrName>ppt_x</p:attrName>
                                        </p:attrNameLst>
                                      </p:cBhvr>
                                      <p:tavLst>
                                        <p:tav tm="0">
                                          <p:val>
                                            <p:strVal val="#ppt_x"/>
                                          </p:val>
                                        </p:tav>
                                        <p:tav tm="100000">
                                          <p:val>
                                            <p:strVal val="#ppt_x"/>
                                          </p:val>
                                        </p:tav>
                                      </p:tavLst>
                                    </p:anim>
                                    <p:anim calcmode="lin" valueType="num">
                                      <p:cBhvr additive="base">
                                        <p:cTn id="44" dur="10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1000" fill="hold"/>
                                        <p:tgtEl>
                                          <p:spTgt spid="42"/>
                                        </p:tgtEl>
                                        <p:attrNameLst>
                                          <p:attrName>ppt_x</p:attrName>
                                        </p:attrNameLst>
                                      </p:cBhvr>
                                      <p:tavLst>
                                        <p:tav tm="0">
                                          <p:val>
                                            <p:strVal val="#ppt_x"/>
                                          </p:val>
                                        </p:tav>
                                        <p:tav tm="100000">
                                          <p:val>
                                            <p:strVal val="#ppt_x"/>
                                          </p:val>
                                        </p:tav>
                                      </p:tavLst>
                                    </p:anim>
                                    <p:anim calcmode="lin" valueType="num">
                                      <p:cBhvr additive="base">
                                        <p:cTn id="50" dur="10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1000" fill="hold"/>
                                        <p:tgtEl>
                                          <p:spTgt spid="45"/>
                                        </p:tgtEl>
                                        <p:attrNameLst>
                                          <p:attrName>ppt_x</p:attrName>
                                        </p:attrNameLst>
                                      </p:cBhvr>
                                      <p:tavLst>
                                        <p:tav tm="0">
                                          <p:val>
                                            <p:strVal val="#ppt_x"/>
                                          </p:val>
                                        </p:tav>
                                        <p:tav tm="100000">
                                          <p:val>
                                            <p:strVal val="#ppt_x"/>
                                          </p:val>
                                        </p:tav>
                                      </p:tavLst>
                                    </p:anim>
                                    <p:anim calcmode="lin" valueType="num">
                                      <p:cBhvr additive="base">
                                        <p:cTn id="56" dur="10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1000" fill="hold"/>
                                        <p:tgtEl>
                                          <p:spTgt spid="46"/>
                                        </p:tgtEl>
                                        <p:attrNameLst>
                                          <p:attrName>ppt_x</p:attrName>
                                        </p:attrNameLst>
                                      </p:cBhvr>
                                      <p:tavLst>
                                        <p:tav tm="0">
                                          <p:val>
                                            <p:strVal val="#ppt_x"/>
                                          </p:val>
                                        </p:tav>
                                        <p:tav tm="100000">
                                          <p:val>
                                            <p:strVal val="#ppt_x"/>
                                          </p:val>
                                        </p:tav>
                                      </p:tavLst>
                                    </p:anim>
                                    <p:anim calcmode="lin" valueType="num">
                                      <p:cBhvr additive="base">
                                        <p:cTn id="62" dur="10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additive="base">
                                        <p:cTn id="67" dur="1000" fill="hold"/>
                                        <p:tgtEl>
                                          <p:spTgt spid="9"/>
                                        </p:tgtEl>
                                        <p:attrNameLst>
                                          <p:attrName>ppt_x</p:attrName>
                                        </p:attrNameLst>
                                      </p:cBhvr>
                                      <p:tavLst>
                                        <p:tav tm="0">
                                          <p:val>
                                            <p:strVal val="#ppt_x"/>
                                          </p:val>
                                        </p:tav>
                                        <p:tav tm="100000">
                                          <p:val>
                                            <p:strVal val="#ppt_x"/>
                                          </p:val>
                                        </p:tav>
                                      </p:tavLst>
                                    </p:anim>
                                    <p:anim calcmode="lin" valueType="num">
                                      <p:cBhvr additive="base">
                                        <p:cTn id="68"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7"/>
                                        </p:tgtEl>
                                        <p:attrNameLst>
                                          <p:attrName>style.visibility</p:attrName>
                                        </p:attrNameLst>
                                      </p:cBhvr>
                                      <p:to>
                                        <p:strVal val="visible"/>
                                      </p:to>
                                    </p:set>
                                    <p:anim calcmode="lin" valueType="num">
                                      <p:cBhvr additive="base">
                                        <p:cTn id="73" dur="1000" fill="hold"/>
                                        <p:tgtEl>
                                          <p:spTgt spid="47"/>
                                        </p:tgtEl>
                                        <p:attrNameLst>
                                          <p:attrName>ppt_x</p:attrName>
                                        </p:attrNameLst>
                                      </p:cBhvr>
                                      <p:tavLst>
                                        <p:tav tm="0">
                                          <p:val>
                                            <p:strVal val="#ppt_x"/>
                                          </p:val>
                                        </p:tav>
                                        <p:tav tm="100000">
                                          <p:val>
                                            <p:strVal val="#ppt_x"/>
                                          </p:val>
                                        </p:tav>
                                      </p:tavLst>
                                    </p:anim>
                                    <p:anim calcmode="lin" valueType="num">
                                      <p:cBhvr additive="base">
                                        <p:cTn id="74" dur="10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animBg="1"/>
      <p:bldP spid="34" grpId="0" animBg="1"/>
      <p:bldP spid="42" grpId="0" animBg="1"/>
      <p:bldP spid="46" grpId="0" animBg="1"/>
      <p:bldP spid="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793037" cy="1233487"/>
          </a:xfrm>
          <a:effectLst>
            <a:outerShdw blurRad="50800" dist="38100" dir="5400000" algn="t" rotWithShape="0">
              <a:prstClr val="black">
                <a:alpha val="40000"/>
              </a:prstClr>
            </a:outerShdw>
          </a:effectLst>
        </p:spPr>
        <p:txBody>
          <a:bodyPr/>
          <a:lstStyle/>
          <a:p>
            <a:pPr algn="ctr"/>
            <a:r>
              <a:rPr lang="en-US" sz="2800" b="1" cap="none"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a:t>
            </a:r>
            <a:endParaRPr lang="en-US" sz="2800" b="1" cap="none" dirty="0">
              <a:solidFill>
                <a:srgbClr val="0000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A208EFD2-3016-42E3-806E-62CBEB621FA5}"/>
              </a:ext>
            </a:extLst>
          </p:cNvPr>
          <p:cNvSpPr>
            <a:spLocks noGrp="1"/>
          </p:cNvSpPr>
          <p:nvPr>
            <p:ph idx="1"/>
          </p:nvPr>
        </p:nvSpPr>
        <p:spPr>
          <a:xfrm>
            <a:off x="990600" y="1981200"/>
            <a:ext cx="7543800" cy="3200400"/>
          </a:xfrm>
          <a:effectLst>
            <a:glow rad="127000">
              <a:schemeClr val="bg2"/>
            </a:glow>
          </a:effectLst>
        </p:spPr>
        <p:txBody>
          <a:bodyPr/>
          <a:lstStyle/>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208CD96-29C9-4EF6-9DB8-5B4C4EE7A2F6}"/>
              </a:ext>
            </a:extLst>
          </p:cNvPr>
          <p:cNvSpPr>
            <a:spLocks noGrp="1"/>
          </p:cNvSpPr>
          <p:nvPr>
            <p:ph type="sldNum" sz="quarter" idx="12"/>
          </p:nvPr>
        </p:nvSpPr>
        <p:spPr/>
        <p:txBody>
          <a:bodyPr/>
          <a:lstStyle/>
          <a:p>
            <a:fld id="{81D45F5A-5A10-491E-A5A4-5DB04C5C6A1E}" type="slidenum">
              <a:rPr lang="en-US" smtClean="0"/>
              <a:pPr/>
              <a:t>6</a:t>
            </a:fld>
            <a:endParaRPr lang="en-US" dirty="0"/>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253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2579" name="Rectangle 5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2581" name="Rectangle 5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2583" name="Rectangle 5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2585"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2587" name="Rectangle 5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2589" name="Rectangle 6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2591" name="Rectangle 6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2593" name="Rectangle 6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2595" name="Rectangle 6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2597" name="Rectangle 6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2599" name="Rectangle 7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2601" name="Rectangle 7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2603" name="Rectangle 7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2605" name="Rectangle 7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22607" name="Rectangle 7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 name="Picture 9" descr="A picture containing indoor, table, floor, wall&#10;&#10;Description generated with very high confidence">
            <a:extLst>
              <a:ext uri="{FF2B5EF4-FFF2-40B4-BE49-F238E27FC236}">
                <a16:creationId xmlns:a16="http://schemas.microsoft.com/office/drawing/2014/main" id="{123BA3F5-99F8-42FA-B09C-0A28859399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1676400"/>
            <a:ext cx="6477000" cy="4648200"/>
          </a:xfrm>
          <a:prstGeom prst="rect">
            <a:avLst/>
          </a:prstGeom>
        </p:spPr>
      </p:pic>
    </p:spTree>
    <p:extLst>
      <p:ext uri="{BB962C8B-B14F-4D97-AF65-F5344CB8AC3E}">
        <p14:creationId xmlns:p14="http://schemas.microsoft.com/office/powerpoint/2010/main" val="3977638808"/>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793037" cy="1219200"/>
          </a:xfrm>
          <a:effectLst>
            <a:outerShdw blurRad="50800" dist="38100" dir="5400000" algn="t" rotWithShape="0">
              <a:prstClr val="black">
                <a:alpha val="40000"/>
              </a:prstClr>
            </a:outerShdw>
          </a:effectLst>
        </p:spPr>
        <p:txBody>
          <a:bodyPr/>
          <a:lstStyle/>
          <a:p>
            <a:pPr algn="ctr"/>
            <a:r>
              <a:rPr lang="en-US" sz="2800" b="1" cap="none" dirty="0">
                <a:solidFill>
                  <a:srgbClr val="0000FF"/>
                </a:solidFill>
                <a:latin typeface="Times New Roman" panose="02020603050405020304" pitchFamily="18" charset="0"/>
                <a:cs typeface="Times New Roman" panose="02020603050405020304" pitchFamily="18" charset="0"/>
              </a:rPr>
              <a:t>System Implementation</a:t>
            </a:r>
          </a:p>
        </p:txBody>
      </p:sp>
      <p:sp>
        <p:nvSpPr>
          <p:cNvPr id="3" name="Content Placeholder 2"/>
          <p:cNvSpPr>
            <a:spLocks noGrp="1"/>
          </p:cNvSpPr>
          <p:nvPr>
            <p:ph sz="half" idx="1"/>
          </p:nvPr>
        </p:nvSpPr>
        <p:spPr>
          <a:xfrm>
            <a:off x="609600" y="2057400"/>
            <a:ext cx="8305800" cy="4267200"/>
          </a:xfrm>
        </p:spPr>
        <p:txBody>
          <a:bodyPr>
            <a:normAutofit/>
          </a:bodyPr>
          <a:lstStyle/>
          <a:p>
            <a:pPr marL="0" indent="0">
              <a:buSzPct val="80000"/>
              <a:buNone/>
            </a:pPr>
            <a:endParaRPr lang="en-US" sz="2400" dirty="0">
              <a:solidFill>
                <a:srgbClr val="FF0000"/>
              </a:solidFill>
            </a:endParaRPr>
          </a:p>
          <a:p>
            <a:pPr marL="0" indent="0">
              <a:buSzPct val="80000"/>
              <a:buNone/>
            </a:pPr>
            <a:endParaRPr lang="en-US" sz="2400" dirty="0">
              <a:solidFill>
                <a:srgbClr val="FF0000"/>
              </a:solidFill>
            </a:endParaRPr>
          </a:p>
          <a:p>
            <a:pPr marL="0" indent="0">
              <a:buSzPct val="80000"/>
              <a:buNone/>
            </a:pPr>
            <a:endParaRPr lang="en-US" sz="2400" dirty="0">
              <a:solidFill>
                <a:srgbClr val="FF0000"/>
              </a:solidFill>
            </a:endParaRPr>
          </a:p>
          <a:p>
            <a:pPr marL="0" indent="0">
              <a:buSzPct val="80000"/>
              <a:buNone/>
            </a:pPr>
            <a:endParaRPr lang="en-US" sz="2400" dirty="0">
              <a:solidFill>
                <a:srgbClr val="FF0000"/>
              </a:solidFill>
            </a:endParaRPr>
          </a:p>
          <a:p>
            <a:pPr marL="0" indent="0">
              <a:buSzPct val="80000"/>
              <a:buNone/>
            </a:pPr>
            <a:endParaRPr lang="en-US" sz="2400" dirty="0">
              <a:solidFill>
                <a:srgbClr val="FF0000"/>
              </a:solidFill>
            </a:endParaRPr>
          </a:p>
          <a:p>
            <a:pPr marL="0" indent="0">
              <a:buSzPct val="80000"/>
              <a:buNone/>
            </a:pPr>
            <a:endParaRPr lang="en-US" sz="2400" dirty="0">
              <a:solidFill>
                <a:srgbClr val="FF0000"/>
              </a:solidFill>
            </a:endParaRPr>
          </a:p>
          <a:p>
            <a:pPr marL="0" indent="0">
              <a:buSzPct val="80000"/>
              <a:buNone/>
            </a:pPr>
            <a:endParaRPr lang="en-US" sz="2400" dirty="0">
              <a:solidFill>
                <a:srgbClr val="FF0000"/>
              </a:solidFill>
            </a:endParaRPr>
          </a:p>
          <a:p>
            <a:pPr marL="0" indent="0" algn="ctr">
              <a:buSzPct val="80000"/>
              <a:buNone/>
            </a:pPr>
            <a:endParaRPr lang="en-US" sz="2400" dirty="0"/>
          </a:p>
          <a:p>
            <a:pPr marL="0" indent="0">
              <a:buSzPct val="80000"/>
              <a:buNone/>
            </a:pPr>
            <a:endParaRPr lang="en-US" sz="2400" dirty="0">
              <a:effectLst>
                <a:glow rad="127000">
                  <a:schemeClr val="bg2"/>
                </a:glow>
              </a:effectLst>
              <a:latin typeface="Times New Roman" panose="02020603050405020304" pitchFamily="18" charset="0"/>
              <a:cs typeface="Times New Roman" panose="02020603050405020304" pitchFamily="18" charset="0"/>
            </a:endParaRPr>
          </a:p>
          <a:p>
            <a:pPr marL="0" indent="0">
              <a:buSzPct val="80000"/>
              <a:buNone/>
            </a:pPr>
            <a:endParaRPr lang="en-US" sz="2400" dirty="0">
              <a:solidFill>
                <a:srgbClr val="FF0000"/>
              </a:solidFill>
            </a:endParaRPr>
          </a:p>
          <a:p>
            <a:pPr marL="0" indent="0">
              <a:buSzPct val="80000"/>
              <a:buNone/>
            </a:pPr>
            <a:endParaRPr lang="en-US" sz="2400" dirty="0">
              <a:solidFill>
                <a:srgbClr val="FF0000"/>
              </a:solidFill>
            </a:endParaRPr>
          </a:p>
          <a:p>
            <a:pPr marL="0" indent="0">
              <a:buSzPct val="80000"/>
              <a:buNone/>
            </a:pPr>
            <a:endParaRPr lang="en-US" sz="2400" dirty="0">
              <a:solidFill>
                <a:srgbClr val="FF0000"/>
              </a:solidFill>
            </a:endParaRPr>
          </a:p>
          <a:p>
            <a:pPr marL="0" indent="0">
              <a:buSzPct val="80000"/>
              <a:buNone/>
            </a:pPr>
            <a:endParaRPr lang="en-US" sz="2400" dirty="0">
              <a:solidFill>
                <a:srgbClr val="FF0000"/>
              </a:solidFill>
            </a:endParaRPr>
          </a:p>
          <a:p>
            <a:pPr marL="0" indent="0">
              <a:buSzPct val="80000"/>
              <a:buNone/>
            </a:pPr>
            <a:endParaRPr lang="en-US" sz="2400" dirty="0">
              <a:solidFill>
                <a:srgbClr val="FF0000"/>
              </a:solidFill>
            </a:endParaRPr>
          </a:p>
        </p:txBody>
      </p:sp>
      <p:sp>
        <p:nvSpPr>
          <p:cNvPr id="4" name="Slide Number Placeholder 3">
            <a:extLst>
              <a:ext uri="{FF2B5EF4-FFF2-40B4-BE49-F238E27FC236}">
                <a16:creationId xmlns:a16="http://schemas.microsoft.com/office/drawing/2014/main" id="{95489E18-2132-4A28-9E4C-F6E2202B9223}"/>
              </a:ext>
            </a:extLst>
          </p:cNvPr>
          <p:cNvSpPr>
            <a:spLocks noGrp="1"/>
          </p:cNvSpPr>
          <p:nvPr>
            <p:ph type="sldNum" sz="quarter" idx="12"/>
          </p:nvPr>
        </p:nvSpPr>
        <p:spPr/>
        <p:txBody>
          <a:bodyPr/>
          <a:lstStyle/>
          <a:p>
            <a:fld id="{81D45F5A-5A10-491E-A5A4-5DB04C5C6A1E}" type="slidenum">
              <a:rPr lang="en-US" smtClean="0"/>
              <a:pPr/>
              <a:t>7</a:t>
            </a:fld>
            <a:endParaRPr lang="en-US" dirty="0"/>
          </a:p>
        </p:txBody>
      </p:sp>
      <p:pic>
        <p:nvPicPr>
          <p:cNvPr id="9" name="Picture 8">
            <a:extLst>
              <a:ext uri="{FF2B5EF4-FFF2-40B4-BE49-F238E27FC236}">
                <a16:creationId xmlns:a16="http://schemas.microsoft.com/office/drawing/2014/main" id="{CDEC5F5D-6EA0-40F0-A6A9-806DC3D40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524000"/>
            <a:ext cx="6629400" cy="3124200"/>
          </a:xfrm>
          <a:prstGeom prst="rect">
            <a:avLst/>
          </a:prstGeom>
        </p:spPr>
      </p:pic>
      <p:graphicFrame>
        <p:nvGraphicFramePr>
          <p:cNvPr id="6" name="Diagram 5">
            <a:extLst>
              <a:ext uri="{FF2B5EF4-FFF2-40B4-BE49-F238E27FC236}">
                <a16:creationId xmlns:a16="http://schemas.microsoft.com/office/drawing/2014/main" id="{A08277DB-CB87-48CE-9ACE-EB61FEDDBB52}"/>
              </a:ext>
            </a:extLst>
          </p:cNvPr>
          <p:cNvGraphicFramePr/>
          <p:nvPr>
            <p:extLst>
              <p:ext uri="{D42A27DB-BD31-4B8C-83A1-F6EECF244321}">
                <p14:modId xmlns:p14="http://schemas.microsoft.com/office/powerpoint/2010/main" val="3715166370"/>
              </p:ext>
            </p:extLst>
          </p:nvPr>
        </p:nvGraphicFramePr>
        <p:xfrm>
          <a:off x="457200" y="4419600"/>
          <a:ext cx="8282940" cy="2202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3225761"/>
      </p:ext>
    </p:extLst>
  </p:cSld>
  <p:clrMapOvr>
    <a:masterClrMapping/>
  </p:clrMapOvr>
  <p:transition advTm="2578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793037" cy="1233487"/>
          </a:xfrm>
          <a:effectLst>
            <a:outerShdw blurRad="50800" dist="38100" dir="5400000" algn="t" rotWithShape="0">
              <a:prstClr val="black">
                <a:alpha val="40000"/>
              </a:prstClr>
            </a:outerShdw>
          </a:effectLst>
        </p:spPr>
        <p:txBody>
          <a:bodyPr/>
          <a:lstStyle/>
          <a:p>
            <a:pPr algn="ctr"/>
            <a:r>
              <a:rPr lang="en-US" sz="2800" b="1" cap="none" dirty="0">
                <a:solidFill>
                  <a:srgbClr val="0000FF"/>
                </a:solidFill>
                <a:latin typeface="Times New Roman" panose="02020603050405020304" pitchFamily="18" charset="0"/>
                <a:cs typeface="Times New Roman" panose="02020603050405020304" pitchFamily="18" charset="0"/>
              </a:rPr>
              <a:t>System Implementation</a:t>
            </a:r>
          </a:p>
        </p:txBody>
      </p:sp>
      <p:sp>
        <p:nvSpPr>
          <p:cNvPr id="7" name="Content Placeholder 6">
            <a:extLst>
              <a:ext uri="{FF2B5EF4-FFF2-40B4-BE49-F238E27FC236}">
                <a16:creationId xmlns:a16="http://schemas.microsoft.com/office/drawing/2014/main" id="{A208EFD2-3016-42E3-806E-62CBEB621FA5}"/>
              </a:ext>
            </a:extLst>
          </p:cNvPr>
          <p:cNvSpPr>
            <a:spLocks noGrp="1"/>
          </p:cNvSpPr>
          <p:nvPr>
            <p:ph idx="1"/>
          </p:nvPr>
        </p:nvSpPr>
        <p:spPr>
          <a:xfrm>
            <a:off x="990600" y="1981200"/>
            <a:ext cx="7543800" cy="3200400"/>
          </a:xfrm>
          <a:effectLst>
            <a:glow rad="127000">
              <a:schemeClr val="bg2"/>
            </a:glow>
          </a:effectLst>
        </p:spPr>
        <p:txBody>
          <a:bodyPr/>
          <a:lstStyle/>
          <a:p>
            <a:pPr>
              <a:buFont typeface="Wingdings" panose="05000000000000000000" pitchFamily="2" charset="2"/>
              <a:buChar char="v"/>
            </a:pPr>
            <a:r>
              <a:rPr lang="en-US" dirty="0">
                <a:effectLst>
                  <a:glow rad="127000">
                    <a:schemeClr val="bg2"/>
                  </a:glow>
                </a:effectLst>
                <a:latin typeface="Times New Roman" panose="02020603050405020304" pitchFamily="18" charset="0"/>
                <a:cs typeface="Times New Roman" panose="02020603050405020304" pitchFamily="18" charset="0"/>
              </a:rPr>
              <a:t> Mechanical framework</a:t>
            </a:r>
          </a:p>
          <a:p>
            <a:pPr>
              <a:buFont typeface="Wingdings" panose="05000000000000000000" pitchFamily="2" charset="2"/>
              <a:buChar char="v"/>
            </a:pPr>
            <a:r>
              <a:rPr lang="en-US" dirty="0">
                <a:effectLst>
                  <a:glow rad="127000">
                    <a:schemeClr val="bg2"/>
                  </a:glow>
                </a:effectLst>
                <a:latin typeface="Times New Roman" panose="02020603050405020304" pitchFamily="18" charset="0"/>
                <a:cs typeface="Times New Roman" panose="02020603050405020304" pitchFamily="18" charset="0"/>
              </a:rPr>
              <a:t> Electrical Assembly</a:t>
            </a:r>
          </a:p>
          <a:p>
            <a:pPr>
              <a:buFont typeface="Wingdings" panose="05000000000000000000" pitchFamily="2" charset="2"/>
              <a:buChar char="v"/>
            </a:pPr>
            <a:r>
              <a:rPr lang="en-US" dirty="0">
                <a:effectLst>
                  <a:glow rad="127000">
                    <a:schemeClr val="bg2"/>
                  </a:glow>
                </a:effectLst>
                <a:latin typeface="Times New Roman" panose="02020603050405020304" pitchFamily="18" charset="0"/>
                <a:cs typeface="Times New Roman" panose="02020603050405020304" pitchFamily="18" charset="0"/>
              </a:rPr>
              <a:t> Software development tools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208CD96-29C9-4EF6-9DB8-5B4C4EE7A2F6}"/>
              </a:ext>
            </a:extLst>
          </p:cNvPr>
          <p:cNvSpPr>
            <a:spLocks noGrp="1"/>
          </p:cNvSpPr>
          <p:nvPr>
            <p:ph type="sldNum" sz="quarter" idx="12"/>
          </p:nvPr>
        </p:nvSpPr>
        <p:spPr/>
        <p:txBody>
          <a:bodyPr/>
          <a:lstStyle/>
          <a:p>
            <a:fld id="{81D45F5A-5A10-491E-A5A4-5DB04C5C6A1E}" type="slidenum">
              <a:rPr lang="en-US" smtClean="0"/>
              <a:pPr/>
              <a:t>8</a:t>
            </a:fld>
            <a:endParaRPr lang="en-US"/>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79" name="Rectangle 5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1" name="Rectangle 5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3" name="Rectangle 5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5"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7" name="Rectangle 5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9" name="Rectangle 6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1" name="Rectangle 6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3" name="Rectangle 6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5" name="Rectangle 6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7" name="Rectangle 6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9" name="Rectangle 7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1" name="Rectangle 7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3" name="Rectangle 7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5" name="Rectangle 7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7" name="Rectangle 7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25331035"/>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 calcmode="lin" valueType="num">
                                      <p:cBhvr additive="base">
                                        <p:cTn id="1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additive="base">
                                        <p:cTn id="2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93037" cy="1233487"/>
          </a:xfrm>
          <a:effectLst>
            <a:outerShdw blurRad="50800" dist="38100" dir="5400000" algn="t" rotWithShape="0">
              <a:prstClr val="black">
                <a:alpha val="40000"/>
              </a:prstClr>
            </a:outerShdw>
          </a:effectLst>
        </p:spPr>
        <p:txBody>
          <a:bodyPr>
            <a:normAutofit fontScale="90000"/>
          </a:bodyPr>
          <a:lstStyle/>
          <a:p>
            <a:pPr algn="ctr"/>
            <a:br>
              <a:rPr lang="en-US" sz="3100" b="1" dirty="0">
                <a:solidFill>
                  <a:srgbClr val="0000FF"/>
                </a:solidFill>
                <a:latin typeface="Times New Roman" panose="02020603050405020304" pitchFamily="18" charset="0"/>
                <a:cs typeface="Times New Roman" panose="02020603050405020304" pitchFamily="18" charset="0"/>
              </a:rPr>
            </a:br>
            <a:r>
              <a:rPr lang="en-US" sz="3100" b="1" cap="none" dirty="0">
                <a:solidFill>
                  <a:srgbClr val="0000FF"/>
                </a:solidFill>
                <a:latin typeface="Times New Roman" panose="02020603050405020304" pitchFamily="18" charset="0"/>
                <a:cs typeface="Times New Roman" panose="02020603050405020304" pitchFamily="18" charset="0"/>
              </a:rPr>
              <a:t>Mechanical Framework</a:t>
            </a:r>
            <a:br>
              <a:rPr lang="en-US" sz="2800" b="1" dirty="0">
                <a:solidFill>
                  <a:srgbClr val="0000FF"/>
                </a:solidFill>
                <a:latin typeface="+mn-lt"/>
              </a:rPr>
            </a:br>
            <a:endParaRPr lang="en-US" sz="2800" b="1" dirty="0">
              <a:solidFill>
                <a:srgbClr val="0000FF"/>
              </a:solidFill>
              <a:latin typeface="+mn-lt"/>
            </a:endParaRPr>
          </a:p>
        </p:txBody>
      </p:sp>
      <p:sp>
        <p:nvSpPr>
          <p:cNvPr id="7" name="Content Placeholder 6">
            <a:extLst>
              <a:ext uri="{FF2B5EF4-FFF2-40B4-BE49-F238E27FC236}">
                <a16:creationId xmlns:a16="http://schemas.microsoft.com/office/drawing/2014/main" id="{A208EFD2-3016-42E3-806E-62CBEB621FA5}"/>
              </a:ext>
            </a:extLst>
          </p:cNvPr>
          <p:cNvSpPr>
            <a:spLocks noGrp="1"/>
          </p:cNvSpPr>
          <p:nvPr>
            <p:ph idx="1"/>
          </p:nvPr>
        </p:nvSpPr>
        <p:spPr>
          <a:xfrm>
            <a:off x="533400" y="1524000"/>
            <a:ext cx="8345488" cy="3962400"/>
          </a:xfrm>
        </p:spPr>
        <p:txBody>
          <a:bodyPr/>
          <a:lstStyle/>
          <a:p>
            <a:pPr algn="just">
              <a:buFont typeface="Wingdings" panose="05000000000000000000" pitchFamily="2" charset="2"/>
              <a:buChar char="v"/>
            </a:pPr>
            <a:r>
              <a:rPr lang="en-US" sz="2400" dirty="0">
                <a:effectLst>
                  <a:glow rad="127000">
                    <a:schemeClr val="bg2"/>
                  </a:glow>
                </a:effectLst>
                <a:latin typeface="Times New Roman" panose="02020603050405020304" pitchFamily="18" charset="0"/>
                <a:cs typeface="Times New Roman" panose="02020603050405020304" pitchFamily="18" charset="0"/>
              </a:rPr>
              <a:t> The LIDAR-Lite is mounted on the stepper motor and rotated  using servo motor. The individual components of mechanical design were   computer modelled and   3D  printed.</a:t>
            </a:r>
          </a:p>
          <a:p>
            <a:pPr marL="0" indent="0" algn="just">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7208CD96-29C9-4EF6-9DB8-5B4C4EE7A2F6}"/>
              </a:ext>
            </a:extLst>
          </p:cNvPr>
          <p:cNvSpPr>
            <a:spLocks noGrp="1"/>
          </p:cNvSpPr>
          <p:nvPr>
            <p:ph type="sldNum" sz="quarter" idx="12"/>
          </p:nvPr>
        </p:nvSpPr>
        <p:spPr/>
        <p:txBody>
          <a:bodyPr/>
          <a:lstStyle/>
          <a:p>
            <a:fld id="{81D45F5A-5A10-491E-A5A4-5DB04C5C6A1E}" type="slidenum">
              <a:rPr lang="en-US" smtClean="0"/>
              <a:pPr/>
              <a:t>9</a:t>
            </a:fld>
            <a:endParaRPr lang="en-US"/>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79" name="Rectangle 5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1" name="Rectangle 5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3" name="Rectangle 5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5"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7" name="Rectangle 5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89" name="Rectangle 6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1" name="Rectangle 6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3" name="Rectangle 6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5" name="Rectangle 6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7" name="Rectangle 6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99" name="Rectangle 7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1" name="Rectangle 7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3" name="Rectangle 7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5" name="Rectangle 7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607" name="Rectangle 7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B4339377-BA21-41A7-97C9-B07D01C9F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200400"/>
            <a:ext cx="4333875" cy="3048000"/>
          </a:xfrm>
          <a:prstGeom prst="rect">
            <a:avLst/>
          </a:prstGeom>
        </p:spPr>
      </p:pic>
    </p:spTree>
    <p:extLst>
      <p:ext uri="{BB962C8B-B14F-4D97-AF65-F5344CB8AC3E}">
        <p14:creationId xmlns:p14="http://schemas.microsoft.com/office/powerpoint/2010/main" val="3801562780"/>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3169</TotalTime>
  <Words>718</Words>
  <Application>Microsoft Office PowerPoint</Application>
  <PresentationFormat>On-screen Show (4:3)</PresentationFormat>
  <Paragraphs>144</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Monotype Corsiva</vt:lpstr>
      <vt:lpstr>Times New Roman</vt:lpstr>
      <vt:lpstr>Trebuchet MS</vt:lpstr>
      <vt:lpstr>Tw Cen MT</vt:lpstr>
      <vt:lpstr>Wingdings</vt:lpstr>
      <vt:lpstr>Circuit</vt:lpstr>
      <vt:lpstr>LiDAR Based Real-time 3D  Surveillance System</vt:lpstr>
      <vt:lpstr>Outlines Of Presentation</vt:lpstr>
      <vt:lpstr>Introduction</vt:lpstr>
      <vt:lpstr>Project Overview</vt:lpstr>
      <vt:lpstr>Project Overview</vt:lpstr>
      <vt:lpstr>Project Overview</vt:lpstr>
      <vt:lpstr>System Implementation</vt:lpstr>
      <vt:lpstr>System Implementation</vt:lpstr>
      <vt:lpstr> Mechanical Framework </vt:lpstr>
      <vt:lpstr>  Electrical Assembly  </vt:lpstr>
      <vt:lpstr> Software Development Tools </vt:lpstr>
      <vt:lpstr>System Functioning</vt:lpstr>
      <vt:lpstr>System Functioning</vt:lpstr>
      <vt:lpstr>System Calibration </vt:lpstr>
      <vt:lpstr>Geometric Transformation</vt:lpstr>
      <vt:lpstr>Challenges Faced</vt:lpstr>
      <vt:lpstr>Conclusion And Future Work</vt:lpstr>
      <vt:lpstr>References  </vt:lpstr>
      <vt:lpstr>Video  </vt:lpstr>
      <vt:lpstr>Question &amp; Answer Session</vt:lpstr>
    </vt:vector>
  </TitlesOfParts>
  <Company>Kuet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Maruf</dc:creator>
  <cp:lastModifiedBy>saif ikbal</cp:lastModifiedBy>
  <cp:revision>956</cp:revision>
  <dcterms:created xsi:type="dcterms:W3CDTF">2010-03-31T17:39:43Z</dcterms:created>
  <dcterms:modified xsi:type="dcterms:W3CDTF">2017-12-14T09:24:29Z</dcterms:modified>
</cp:coreProperties>
</file>