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 autoAdjust="0"/>
    <p:restoredTop sz="94683" autoAdjust="0"/>
  </p:normalViewPr>
  <p:slideViewPr>
    <p:cSldViewPr>
      <p:cViewPr varScale="1">
        <p:scale>
          <a:sx n="83" d="100"/>
          <a:sy n="83" d="100"/>
        </p:scale>
        <p:origin x="114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1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7C94-1AF9-4A63-8C5E-3EA8D5069965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28CB-3B17-44D0-ABFF-99A0FCE7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25595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Arduino Sketch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19800" y="3048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05075"/>
            <a:ext cx="2466975" cy="1847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350"/>
            <a:ext cx="1600200" cy="10883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33350"/>
            <a:ext cx="4571999" cy="90894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458201" y="14498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Parent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25595" y="293472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925595" y="4489337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SmartThings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Library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>
            <a:off x="2753498" y="2438400"/>
            <a:ext cx="0" cy="496329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2753498" y="3923270"/>
            <a:ext cx="0" cy="566067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>
            <a:off x="3581400" y="3812414"/>
            <a:ext cx="1752600" cy="117119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1"/>
          </p:cNvCxnSpPr>
          <p:nvPr/>
        </p:nvCxnSpPr>
        <p:spPr>
          <a:xfrm flipH="1">
            <a:off x="6629401" y="1944130"/>
            <a:ext cx="1828800" cy="125627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9982200" y="2505075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113537" y="2664474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244874" y="2823873"/>
            <a:ext cx="1655805" cy="988541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ST_Anything</a:t>
            </a:r>
            <a:r>
              <a:rPr lang="en-US" dirty="0" smtClean="0">
                <a:solidFill>
                  <a:schemeClr val="tx1"/>
                </a:solidFill>
              </a:rPr>
              <a:t> Child Devices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7" idx="3"/>
            <a:endCxn id="36" idx="0"/>
          </p:cNvCxnSpPr>
          <p:nvPr/>
        </p:nvCxnSpPr>
        <p:spPr>
          <a:xfrm>
            <a:off x="10114006" y="1944130"/>
            <a:ext cx="696097" cy="56094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457732" y="4802659"/>
            <a:ext cx="1655805" cy="988541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SmartApps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(SHM, </a:t>
            </a:r>
            <a:r>
              <a:rPr lang="en-US" dirty="0" err="1" smtClean="0">
                <a:solidFill>
                  <a:schemeClr val="tx1"/>
                </a:solidFill>
              </a:rPr>
              <a:t>CoRE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…)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7" idx="2"/>
            <a:endCxn id="40" idx="0"/>
          </p:cNvCxnSpPr>
          <p:nvPr/>
        </p:nvCxnSpPr>
        <p:spPr>
          <a:xfrm flipH="1">
            <a:off x="9285635" y="2438400"/>
            <a:ext cx="469" cy="2364259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40" idx="0"/>
          </p:cNvCxnSpPr>
          <p:nvPr/>
        </p:nvCxnSpPr>
        <p:spPr>
          <a:xfrm flipH="1">
            <a:off x="9285635" y="3812414"/>
            <a:ext cx="1787142" cy="99024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8362487" y="3386311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Updates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 rot="19840811">
            <a:off x="9232617" y="4107844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Updates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400" y="46482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Based on original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 Arduino library, now supports LAN connections as well as </a:t>
            </a:r>
            <a:r>
              <a:rPr lang="en-US" sz="1200" dirty="0" err="1" smtClean="0"/>
              <a:t>Zigbee</a:t>
            </a:r>
            <a:r>
              <a:rPr lang="en-US" sz="1200" dirty="0" smtClean="0"/>
              <a:t> ST </a:t>
            </a:r>
            <a:r>
              <a:rPr lang="en-US" sz="1200" dirty="0" err="1" smtClean="0"/>
              <a:t>ThingShield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" y="2999345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 ST Capabilities as Arduino sensors and actuators.  Also, handles polling and updates.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" y="152093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Provides single file for end-user editing to define which devices and pins will be used.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183782" y="4153647"/>
            <a:ext cx="156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Hub v2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088059" y="130736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 creates child devices based on updates from Arduino.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11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Ogorchock</dc:creator>
  <cp:lastModifiedBy>Daniel Ogorchock</cp:lastModifiedBy>
  <cp:revision>5</cp:revision>
  <dcterms:created xsi:type="dcterms:W3CDTF">2017-04-24T00:03:34Z</dcterms:created>
  <dcterms:modified xsi:type="dcterms:W3CDTF">2017-04-24T00:38:24Z</dcterms:modified>
</cp:coreProperties>
</file>