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6" r:id="rId3"/>
    <p:sldId id="257" r:id="rId4"/>
    <p:sldId id="258" r:id="rId5"/>
    <p:sldId id="259" r:id="rId6"/>
    <p:sldId id="260" r:id="rId7"/>
    <p:sldId id="261" r:id="rId8"/>
    <p:sldId id="263" r:id="rId9"/>
    <p:sldId id="265" r:id="rId10"/>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B2875C02-60ED-4B60-9C37-340687B37CDD}">
          <p14:sldIdLst>
            <p14:sldId id="264"/>
            <p14:sldId id="256"/>
            <p14:sldId id="257"/>
            <p14:sldId id="258"/>
            <p14:sldId id="259"/>
            <p14:sldId id="260"/>
            <p14:sldId id="261"/>
          </p14:sldIdLst>
        </p14:section>
        <p14:section name="Untitled Section" id="{D24AB8D9-0274-4554-92B3-D6BEC76685B4}">
          <p14:sldIdLst>
            <p14:sldId id="263"/>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708" y="-11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BC2BAE93-10A3-4461-A1F7-BB5B3C851A4E}" type="datetimeFigureOut">
              <a:rPr lang="en-US"/>
              <a:pPr>
                <a:defRPr/>
              </a:pPr>
              <a:t>5/24/2014</a:t>
            </a:fld>
            <a:endParaRPr lang="en-IN"/>
          </a:p>
        </p:txBody>
      </p:sp>
      <p:sp>
        <p:nvSpPr>
          <p:cNvPr id="5" name="Footer Placeholder 18"/>
          <p:cNvSpPr>
            <a:spLocks noGrp="1"/>
          </p:cNvSpPr>
          <p:nvPr>
            <p:ph type="ftr" sz="quarter" idx="11"/>
          </p:nvPr>
        </p:nvSpPr>
        <p:spPr/>
        <p:txBody>
          <a:bodyPr/>
          <a:lstStyle>
            <a:lvl1pPr>
              <a:defRPr/>
            </a:lvl1pPr>
          </a:lstStyle>
          <a:p>
            <a:pPr>
              <a:defRPr/>
            </a:pPr>
            <a:endParaRPr lang="en-IN"/>
          </a:p>
        </p:txBody>
      </p:sp>
      <p:sp>
        <p:nvSpPr>
          <p:cNvPr id="6" name="Slide Number Placeholder 26"/>
          <p:cNvSpPr>
            <a:spLocks noGrp="1"/>
          </p:cNvSpPr>
          <p:nvPr>
            <p:ph type="sldNum" sz="quarter" idx="12"/>
          </p:nvPr>
        </p:nvSpPr>
        <p:spPr/>
        <p:txBody>
          <a:bodyPr/>
          <a:lstStyle>
            <a:lvl1pPr>
              <a:defRPr/>
            </a:lvl1pPr>
          </a:lstStyle>
          <a:p>
            <a:pPr>
              <a:defRPr/>
            </a:pPr>
            <a:fld id="{F9372C10-4DDF-4DDF-86C6-9ABD6EE7F91A}" type="slidenum">
              <a:rPr lang="en-IN"/>
              <a:pPr>
                <a:defRPr/>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51889B32-0897-4E94-B9F2-7E71F92674F0}" type="datetimeFigureOut">
              <a:rPr lang="en-US"/>
              <a:pPr>
                <a:defRPr/>
              </a:pPr>
              <a:t>5/24/2014</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E6BFC242-99F7-4FBE-B276-F45C694293E4}"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85801"/>
            <a:ext cx="6019800" cy="3908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96167620-E69E-4B43-A395-2F2807D2DA47}" type="datetimeFigureOut">
              <a:rPr lang="en-US"/>
              <a:pPr>
                <a:defRPr/>
              </a:pPr>
              <a:t>5/24/2014</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7CEC3AD6-0677-46E7-A993-A2CDB4E3AD1B}"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3239EFB-6808-4AC6-B7D0-5C0407C9DDBF}" type="datetimeFigureOut">
              <a:rPr lang="en-US"/>
              <a:pPr>
                <a:defRPr/>
              </a:pPr>
              <a:t>5/24/2014</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B37A5CBD-6231-41E7-817C-87BA26AEF1E7}"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028498"/>
            <a:ext cx="7772400" cy="1132284"/>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B79822F-9E0A-4B9C-B7A2-A92325E04F46}" type="datetimeFigureOut">
              <a:rPr lang="en-US"/>
              <a:pPr>
                <a:defRPr/>
              </a:pPr>
              <a:t>5/24/2014</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3992ABB1-AC7D-4A7A-A8B9-2D2A73F63688}" type="slidenum">
              <a:rPr lang="en-IN"/>
              <a:pPr>
                <a:defRPr/>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A1BAAE09-5942-492E-96A1-75EC584FAA10}" type="datetimeFigureOut">
              <a:rPr lang="en-US"/>
              <a:pPr>
                <a:defRPr/>
              </a:pPr>
              <a:t>5/24/2014</a:t>
            </a:fld>
            <a:endParaRPr lang="en-IN"/>
          </a:p>
        </p:txBody>
      </p:sp>
      <p:sp>
        <p:nvSpPr>
          <p:cNvPr id="6" name="Footer Placeholder 21"/>
          <p:cNvSpPr>
            <a:spLocks noGrp="1"/>
          </p:cNvSpPr>
          <p:nvPr>
            <p:ph type="ftr" sz="quarter" idx="11"/>
          </p:nvPr>
        </p:nvSpPr>
        <p:spPr/>
        <p:txBody>
          <a:bodyPr/>
          <a:lstStyle>
            <a:lvl1pPr>
              <a:defRPr/>
            </a:lvl1pPr>
          </a:lstStyle>
          <a:p>
            <a:pPr>
              <a:defRPr/>
            </a:pPr>
            <a:endParaRPr lang="en-IN"/>
          </a:p>
        </p:txBody>
      </p:sp>
      <p:sp>
        <p:nvSpPr>
          <p:cNvPr id="7" name="Slide Number Placeholder 17"/>
          <p:cNvSpPr>
            <a:spLocks noGrp="1"/>
          </p:cNvSpPr>
          <p:nvPr>
            <p:ph type="sldNum" sz="quarter" idx="12"/>
          </p:nvPr>
        </p:nvSpPr>
        <p:spPr/>
        <p:txBody>
          <a:bodyPr/>
          <a:lstStyle>
            <a:lvl1pPr>
              <a:defRPr/>
            </a:lvl1pPr>
          </a:lstStyle>
          <a:p>
            <a:pPr>
              <a:defRPr/>
            </a:pPr>
            <a:fld id="{CBBEA5EA-4351-443C-BAFC-B912121610FE}"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B16817C8-4B48-4043-99EF-2D9B48138228}" type="datetimeFigureOut">
              <a:rPr lang="en-US"/>
              <a:pPr>
                <a:defRPr/>
              </a:pPr>
              <a:t>5/24/2014</a:t>
            </a:fld>
            <a:endParaRPr lang="en-IN"/>
          </a:p>
        </p:txBody>
      </p:sp>
      <p:sp>
        <p:nvSpPr>
          <p:cNvPr id="8" name="Footer Placeholder 21"/>
          <p:cNvSpPr>
            <a:spLocks noGrp="1"/>
          </p:cNvSpPr>
          <p:nvPr>
            <p:ph type="ftr" sz="quarter" idx="11"/>
          </p:nvPr>
        </p:nvSpPr>
        <p:spPr/>
        <p:txBody>
          <a:bodyPr/>
          <a:lstStyle>
            <a:lvl1pPr>
              <a:defRPr/>
            </a:lvl1pPr>
          </a:lstStyle>
          <a:p>
            <a:pPr>
              <a:defRPr/>
            </a:pPr>
            <a:endParaRPr lang="en-IN"/>
          </a:p>
        </p:txBody>
      </p:sp>
      <p:sp>
        <p:nvSpPr>
          <p:cNvPr id="9" name="Slide Number Placeholder 17"/>
          <p:cNvSpPr>
            <a:spLocks noGrp="1"/>
          </p:cNvSpPr>
          <p:nvPr>
            <p:ph type="sldNum" sz="quarter" idx="12"/>
          </p:nvPr>
        </p:nvSpPr>
        <p:spPr/>
        <p:txBody>
          <a:bodyPr/>
          <a:lstStyle>
            <a:lvl1pPr>
              <a:defRPr/>
            </a:lvl1pPr>
          </a:lstStyle>
          <a:p>
            <a:pPr>
              <a:defRPr/>
            </a:pPr>
            <a:fld id="{122BA273-542B-4E57-A5B2-927B877B9F46}"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31B686F8-A822-4991-B10D-F5686A5D20FA}" type="datetimeFigureOut">
              <a:rPr lang="en-US"/>
              <a:pPr>
                <a:defRPr/>
              </a:pPr>
              <a:t>5/24/2014</a:t>
            </a:fld>
            <a:endParaRPr lang="en-IN"/>
          </a:p>
        </p:txBody>
      </p:sp>
      <p:sp>
        <p:nvSpPr>
          <p:cNvPr id="4" name="Footer Placeholder 21"/>
          <p:cNvSpPr>
            <a:spLocks noGrp="1"/>
          </p:cNvSpPr>
          <p:nvPr>
            <p:ph type="ftr" sz="quarter" idx="11"/>
          </p:nvPr>
        </p:nvSpPr>
        <p:spPr/>
        <p:txBody>
          <a:bodyPr/>
          <a:lstStyle>
            <a:lvl1pPr>
              <a:defRPr/>
            </a:lvl1pPr>
          </a:lstStyle>
          <a:p>
            <a:pPr>
              <a:defRPr/>
            </a:pPr>
            <a:endParaRPr lang="en-IN"/>
          </a:p>
        </p:txBody>
      </p:sp>
      <p:sp>
        <p:nvSpPr>
          <p:cNvPr id="5" name="Slide Number Placeholder 17"/>
          <p:cNvSpPr>
            <a:spLocks noGrp="1"/>
          </p:cNvSpPr>
          <p:nvPr>
            <p:ph type="sldNum" sz="quarter" idx="12"/>
          </p:nvPr>
        </p:nvSpPr>
        <p:spPr/>
        <p:txBody>
          <a:bodyPr/>
          <a:lstStyle>
            <a:lvl1pPr>
              <a:defRPr/>
            </a:lvl1pPr>
          </a:lstStyle>
          <a:p>
            <a:pPr>
              <a:defRPr/>
            </a:pPr>
            <a:fld id="{4F1EEBAA-A598-42DB-A061-055FEC02B8C7}"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12483B27-A0A9-4C0C-8906-13E2070B571D}" type="datetimeFigureOut">
              <a:rPr lang="en-US"/>
              <a:pPr>
                <a:defRPr/>
              </a:pPr>
              <a:t>5/24/2014</a:t>
            </a:fld>
            <a:endParaRPr lang="en-IN"/>
          </a:p>
        </p:txBody>
      </p:sp>
      <p:sp>
        <p:nvSpPr>
          <p:cNvPr id="3" name="Footer Placeholder 21"/>
          <p:cNvSpPr>
            <a:spLocks noGrp="1"/>
          </p:cNvSpPr>
          <p:nvPr>
            <p:ph type="ftr" sz="quarter" idx="11"/>
          </p:nvPr>
        </p:nvSpPr>
        <p:spPr/>
        <p:txBody>
          <a:bodyPr/>
          <a:lstStyle>
            <a:lvl1pPr>
              <a:defRPr/>
            </a:lvl1pPr>
          </a:lstStyle>
          <a:p>
            <a:pPr>
              <a:defRPr/>
            </a:pPr>
            <a:endParaRPr lang="en-IN"/>
          </a:p>
        </p:txBody>
      </p:sp>
      <p:sp>
        <p:nvSpPr>
          <p:cNvPr id="4" name="Slide Number Placeholder 17"/>
          <p:cNvSpPr>
            <a:spLocks noGrp="1"/>
          </p:cNvSpPr>
          <p:nvPr>
            <p:ph type="sldNum" sz="quarter" idx="12"/>
          </p:nvPr>
        </p:nvSpPr>
        <p:spPr/>
        <p:txBody>
          <a:bodyPr/>
          <a:lstStyle>
            <a:lvl1pPr>
              <a:defRPr/>
            </a:lvl1pPr>
          </a:lstStyle>
          <a:p>
            <a:pPr>
              <a:defRPr/>
            </a:pPr>
            <a:fld id="{6C050AAC-799F-4DC1-96D1-2D4F36E5CE7A}"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A9B205C7-86A9-40E4-A3CF-CD4C95F1850B}" type="datetimeFigureOut">
              <a:rPr lang="en-US"/>
              <a:pPr>
                <a:defRPr/>
              </a:pPr>
              <a:t>5/24/2014</a:t>
            </a:fld>
            <a:endParaRPr lang="en-IN"/>
          </a:p>
        </p:txBody>
      </p:sp>
      <p:sp>
        <p:nvSpPr>
          <p:cNvPr id="6" name="Footer Placeholder 21"/>
          <p:cNvSpPr>
            <a:spLocks noGrp="1"/>
          </p:cNvSpPr>
          <p:nvPr>
            <p:ph type="ftr" sz="quarter" idx="11"/>
          </p:nvPr>
        </p:nvSpPr>
        <p:spPr/>
        <p:txBody>
          <a:bodyPr/>
          <a:lstStyle>
            <a:lvl1pPr>
              <a:defRPr/>
            </a:lvl1pPr>
          </a:lstStyle>
          <a:p>
            <a:pPr>
              <a:defRPr/>
            </a:pPr>
            <a:endParaRPr lang="en-IN"/>
          </a:p>
        </p:txBody>
      </p:sp>
      <p:sp>
        <p:nvSpPr>
          <p:cNvPr id="7" name="Slide Number Placeholder 17"/>
          <p:cNvSpPr>
            <a:spLocks noGrp="1"/>
          </p:cNvSpPr>
          <p:nvPr>
            <p:ph type="sldNum" sz="quarter" idx="12"/>
          </p:nvPr>
        </p:nvSpPr>
        <p:spPr/>
        <p:txBody>
          <a:bodyPr/>
          <a:lstStyle>
            <a:lvl1pPr>
              <a:defRPr/>
            </a:lvl1pPr>
          </a:lstStyle>
          <a:p>
            <a:pPr>
              <a:defRPr/>
            </a:pPr>
            <a:fld id="{61CA0A95-DA18-4C13-B4C8-FCCA8168F05E}"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831850"/>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5"/>
          <p:cNvSpPr/>
          <p:nvPr/>
        </p:nvSpPr>
        <p:spPr>
          <a:xfrm rot="420000" flipV="1">
            <a:off x="8004175" y="4019550"/>
            <a:ext cx="155575" cy="1174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6"/>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flipV="1">
            <a:off x="4381500" y="4665663"/>
            <a:ext cx="4762500" cy="477837"/>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882747"/>
            <a:ext cx="2212848" cy="1186966"/>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121589"/>
            <a:ext cx="2209800" cy="163449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BF0A8AB6-7849-48CD-9B71-56EF1215729F}" type="datetimeFigureOut">
              <a:rPr lang="en-US"/>
              <a:pPr>
                <a:defRPr/>
              </a:pPr>
              <a:t>5/24/2014</a:t>
            </a:fld>
            <a:endParaRPr lang="en-IN"/>
          </a:p>
        </p:txBody>
      </p:sp>
      <p:sp>
        <p:nvSpPr>
          <p:cNvPr id="10" name="Footer Placeholder 5"/>
          <p:cNvSpPr>
            <a:spLocks noGrp="1"/>
          </p:cNvSpPr>
          <p:nvPr>
            <p:ph type="ftr" sz="quarter" idx="11"/>
          </p:nvPr>
        </p:nvSpPr>
        <p:spPr/>
        <p:txBody>
          <a:bodyPr/>
          <a:lstStyle>
            <a:lvl1pPr>
              <a:defRPr/>
            </a:lvl1pPr>
          </a:lstStyle>
          <a:p>
            <a:pPr>
              <a:defRPr/>
            </a:pPr>
            <a:endParaRPr lang="en-IN"/>
          </a:p>
        </p:txBody>
      </p:sp>
      <p:sp>
        <p:nvSpPr>
          <p:cNvPr id="11" name="Slide Number Placeholder 6"/>
          <p:cNvSpPr>
            <a:spLocks noGrp="1"/>
          </p:cNvSpPr>
          <p:nvPr>
            <p:ph type="sldNum" sz="quarter" idx="12"/>
          </p:nvPr>
        </p:nvSpPr>
        <p:spPr>
          <a:xfrm>
            <a:off x="8077200" y="4767263"/>
            <a:ext cx="609600" cy="274637"/>
          </a:xfrm>
        </p:spPr>
        <p:txBody>
          <a:bodyPr/>
          <a:lstStyle>
            <a:lvl1pPr>
              <a:defRPr/>
            </a:lvl1pPr>
          </a:lstStyle>
          <a:p>
            <a:pPr>
              <a:defRPr/>
            </a:pPr>
            <a:fld id="{176872DF-F396-4B24-BBEF-FF02DF0A86DB}"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4763"/>
            <a:ext cx="9163050" cy="78105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a:off x="4381500" y="-4763"/>
            <a:ext cx="4762500" cy="477838"/>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28" name="Title Placeholder 8"/>
          <p:cNvSpPr>
            <a:spLocks noGrp="1"/>
          </p:cNvSpPr>
          <p:nvPr>
            <p:ph type="title"/>
          </p:nvPr>
        </p:nvSpPr>
        <p:spPr bwMode="auto">
          <a:xfrm>
            <a:off x="457200" y="528638"/>
            <a:ext cx="8229600" cy="85725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450975"/>
            <a:ext cx="8229600" cy="3292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4767263"/>
            <a:ext cx="2133600" cy="274637"/>
          </a:xfrm>
          <a:prstGeom prst="rect">
            <a:avLst/>
          </a:prstGeom>
        </p:spPr>
        <p:txBody>
          <a:bodyPr vert="horz" lIns="0" tIns="0" rIns="0" bIns="0" anchor="b"/>
          <a:lstStyle>
            <a:lvl1pPr algn="l" eaLnBrk="1" fontAlgn="auto" latinLnBrk="0" hangingPunct="1">
              <a:spcBef>
                <a:spcPts val="0"/>
              </a:spcBef>
              <a:spcAft>
                <a:spcPts val="0"/>
              </a:spcAft>
              <a:defRPr kumimoji="0" sz="1200" smtClean="0">
                <a:solidFill>
                  <a:schemeClr val="tx2">
                    <a:shade val="90000"/>
                  </a:schemeClr>
                </a:solidFill>
                <a:latin typeface="+mn-lt"/>
                <a:cs typeface="+mn-cs"/>
              </a:defRPr>
            </a:lvl1pPr>
          </a:lstStyle>
          <a:p>
            <a:pPr>
              <a:defRPr/>
            </a:pPr>
            <a:fld id="{4E993D5A-8815-4EC1-9327-CBE0B83EE9F7}" type="datetimeFigureOut">
              <a:rPr lang="en-US"/>
              <a:pPr>
                <a:defRPr/>
              </a:pPr>
              <a:t>5/24/2014</a:t>
            </a:fld>
            <a:endParaRPr lang="en-IN"/>
          </a:p>
        </p:txBody>
      </p:sp>
      <p:sp>
        <p:nvSpPr>
          <p:cNvPr id="22" name="Footer Placeholder 21"/>
          <p:cNvSpPr>
            <a:spLocks noGrp="1"/>
          </p:cNvSpPr>
          <p:nvPr>
            <p:ph type="ftr" sz="quarter" idx="3"/>
          </p:nvPr>
        </p:nvSpPr>
        <p:spPr>
          <a:xfrm>
            <a:off x="2667000" y="4767263"/>
            <a:ext cx="3352800" cy="274637"/>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IN"/>
          </a:p>
        </p:txBody>
      </p:sp>
      <p:sp>
        <p:nvSpPr>
          <p:cNvPr id="18" name="Slide Number Placeholder 17"/>
          <p:cNvSpPr>
            <a:spLocks noGrp="1"/>
          </p:cNvSpPr>
          <p:nvPr>
            <p:ph type="sldNum" sz="quarter" idx="4"/>
          </p:nvPr>
        </p:nvSpPr>
        <p:spPr>
          <a:xfrm>
            <a:off x="7924800" y="4767263"/>
            <a:ext cx="762000" cy="274637"/>
          </a:xfrm>
          <a:prstGeom prst="rect">
            <a:avLst/>
          </a:prstGeom>
        </p:spPr>
        <p:txBody>
          <a:bodyPr vert="horz" lIns="0" tIns="0" rIns="0" bIns="0" anchor="b"/>
          <a:lstStyle>
            <a:lvl1pPr algn="r" eaLnBrk="1" fontAlgn="auto" latinLnBrk="0" hangingPunct="1">
              <a:spcBef>
                <a:spcPts val="0"/>
              </a:spcBef>
              <a:spcAft>
                <a:spcPts val="0"/>
              </a:spcAft>
              <a:defRPr kumimoji="0" sz="1200" smtClean="0">
                <a:solidFill>
                  <a:schemeClr val="tx2">
                    <a:shade val="90000"/>
                  </a:schemeClr>
                </a:solidFill>
                <a:latin typeface="+mn-lt"/>
                <a:cs typeface="+mn-cs"/>
              </a:defRPr>
            </a:lvl1pPr>
          </a:lstStyle>
          <a:p>
            <a:pPr>
              <a:defRPr/>
            </a:pPr>
            <a:fld id="{C11DA6BF-3083-4F5A-9DC4-420D8F6F96AA}" type="slidenum">
              <a:rPr lang="en-IN"/>
              <a:pPr>
                <a:defRPr/>
              </a:pPr>
              <a:t>‹#›</a:t>
            </a:fld>
            <a:endParaRPr lang="en-IN"/>
          </a:p>
        </p:txBody>
      </p:sp>
      <p:grpSp>
        <p:nvGrpSpPr>
          <p:cNvPr id="1033" name="Group 1"/>
          <p:cNvGrpSpPr>
            <a:grpSpLocks/>
          </p:cNvGrpSpPr>
          <p:nvPr/>
        </p:nvGrpSpPr>
        <p:grpSpPr bwMode="auto">
          <a:xfrm>
            <a:off x="-19050" y="152400"/>
            <a:ext cx="9180513" cy="485775"/>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3683" r:id="rId1"/>
    <p:sldLayoutId id="2147483675" r:id="rId2"/>
    <p:sldLayoutId id="2147483684" r:id="rId3"/>
    <p:sldLayoutId id="2147483676" r:id="rId4"/>
    <p:sldLayoutId id="2147483677" r:id="rId5"/>
    <p:sldLayoutId id="2147483678" r:id="rId6"/>
    <p:sldLayoutId id="2147483679" r:id="rId7"/>
    <p:sldLayoutId id="2147483680" r:id="rId8"/>
    <p:sldLayoutId id="2147483685" r:id="rId9"/>
    <p:sldLayoutId id="2147483681" r:id="rId10"/>
    <p:sldLayoutId id="2147483682" r:id="rId11"/>
  </p:sldLayoutIdLst>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defRPr>
      </a:lvl2pPr>
      <a:lvl3pPr algn="l" rtl="0" eaLnBrk="1" fontAlgn="base" hangingPunct="1">
        <a:spcBef>
          <a:spcPct val="0"/>
        </a:spcBef>
        <a:spcAft>
          <a:spcPct val="0"/>
        </a:spcAft>
        <a:defRPr sz="5000">
          <a:solidFill>
            <a:schemeClr val="tx2"/>
          </a:solidFill>
          <a:latin typeface="Calibri" pitchFamily="34" charset="0"/>
        </a:defRPr>
      </a:lvl3pPr>
      <a:lvl4pPr algn="l" rtl="0" eaLnBrk="1" fontAlgn="base" hangingPunct="1">
        <a:spcBef>
          <a:spcPct val="0"/>
        </a:spcBef>
        <a:spcAft>
          <a:spcPct val="0"/>
        </a:spcAft>
        <a:defRPr sz="5000">
          <a:solidFill>
            <a:schemeClr val="tx2"/>
          </a:solidFill>
          <a:latin typeface="Calibri" pitchFamily="34" charset="0"/>
        </a:defRPr>
      </a:lvl4pPr>
      <a:lvl5pPr algn="l" rtl="0" eaLnBrk="1" fontAlgn="base" hangingPunct="1">
        <a:spcBef>
          <a:spcPct val="0"/>
        </a:spcBef>
        <a:spcAft>
          <a:spcPct val="0"/>
        </a:spcAft>
        <a:defRPr sz="5000">
          <a:solidFill>
            <a:schemeClr val="tx2"/>
          </a:solidFill>
          <a:latin typeface="Calibri" pitchFamily="34" charset="0"/>
        </a:defRPr>
      </a:lvl5pPr>
      <a:lvl6pPr marL="457200" algn="l" rtl="0" eaLnBrk="1" fontAlgn="base" hangingPunct="1">
        <a:spcBef>
          <a:spcPct val="0"/>
        </a:spcBef>
        <a:spcAft>
          <a:spcPct val="0"/>
        </a:spcAft>
        <a:defRPr sz="5000">
          <a:solidFill>
            <a:schemeClr val="tx2"/>
          </a:solidFill>
          <a:latin typeface="Calibri" pitchFamily="34" charset="0"/>
        </a:defRPr>
      </a:lvl6pPr>
      <a:lvl7pPr marL="914400" algn="l" rtl="0" eaLnBrk="1" fontAlgn="base" hangingPunct="1">
        <a:spcBef>
          <a:spcPct val="0"/>
        </a:spcBef>
        <a:spcAft>
          <a:spcPct val="0"/>
        </a:spcAft>
        <a:defRPr sz="5000">
          <a:solidFill>
            <a:schemeClr val="tx2"/>
          </a:solidFill>
          <a:latin typeface="Calibri" pitchFamily="34" charset="0"/>
        </a:defRPr>
      </a:lvl7pPr>
      <a:lvl8pPr marL="1371600" algn="l" rtl="0" eaLnBrk="1" fontAlgn="base" hangingPunct="1">
        <a:spcBef>
          <a:spcPct val="0"/>
        </a:spcBef>
        <a:spcAft>
          <a:spcPct val="0"/>
        </a:spcAft>
        <a:defRPr sz="5000">
          <a:solidFill>
            <a:schemeClr val="tx2"/>
          </a:solidFill>
          <a:latin typeface="Calibri" pitchFamily="34" charset="0"/>
        </a:defRPr>
      </a:lvl8pPr>
      <a:lvl9pPr marL="1828800" algn="l" rtl="0" eaLnBrk="1" fontAlgn="base" hangingPunct="1">
        <a:spcBef>
          <a:spcPct val="0"/>
        </a:spcBef>
        <a:spcAft>
          <a:spcPct val="0"/>
        </a:spcAft>
        <a:defRPr sz="5000">
          <a:solidFill>
            <a:schemeClr val="tx2"/>
          </a:solidFill>
          <a:latin typeface="Calibri" pitchFamily="34" charset="0"/>
        </a:defRPr>
      </a:lvl9pPr>
    </p:titleStyle>
    <p:bodyStyle>
      <a:lvl1pPr marL="273050" indent="-273050" algn="l" rtl="0" eaLnBrk="1" fontAlgn="base" hangingPunct="1">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pmaps.in/"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528638"/>
            <a:ext cx="8472518" cy="2043112"/>
          </a:xfrm>
        </p:spPr>
        <p:txBody>
          <a:bodyPr anchor="t">
            <a:normAutofit fontScale="90000"/>
          </a:bodyPr>
          <a:lstStyle/>
          <a:p>
            <a:pPr algn="ctr" fontAlgn="auto">
              <a:spcAft>
                <a:spcPts val="0"/>
              </a:spcAft>
              <a:defRPr/>
            </a:pPr>
            <a:r>
              <a:rPr lang="en-US" dirty="0" smtClean="0">
                <a:solidFill>
                  <a:srgbClr val="FF0000"/>
                </a:solidFill>
              </a:rPr>
              <a:t>       </a:t>
            </a:r>
            <a:br>
              <a:rPr lang="en-US" dirty="0" smtClean="0">
                <a:solidFill>
                  <a:srgbClr val="FF0000"/>
                </a:solidFill>
              </a:rPr>
            </a:br>
            <a:r>
              <a:rPr lang="hi-IN" b="1" dirty="0" smtClean="0">
                <a:solidFill>
                  <a:srgbClr val="00B050"/>
                </a:solidFill>
              </a:rPr>
              <a:t>उत्तर प्रदेश वन निगम</a:t>
            </a:r>
            <a:r>
              <a:rPr lang="en-US" b="1" dirty="0" smtClean="0">
                <a:solidFill>
                  <a:srgbClr val="00B050"/>
                </a:solidFill>
              </a:rPr>
              <a:t> </a:t>
            </a:r>
            <a:r>
              <a:rPr lang="hi-IN" b="1" dirty="0" smtClean="0">
                <a:solidFill>
                  <a:srgbClr val="00B050"/>
                </a:solidFill>
              </a:rPr>
              <a:t>की</a:t>
            </a:r>
            <a:r>
              <a:rPr lang="en-US" b="1" dirty="0" smtClean="0">
                <a:solidFill>
                  <a:srgbClr val="00B050"/>
                </a:solidFill>
              </a:rPr>
              <a:t> </a:t>
            </a:r>
            <a:r>
              <a:rPr lang="hi-IN" b="1" dirty="0">
                <a:solidFill>
                  <a:srgbClr val="00B050"/>
                </a:solidFill>
              </a:rPr>
              <a:t>मैप डिजिटाईज़ेशन</a:t>
            </a:r>
            <a:r>
              <a:rPr lang="en-US" b="1" dirty="0" smtClean="0">
                <a:solidFill>
                  <a:srgbClr val="00B050"/>
                </a:solidFill>
              </a:rPr>
              <a:t> </a:t>
            </a:r>
            <a:r>
              <a:rPr lang="hi-IN" b="1" dirty="0" smtClean="0">
                <a:solidFill>
                  <a:srgbClr val="00B050"/>
                </a:solidFill>
              </a:rPr>
              <a:t>वेबसाइट</a:t>
            </a:r>
            <a:r>
              <a:rPr lang="en-US" b="1" dirty="0" smtClean="0">
                <a:solidFill>
                  <a:srgbClr val="00B050"/>
                </a:solidFill>
              </a:rPr>
              <a:t> </a:t>
            </a:r>
            <a:r>
              <a:rPr lang="hi-IN" b="1" dirty="0" smtClean="0">
                <a:solidFill>
                  <a:srgbClr val="00B050"/>
                </a:solidFill>
              </a:rPr>
              <a:t>में</a:t>
            </a:r>
            <a:r>
              <a:rPr lang="en-US" dirty="0" smtClean="0">
                <a:solidFill>
                  <a:srgbClr val="00B050"/>
                </a:solidFill>
              </a:rPr>
              <a:t> </a:t>
            </a:r>
            <a:r>
              <a:rPr lang="hi-IN" b="1" dirty="0" smtClean="0">
                <a:solidFill>
                  <a:srgbClr val="00B050"/>
                </a:solidFill>
              </a:rPr>
              <a:t>आपका स्वागत है </a:t>
            </a:r>
            <a:r>
              <a:rPr lang="en-US" b="1" dirty="0" smtClean="0">
                <a:solidFill>
                  <a:srgbClr val="00B050"/>
                </a:solidFill>
              </a:rPr>
              <a:t/>
            </a:r>
            <a:br>
              <a:rPr lang="en-US" b="1" dirty="0" smtClean="0">
                <a:solidFill>
                  <a:srgbClr val="00B050"/>
                </a:solidFill>
              </a:rPr>
            </a:br>
            <a:endParaRPr lang="en-IN" b="1" dirty="0">
              <a:solidFill>
                <a:srgbClr val="00B050"/>
              </a:solidFill>
            </a:endParaRPr>
          </a:p>
        </p:txBody>
      </p:sp>
      <p:sp>
        <p:nvSpPr>
          <p:cNvPr id="5123" name="Content Placeholder 3"/>
          <p:cNvSpPr>
            <a:spLocks noGrp="1"/>
          </p:cNvSpPr>
          <p:nvPr>
            <p:ph sz="half" idx="2"/>
          </p:nvPr>
        </p:nvSpPr>
        <p:spPr>
          <a:xfrm>
            <a:off x="428625" y="3054350"/>
            <a:ext cx="8258175" cy="1711325"/>
          </a:xfrm>
        </p:spPr>
        <p:txBody>
          <a:bodyPr/>
          <a:lstStyle/>
          <a:p>
            <a:pPr algn="ctr"/>
            <a:endParaRPr lang="en-US" dirty="0" smtClean="0"/>
          </a:p>
          <a:p>
            <a:pPr algn="ctr"/>
            <a:r>
              <a:rPr lang="hi-IN" dirty="0" smtClean="0"/>
              <a:t>इस मदद फ़ाइल को देखने के लिए</a:t>
            </a:r>
            <a:r>
              <a:rPr lang="en-US" dirty="0" smtClean="0"/>
              <a:t>, </a:t>
            </a:r>
            <a:r>
              <a:rPr lang="hi-IN" dirty="0" smtClean="0"/>
              <a:t>कृपया</a:t>
            </a:r>
            <a:r>
              <a:rPr lang="en-US" dirty="0" smtClean="0"/>
              <a:t> </a:t>
            </a:r>
            <a:r>
              <a:rPr lang="hi-IN" dirty="0" smtClean="0"/>
              <a:t>अगला तीर बटन पर क्लिक करें जब आप अगले पृष्ठ पर जाना चाहते हैं</a:t>
            </a:r>
            <a:r>
              <a:rPr lang="en-US" dirty="0" smtClean="0"/>
              <a:t>.</a:t>
            </a:r>
            <a:endParaRPr lang="en-IN" dirty="0"/>
          </a:p>
        </p:txBody>
      </p:sp>
      <p:pic>
        <p:nvPicPr>
          <p:cNvPr id="5124" name="Picture 2"/>
          <p:cNvPicPr>
            <a:picLocks noChangeAspect="1" noChangeArrowheads="1"/>
          </p:cNvPicPr>
          <p:nvPr/>
        </p:nvPicPr>
        <p:blipFill>
          <a:blip r:embed="rId2"/>
          <a:srcRect/>
          <a:stretch>
            <a:fillRect/>
          </a:stretch>
        </p:blipFill>
        <p:spPr bwMode="auto">
          <a:xfrm>
            <a:off x="4000496" y="428610"/>
            <a:ext cx="1000125" cy="714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28638"/>
            <a:ext cx="8229600" cy="857250"/>
          </a:xfrm>
        </p:spPr>
        <p:txBody>
          <a:bodyPr>
            <a:normAutofit/>
          </a:bodyPr>
          <a:lstStyle/>
          <a:p>
            <a:pPr algn="ctr" fontAlgn="auto">
              <a:spcAft>
                <a:spcPts val="0"/>
              </a:spcAft>
              <a:defRPr/>
            </a:pPr>
            <a:r>
              <a:rPr lang="hi-IN" dirty="0" smtClean="0">
                <a:solidFill>
                  <a:schemeClr val="bg2">
                    <a:lumMod val="25000"/>
                  </a:schemeClr>
                </a:solidFill>
              </a:rPr>
              <a:t>वेबसाइट</a:t>
            </a:r>
            <a:r>
              <a:rPr lang="en-US" dirty="0" smtClean="0">
                <a:solidFill>
                  <a:schemeClr val="bg2">
                    <a:lumMod val="25000"/>
                  </a:schemeClr>
                </a:solidFill>
              </a:rPr>
              <a:t> </a:t>
            </a:r>
            <a:r>
              <a:rPr lang="hi-IN" dirty="0" smtClean="0">
                <a:solidFill>
                  <a:schemeClr val="bg2">
                    <a:lumMod val="25000"/>
                  </a:schemeClr>
                </a:solidFill>
              </a:rPr>
              <a:t>कैसे खोलें</a:t>
            </a:r>
            <a:endParaRPr lang="en-IN" dirty="0">
              <a:solidFill>
                <a:schemeClr val="bg2">
                  <a:lumMod val="25000"/>
                </a:schemeClr>
              </a:solidFill>
            </a:endParaRPr>
          </a:p>
        </p:txBody>
      </p:sp>
      <p:sp>
        <p:nvSpPr>
          <p:cNvPr id="6" name="Content Placeholder 5"/>
          <p:cNvSpPr>
            <a:spLocks noGrp="1"/>
          </p:cNvSpPr>
          <p:nvPr>
            <p:ph sz="half" idx="2"/>
          </p:nvPr>
        </p:nvSpPr>
        <p:spPr>
          <a:xfrm>
            <a:off x="4648200" y="1439863"/>
            <a:ext cx="4038600" cy="3325812"/>
          </a:xfrm>
        </p:spPr>
        <p:txBody>
          <a:bodyPr>
            <a:normAutofit fontScale="85000" lnSpcReduction="10000"/>
          </a:bodyPr>
          <a:lstStyle/>
          <a:p>
            <a:r>
              <a:rPr lang="hi-IN" sz="2000" dirty="0" smtClean="0"/>
              <a:t>इंटरनेट ब्राउज़र खोलें</a:t>
            </a:r>
            <a:endParaRPr lang="en-US" sz="2000" dirty="0" smtClean="0"/>
          </a:p>
          <a:p>
            <a:pPr marL="274320" indent="-274320" fontAlgn="auto">
              <a:spcAft>
                <a:spcPts val="0"/>
              </a:spcAft>
              <a:buClr>
                <a:schemeClr val="accent3"/>
              </a:buClr>
              <a:buFont typeface="Wingdings 2"/>
              <a:buChar char=""/>
              <a:defRPr/>
            </a:pPr>
            <a:r>
              <a:rPr lang="hi-IN" sz="2000" dirty="0" smtClean="0"/>
              <a:t>URL दर्ज करें </a:t>
            </a:r>
            <a:r>
              <a:rPr lang="en-US" sz="1900" dirty="0" smtClean="0">
                <a:solidFill>
                  <a:schemeClr val="tx1">
                    <a:lumMod val="95000"/>
                    <a:lumOff val="5000"/>
                  </a:schemeClr>
                </a:solidFill>
                <a:hlinkClick r:id="rId2"/>
              </a:rPr>
              <a:t>www.upmaps.previestechnologies.com</a:t>
            </a:r>
            <a:endParaRPr lang="en-US" sz="1900" dirty="0" smtClean="0">
              <a:solidFill>
                <a:schemeClr val="tx1">
                  <a:lumMod val="95000"/>
                  <a:lumOff val="5000"/>
                </a:schemeClr>
              </a:solidFill>
            </a:endParaRPr>
          </a:p>
          <a:p>
            <a:pPr marL="274320" indent="-274320" fontAlgn="auto">
              <a:spcAft>
                <a:spcPts val="0"/>
              </a:spcAft>
              <a:buClr>
                <a:schemeClr val="accent3"/>
              </a:buClr>
              <a:buFont typeface="Wingdings 2"/>
              <a:buChar char=""/>
              <a:defRPr/>
            </a:pPr>
            <a:endParaRPr lang="en-US" sz="2000" dirty="0" smtClean="0"/>
          </a:p>
          <a:p>
            <a:pPr marL="274320" indent="-274320" fontAlgn="auto">
              <a:spcAft>
                <a:spcPts val="0"/>
              </a:spcAft>
              <a:buClr>
                <a:schemeClr val="accent3"/>
              </a:buClr>
              <a:buFont typeface="Wingdings 2"/>
              <a:buChar char=""/>
              <a:defRPr/>
            </a:pPr>
            <a:endParaRPr lang="en-US" sz="2000" dirty="0" smtClean="0"/>
          </a:p>
          <a:p>
            <a:pPr marL="274320" indent="-274320" fontAlgn="auto">
              <a:spcAft>
                <a:spcPts val="0"/>
              </a:spcAft>
              <a:buClr>
                <a:schemeClr val="accent3"/>
              </a:buClr>
              <a:buFont typeface="Wingdings 2"/>
              <a:buChar char=""/>
              <a:defRPr/>
            </a:pPr>
            <a:endParaRPr lang="en-US" sz="2000" dirty="0" smtClean="0"/>
          </a:p>
          <a:p>
            <a:r>
              <a:rPr lang="hi-IN" sz="2000" dirty="0" smtClean="0"/>
              <a:t>अब </a:t>
            </a:r>
            <a:r>
              <a:rPr lang="hi-IN" sz="2000" dirty="0"/>
              <a:t>यूजर नेम और पासवर्ड इंटर कर के लॉगिन बटन क्लिक करें</a:t>
            </a:r>
            <a:endParaRPr lang="en-US" sz="2400" dirty="0" smtClean="0"/>
          </a:p>
          <a:p>
            <a:pPr marL="274320" indent="-274320" fontAlgn="auto">
              <a:spcAft>
                <a:spcPts val="0"/>
              </a:spcAft>
              <a:buClr>
                <a:schemeClr val="accent3"/>
              </a:buClr>
              <a:buFont typeface="Wingdings 2"/>
              <a:buChar char=""/>
              <a:defRPr/>
            </a:pPr>
            <a:endParaRPr lang="en-US" sz="2000" dirty="0" smtClean="0"/>
          </a:p>
          <a:p>
            <a:r>
              <a:rPr lang="hi-IN" sz="2000" dirty="0"/>
              <a:t>लॉगिन बटन पर </a:t>
            </a:r>
            <a:r>
              <a:rPr lang="hi-IN" sz="2000" dirty="0" smtClean="0"/>
              <a:t>क्लिक करने के बाद </a:t>
            </a:r>
            <a:r>
              <a:rPr lang="hi-IN" sz="1800" dirty="0" smtClean="0"/>
              <a:t>आपको</a:t>
            </a:r>
            <a:r>
              <a:rPr lang="hi-IN" sz="2000" dirty="0" smtClean="0"/>
              <a:t> </a:t>
            </a:r>
            <a:r>
              <a:rPr lang="hi-IN" sz="1800" b="1" dirty="0">
                <a:solidFill>
                  <a:srgbClr val="00B050"/>
                </a:solidFill>
              </a:rPr>
              <a:t>मैप डिजिटाईज़ेशन </a:t>
            </a:r>
            <a:r>
              <a:rPr lang="hi-IN" sz="2000" dirty="0" smtClean="0"/>
              <a:t>वेबसाइट पर रीडायरेक्ट कर दिया जाएगा</a:t>
            </a:r>
            <a:endParaRPr lang="en-IN" sz="2400" dirty="0"/>
          </a:p>
        </p:txBody>
      </p:sp>
      <p:pic>
        <p:nvPicPr>
          <p:cNvPr id="5" name="Content Placeholder 4"/>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457200" y="1428750"/>
            <a:ext cx="4038600" cy="2895600"/>
          </a:xfrm>
        </p:spPr>
      </p:pic>
      <p:cxnSp>
        <p:nvCxnSpPr>
          <p:cNvPr id="9" name="Straight Arrow Connector 8"/>
          <p:cNvCxnSpPr/>
          <p:nvPr/>
        </p:nvCxnSpPr>
        <p:spPr>
          <a:xfrm flipH="1">
            <a:off x="3200400" y="3333750"/>
            <a:ext cx="15240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57200" y="1581150"/>
            <a:ext cx="4038600" cy="2895600"/>
          </a:xfrm>
        </p:spPr>
      </p:pic>
      <p:sp>
        <p:nvSpPr>
          <p:cNvPr id="7170" name="Title 1"/>
          <p:cNvSpPr>
            <a:spLocks noGrp="1"/>
          </p:cNvSpPr>
          <p:nvPr>
            <p:ph type="title"/>
          </p:nvPr>
        </p:nvSpPr>
        <p:spPr>
          <a:xfrm>
            <a:off x="142844" y="214296"/>
            <a:ext cx="8472518" cy="1385888"/>
          </a:xfrm>
        </p:spPr>
        <p:txBody>
          <a:bodyPr/>
          <a:lstStyle/>
          <a:p>
            <a:pPr algn="ctr"/>
            <a:r>
              <a:rPr lang="hi-IN" dirty="0" smtClean="0"/>
              <a:t> </a:t>
            </a:r>
            <a:r>
              <a:rPr lang="en-US" dirty="0" smtClean="0"/>
              <a:t/>
            </a:r>
            <a:br>
              <a:rPr lang="en-US" dirty="0" smtClean="0"/>
            </a:br>
            <a:r>
              <a:rPr lang="hi-IN" dirty="0"/>
              <a:t>नया मैप बनाने के लिये</a:t>
            </a:r>
            <a:endParaRPr lang="en-IN" dirty="0" smtClean="0"/>
          </a:p>
        </p:txBody>
      </p:sp>
      <p:sp>
        <p:nvSpPr>
          <p:cNvPr id="7171" name="Content Placeholder 3"/>
          <p:cNvSpPr>
            <a:spLocks noGrp="1"/>
          </p:cNvSpPr>
          <p:nvPr>
            <p:ph sz="half" idx="2"/>
          </p:nvPr>
        </p:nvSpPr>
        <p:spPr>
          <a:xfrm>
            <a:off x="4714876" y="1500180"/>
            <a:ext cx="4038600" cy="3325812"/>
          </a:xfrm>
        </p:spPr>
        <p:txBody>
          <a:bodyPr/>
          <a:lstStyle/>
          <a:p>
            <a:r>
              <a:rPr lang="hi-IN" sz="2000" dirty="0" smtClean="0"/>
              <a:t>वेबसाइट पर रीडायरेक्ट</a:t>
            </a:r>
            <a:r>
              <a:rPr lang="en-US" sz="2000" dirty="0" smtClean="0"/>
              <a:t> </a:t>
            </a:r>
            <a:r>
              <a:rPr lang="en-US" sz="2000" dirty="0" err="1" smtClean="0"/>
              <a:t>होने</a:t>
            </a:r>
            <a:r>
              <a:rPr lang="en-US" sz="2000" dirty="0" smtClean="0"/>
              <a:t> </a:t>
            </a:r>
            <a:r>
              <a:rPr lang="hi-IN" sz="2000" dirty="0" smtClean="0"/>
              <a:t>के बाद</a:t>
            </a:r>
            <a:r>
              <a:rPr lang="en-US" sz="2000" dirty="0" smtClean="0"/>
              <a:t>,</a:t>
            </a:r>
            <a:r>
              <a:rPr lang="hi-IN" sz="2000" dirty="0" smtClean="0"/>
              <a:t> </a:t>
            </a:r>
            <a:r>
              <a:rPr lang="hi-IN" sz="2000" dirty="0"/>
              <a:t>नया मैप बनाने के लिये </a:t>
            </a:r>
            <a:r>
              <a:rPr lang="en-US" sz="2000" b="1" dirty="0" smtClean="0"/>
              <a:t>Create </a:t>
            </a:r>
            <a:r>
              <a:rPr lang="hi-IN" sz="2000" dirty="0" smtClean="0"/>
              <a:t>लिंक पर क्लिक करें</a:t>
            </a:r>
            <a:endParaRPr lang="en-US" sz="2000" dirty="0" smtClean="0"/>
          </a:p>
          <a:p>
            <a:pPr>
              <a:buNone/>
            </a:pPr>
            <a:endParaRPr lang="en-US" sz="2000" dirty="0" smtClean="0"/>
          </a:p>
          <a:p>
            <a:endParaRPr lang="en-US" sz="2000" dirty="0" smtClean="0"/>
          </a:p>
          <a:p>
            <a:r>
              <a:rPr lang="en-US" sz="2000" b="1" dirty="0" smtClean="0"/>
              <a:t>Create</a:t>
            </a:r>
            <a:r>
              <a:rPr lang="hi-IN" sz="2000" dirty="0" smtClean="0"/>
              <a:t> लिंक पर क्लिक करने के बाद नया पृष्ठ. </a:t>
            </a:r>
            <a:r>
              <a:rPr lang="hi-IN" sz="2000" dirty="0"/>
              <a:t>खुलेगा</a:t>
            </a:r>
            <a:endParaRPr lang="en-IN" sz="2000" dirty="0"/>
          </a:p>
        </p:txBody>
      </p:sp>
      <p:cxnSp>
        <p:nvCxnSpPr>
          <p:cNvPr id="7" name="Straight Arrow Connector 6"/>
          <p:cNvCxnSpPr/>
          <p:nvPr/>
        </p:nvCxnSpPr>
        <p:spPr>
          <a:xfrm rot="10800000" flipV="1">
            <a:off x="838200" y="1725089"/>
            <a:ext cx="4071966" cy="857248"/>
          </a:xfrm>
          <a:prstGeom prst="straightConnector1">
            <a:avLst/>
          </a:prstGeom>
          <a:ln w="15875" cap="rnd">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648200" y="1200150"/>
            <a:ext cx="4038600" cy="3565525"/>
          </a:xfrm>
        </p:spPr>
        <p:txBody>
          <a:bodyPr>
            <a:normAutofit/>
          </a:bodyPr>
          <a:lstStyle/>
          <a:p>
            <a:r>
              <a:rPr lang="hi-IN" sz="1800" dirty="0"/>
              <a:t>अब आप </a:t>
            </a:r>
            <a:r>
              <a:rPr lang="fr-FR" sz="1800" dirty="0"/>
              <a:t>Zone, Circle, Division</a:t>
            </a:r>
            <a:r>
              <a:rPr lang="fr-FR" sz="1800" dirty="0" smtClean="0"/>
              <a:t>, </a:t>
            </a:r>
            <a:r>
              <a:rPr lang="fr-FR" sz="1800" dirty="0" err="1" smtClean="0"/>
              <a:t>Sub-Division,Range</a:t>
            </a:r>
            <a:r>
              <a:rPr lang="fr-FR" sz="1800" dirty="0" smtClean="0"/>
              <a:t>  </a:t>
            </a:r>
            <a:r>
              <a:rPr lang="hi-IN" sz="1800" dirty="0"/>
              <a:t>और </a:t>
            </a:r>
            <a:r>
              <a:rPr lang="fr-FR" sz="1800" dirty="0"/>
              <a:t>Section </a:t>
            </a:r>
            <a:r>
              <a:rPr lang="hi-IN" sz="1800" dirty="0"/>
              <a:t>का चयन करें। अगर ब्लाक लिस्ट में मौजूद नहीं है तो </a:t>
            </a:r>
            <a:r>
              <a:rPr lang="fr-FR" sz="1800" dirty="0" err="1"/>
              <a:t>Other</a:t>
            </a:r>
            <a:r>
              <a:rPr lang="fr-FR" sz="1800" dirty="0"/>
              <a:t> </a:t>
            </a:r>
            <a:r>
              <a:rPr lang="hi-IN" sz="1800" dirty="0"/>
              <a:t>का चयन करके </a:t>
            </a:r>
            <a:r>
              <a:rPr lang="fr-FR" sz="1800" dirty="0" err="1"/>
              <a:t>Textbox</a:t>
            </a:r>
            <a:r>
              <a:rPr lang="fr-FR" sz="1800" dirty="0"/>
              <a:t> </a:t>
            </a:r>
            <a:r>
              <a:rPr lang="hi-IN" sz="1800" dirty="0"/>
              <a:t>में ब्लाक का नाम </a:t>
            </a:r>
            <a:r>
              <a:rPr lang="hi-IN" sz="1800" dirty="0" smtClean="0"/>
              <a:t>लिखें</a:t>
            </a:r>
            <a:endParaRPr lang="en-US" sz="1800" dirty="0" smtClean="0"/>
          </a:p>
          <a:p>
            <a:r>
              <a:rPr lang="hi-IN" sz="1800" dirty="0"/>
              <a:t>इसी प्रकार </a:t>
            </a:r>
            <a:r>
              <a:rPr lang="en-US" sz="1800" dirty="0"/>
              <a:t>District, </a:t>
            </a:r>
            <a:r>
              <a:rPr lang="hi-IN" sz="1800" dirty="0"/>
              <a:t>तहसील और </a:t>
            </a:r>
            <a:r>
              <a:rPr lang="en-US" sz="1800" dirty="0"/>
              <a:t>Village </a:t>
            </a:r>
            <a:r>
              <a:rPr lang="hi-IN" sz="1800" dirty="0"/>
              <a:t>का चयन करें।</a:t>
            </a:r>
            <a:endParaRPr lang="en-US" sz="1800" dirty="0" smtClean="0"/>
          </a:p>
        </p:txBody>
      </p:sp>
      <p:pic>
        <p:nvPicPr>
          <p:cNvPr id="3" name="Content Placeholder 2"/>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28600" y="971550"/>
            <a:ext cx="4267200" cy="3657600"/>
          </a:xfrm>
        </p:spPr>
      </p:pic>
      <p:cxnSp>
        <p:nvCxnSpPr>
          <p:cNvPr id="9" name="Straight Arrow Connector 8"/>
          <p:cNvCxnSpPr/>
          <p:nvPr/>
        </p:nvCxnSpPr>
        <p:spPr>
          <a:xfrm flipH="1">
            <a:off x="3962400" y="1428750"/>
            <a:ext cx="914400" cy="685801"/>
          </a:xfrm>
          <a:prstGeom prst="straightConnector1">
            <a:avLst/>
          </a:prstGeom>
          <a:ln w="15875" cap="rnd">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625" y="803275"/>
            <a:ext cx="3686175" cy="3643313"/>
          </a:xfrm>
        </p:spPr>
        <p:txBody>
          <a:bodyPr anchor="t">
            <a:normAutofit/>
          </a:bodyPr>
          <a:lstStyle/>
          <a:p>
            <a:pPr marL="342900" indent="-342900" fontAlgn="auto">
              <a:spcAft>
                <a:spcPts val="0"/>
              </a:spcAft>
              <a:buFont typeface="Arial" pitchFamily="34" charset="0"/>
              <a:buChar char="•"/>
              <a:defRPr/>
            </a:pPr>
            <a:r>
              <a:rPr lang="en-US" sz="2000" dirty="0" smtClean="0"/>
              <a:t> </a:t>
            </a:r>
            <a:r>
              <a:rPr lang="hi-IN" sz="2000" dirty="0"/>
              <a:t>तत्पश्चात आप </a:t>
            </a:r>
            <a:r>
              <a:rPr lang="en-US" sz="2000" dirty="0"/>
              <a:t>Forest </a:t>
            </a:r>
            <a:r>
              <a:rPr lang="hi-IN" sz="2000" dirty="0"/>
              <a:t>टाइप का चयन करके </a:t>
            </a:r>
            <a:r>
              <a:rPr lang="en-US" sz="2000" dirty="0"/>
              <a:t>Forest </a:t>
            </a:r>
            <a:r>
              <a:rPr lang="hi-IN" sz="2000" dirty="0"/>
              <a:t>का नाम </a:t>
            </a:r>
            <a:r>
              <a:rPr lang="hi-IN" sz="2000" dirty="0" smtClean="0"/>
              <a:t>लिखें</a:t>
            </a:r>
            <a:r>
              <a:rPr lang="en-US" sz="2000" dirty="0" smtClean="0"/>
              <a:t>.</a:t>
            </a:r>
            <a:r>
              <a:rPr lang="en-US" sz="2000" dirty="0"/>
              <a:t/>
            </a:r>
            <a:br>
              <a:rPr lang="en-US" sz="2000" dirty="0"/>
            </a:br>
            <a:r>
              <a:rPr lang="en-US" sz="2000" dirty="0" smtClean="0"/>
              <a:t/>
            </a:r>
            <a:br>
              <a:rPr lang="en-US" sz="2000" dirty="0" smtClean="0"/>
            </a:br>
            <a:r>
              <a:rPr lang="hi-IN" sz="2000" dirty="0" smtClean="0"/>
              <a:t>इसके </a:t>
            </a:r>
            <a:r>
              <a:rPr lang="hi-IN" sz="2000" dirty="0"/>
              <a:t>बाद आप </a:t>
            </a:r>
            <a:r>
              <a:rPr lang="en-US" sz="2000" dirty="0"/>
              <a:t>Reference Point </a:t>
            </a:r>
            <a:r>
              <a:rPr lang="hi-IN" sz="2000" dirty="0"/>
              <a:t>का चुनाव </a:t>
            </a:r>
            <a:r>
              <a:rPr lang="hi-IN" sz="2000" dirty="0" smtClean="0"/>
              <a:t>करें</a:t>
            </a:r>
            <a:r>
              <a:rPr lang="en-US" sz="2000" dirty="0" smtClean="0"/>
              <a:t/>
            </a:r>
            <a:br>
              <a:rPr lang="en-US" sz="2000" dirty="0" smtClean="0"/>
            </a:br>
            <a:r>
              <a:rPr lang="hi-IN" sz="2000" dirty="0"/>
              <a:t>यदि आपके पास किसी भी पिलर के </a:t>
            </a:r>
            <a:r>
              <a:rPr lang="en-US" sz="2000" dirty="0"/>
              <a:t>Coordinates </a:t>
            </a:r>
            <a:r>
              <a:rPr lang="hi-IN" sz="2000" dirty="0"/>
              <a:t>हैं तो </a:t>
            </a:r>
            <a:r>
              <a:rPr lang="en-US" sz="2000" dirty="0"/>
              <a:t>First Pillar Co-ordinate </a:t>
            </a:r>
            <a:r>
              <a:rPr lang="hi-IN" sz="2000" dirty="0"/>
              <a:t>का चयन करें अन्यथा </a:t>
            </a:r>
            <a:r>
              <a:rPr lang="en-US" sz="2000" dirty="0"/>
              <a:t>Reference Co-ordinates </a:t>
            </a:r>
            <a:r>
              <a:rPr lang="hi-IN" sz="2000" dirty="0"/>
              <a:t>को चुनें।</a:t>
            </a:r>
            <a:endParaRPr lang="en-IN" sz="2000"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57200" y="895350"/>
            <a:ext cx="4038600" cy="3809999"/>
          </a:xfrm>
        </p:spPr>
      </p:pic>
      <p:cxnSp>
        <p:nvCxnSpPr>
          <p:cNvPr id="11" name="Straight Arrow Connector 10"/>
          <p:cNvCxnSpPr/>
          <p:nvPr/>
        </p:nvCxnSpPr>
        <p:spPr>
          <a:xfrm flipH="1">
            <a:off x="1143000" y="1872091"/>
            <a:ext cx="3818296" cy="242459"/>
          </a:xfrm>
          <a:prstGeom prst="straightConnector1">
            <a:avLst/>
          </a:prstGeom>
          <a:ln w="15875" cap="rnd">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1600200" y="2266950"/>
            <a:ext cx="3733800" cy="76200"/>
          </a:xfrm>
          <a:prstGeom prst="straightConnector1">
            <a:avLst/>
          </a:prstGeom>
          <a:ln w="15875" cap="rnd">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2000"/>
                                        <p:tgtEl>
                                          <p:spTgt spid="11"/>
                                        </p:tgtEl>
                                      </p:cBhvr>
                                    </p:animEffect>
                                  </p:childTnLst>
                                </p:cTn>
                              </p:par>
                            </p:childTnLst>
                          </p:cTn>
                        </p:par>
                        <p:par>
                          <p:cTn id="8" fill="hold">
                            <p:stCondLst>
                              <p:cond delay="2000"/>
                            </p:stCondLst>
                            <p:childTnLst>
                              <p:par>
                                <p:cTn id="9" presetID="4" presetClass="entr" presetSubtype="16"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ox(in)">
                                      <p:cBhvr>
                                        <p:cTn id="11"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3"/>
          <p:cNvSpPr>
            <a:spLocks noGrp="1"/>
          </p:cNvSpPr>
          <p:nvPr>
            <p:ph sz="half" idx="2"/>
          </p:nvPr>
        </p:nvSpPr>
        <p:spPr>
          <a:xfrm>
            <a:off x="4648200" y="1047750"/>
            <a:ext cx="4038600" cy="3717925"/>
          </a:xfrm>
        </p:spPr>
        <p:txBody>
          <a:bodyPr/>
          <a:lstStyle/>
          <a:p>
            <a:r>
              <a:rPr lang="hi-IN" dirty="0"/>
              <a:t>इसके बाद यदि आपने </a:t>
            </a:r>
            <a:r>
              <a:rPr lang="en-US" dirty="0"/>
              <a:t>First Pillar Co-ordinate </a:t>
            </a:r>
            <a:r>
              <a:rPr lang="hi-IN" dirty="0"/>
              <a:t>का चयन किया है तो </a:t>
            </a:r>
            <a:r>
              <a:rPr lang="en-US" dirty="0"/>
              <a:t>Number of Pillar </a:t>
            </a:r>
            <a:r>
              <a:rPr lang="hi-IN" dirty="0"/>
              <a:t>में कुल पिलर की संख्या से एक कम इंटर करें, अन्यथा कुल पिलर की संख्या लिखें।</a:t>
            </a:r>
            <a:endParaRPr lang="en-IN" dirty="0"/>
          </a:p>
        </p:txBody>
      </p:sp>
      <p:pic>
        <p:nvPicPr>
          <p:cNvPr id="3" name="Content Placeholder 2"/>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304800" y="971550"/>
            <a:ext cx="4191000" cy="3810000"/>
          </a:xfrm>
        </p:spPr>
      </p:pic>
      <p:cxnSp>
        <p:nvCxnSpPr>
          <p:cNvPr id="7" name="Straight Arrow Connector 6"/>
          <p:cNvCxnSpPr/>
          <p:nvPr/>
        </p:nvCxnSpPr>
        <p:spPr>
          <a:xfrm flipH="1">
            <a:off x="1981200" y="1885950"/>
            <a:ext cx="2895600" cy="75723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716016" y="895350"/>
            <a:ext cx="4038600" cy="3886200"/>
          </a:xfrm>
        </p:spPr>
        <p:txBody>
          <a:bodyPr>
            <a:normAutofit/>
          </a:bodyPr>
          <a:lstStyle/>
          <a:p>
            <a:r>
              <a:rPr lang="hi-IN" sz="1800" dirty="0"/>
              <a:t>अब आप दिए गए </a:t>
            </a:r>
            <a:r>
              <a:rPr lang="en-US" sz="1800" dirty="0"/>
              <a:t>Reference Co-ordinates </a:t>
            </a:r>
            <a:r>
              <a:rPr lang="hi-IN" sz="1800" dirty="0"/>
              <a:t>या पिलर के </a:t>
            </a:r>
            <a:r>
              <a:rPr lang="en-US" sz="1800" dirty="0"/>
              <a:t>Co-ordinates </a:t>
            </a:r>
            <a:r>
              <a:rPr lang="hi-IN" sz="1800" dirty="0"/>
              <a:t>इंटर करें</a:t>
            </a:r>
            <a:r>
              <a:rPr lang="hi-IN" sz="1800" dirty="0" smtClean="0"/>
              <a:t>।</a:t>
            </a:r>
            <a:endParaRPr lang="en-US" sz="1800" dirty="0" smtClean="0"/>
          </a:p>
          <a:p>
            <a:r>
              <a:rPr lang="hi-IN" sz="1800" dirty="0"/>
              <a:t>अब आप अगले पिलर  और पिछले पिलर की </a:t>
            </a:r>
            <a:r>
              <a:rPr lang="en-IN" sz="1800" dirty="0" smtClean="0"/>
              <a:t>Bearings </a:t>
            </a:r>
            <a:r>
              <a:rPr lang="hi-IN" sz="1800" dirty="0"/>
              <a:t>और पिछले पिलर से दूरी इंटर करें</a:t>
            </a:r>
            <a:r>
              <a:rPr lang="hi-IN" sz="1800" dirty="0" smtClean="0"/>
              <a:t>।</a:t>
            </a:r>
            <a:endParaRPr lang="en-US" sz="1800" dirty="0" smtClean="0"/>
          </a:p>
          <a:p>
            <a:r>
              <a:rPr lang="hi-IN" sz="1800" dirty="0"/>
              <a:t>इसी प्रकार आप सारे पिलर की एंट्री करें। </a:t>
            </a:r>
            <a:r>
              <a:rPr lang="en-IN" sz="1800" dirty="0"/>
              <a:t>Bearing Difference </a:t>
            </a:r>
            <a:r>
              <a:rPr lang="hi-IN" sz="1800" dirty="0"/>
              <a:t>अपने आप कैलकुलेट होंगी</a:t>
            </a:r>
            <a:r>
              <a:rPr lang="hi-IN" sz="1800" dirty="0" smtClean="0"/>
              <a:t>।</a:t>
            </a:r>
            <a:endParaRPr lang="en-US" sz="1800" dirty="0" smtClean="0"/>
          </a:p>
          <a:p>
            <a:r>
              <a:rPr lang="hi-IN" sz="1800" dirty="0"/>
              <a:t>सारे पिलर की एंट्री करने के बाद आप </a:t>
            </a:r>
            <a:r>
              <a:rPr lang="en-IN" sz="1800" dirty="0"/>
              <a:t>Calculate Area </a:t>
            </a:r>
            <a:r>
              <a:rPr lang="hi-IN" sz="1800" dirty="0"/>
              <a:t>बटन पर क्लिक करके </a:t>
            </a:r>
            <a:r>
              <a:rPr lang="en-IN" sz="1800" dirty="0"/>
              <a:t>Forest </a:t>
            </a:r>
            <a:r>
              <a:rPr lang="hi-IN" sz="1800" dirty="0"/>
              <a:t>का क्षेत्रफल </a:t>
            </a:r>
            <a:r>
              <a:rPr lang="hi-IN" sz="1800" dirty="0" smtClean="0"/>
              <a:t>निकालें</a:t>
            </a:r>
            <a:r>
              <a:rPr lang="en-US" sz="1800" dirty="0" smtClean="0"/>
              <a:t>.</a:t>
            </a:r>
            <a:endParaRPr lang="en-IN" sz="1800" dirty="0"/>
          </a:p>
        </p:txBody>
      </p:sp>
      <p:pic>
        <p:nvPicPr>
          <p:cNvPr id="3" name="Content Placeholder 2"/>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57200" y="971550"/>
            <a:ext cx="4191000" cy="381000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normAutofit/>
          </a:bodyPr>
          <a:lstStyle/>
          <a:p>
            <a:r>
              <a:rPr lang="hi-IN" sz="1800" dirty="0"/>
              <a:t>क्षेत्रफल ज्ञात करने के बाद आप गैज़ेट नंबर, गैज़ेट दिनांक और गैज़ेट में दिए गए क्षेत्रफल की एंट्री करें। और गैज़ेट कि कॉपी अपलोड करने के बाद सबमिट बटन पर क्लिक करें।</a:t>
            </a:r>
            <a:endParaRPr lang="en-US" sz="1800" dirty="0" smtClean="0"/>
          </a:p>
          <a:p>
            <a:r>
              <a:rPr lang="hi-IN" sz="1800" dirty="0"/>
              <a:t>सबमिट करने के बाद आपका डेटा सेव हो जायेगा। अब आप ऊपर दिए गए </a:t>
            </a:r>
            <a:r>
              <a:rPr lang="en-US" sz="1800" dirty="0"/>
              <a:t>Forest Area </a:t>
            </a:r>
            <a:r>
              <a:rPr lang="hi-IN" sz="1800" dirty="0"/>
              <a:t>लिंक पर क्लिक करके सबमिट किया गया डेटा देख सकते </a:t>
            </a:r>
            <a:r>
              <a:rPr lang="hi-IN" sz="1800" dirty="0" smtClean="0"/>
              <a:t>हैं</a:t>
            </a:r>
            <a:r>
              <a:rPr lang="en-US" sz="1800" dirty="0" smtClean="0"/>
              <a:t>.</a:t>
            </a: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52400" y="1428750"/>
            <a:ext cx="2286000" cy="2895600"/>
          </a:xfrm>
        </p:spPr>
      </p:pic>
      <p:pic>
        <p:nvPicPr>
          <p:cNvPr id="2050" name="Picture 2" descr="C:\Users\Public\Pictures\MAPS\ForestAreaNewEdi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1" y="1428750"/>
            <a:ext cx="2209800" cy="287178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flipH="1">
            <a:off x="2286000" y="1733550"/>
            <a:ext cx="2590800" cy="2438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2743200" y="3181350"/>
            <a:ext cx="2133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1000" y="1504950"/>
            <a:ext cx="8043863" cy="1657350"/>
          </a:xfrm>
        </p:spPr>
        <p:txBody>
          <a:bodyPr>
            <a:normAutofit fontScale="92500" lnSpcReduction="10000"/>
          </a:bodyPr>
          <a:lstStyle/>
          <a:p>
            <a:pPr marL="274320" indent="-274320" algn="ctr" fontAlgn="auto">
              <a:spcAft>
                <a:spcPts val="0"/>
              </a:spcAft>
              <a:buClr>
                <a:schemeClr val="accent3"/>
              </a:buClr>
              <a:buFont typeface="Wingdings 2"/>
              <a:buChar char=""/>
              <a:defRPr/>
            </a:pPr>
            <a:endParaRPr lang="en-US" b="1" dirty="0" smtClean="0">
              <a:solidFill>
                <a:srgbClr val="FF0000"/>
              </a:solidFill>
            </a:endParaRPr>
          </a:p>
          <a:p>
            <a:pPr algn="ctr"/>
            <a:r>
              <a:rPr lang="hi-IN" b="1" dirty="0" smtClean="0">
                <a:solidFill>
                  <a:srgbClr val="FF0000"/>
                </a:solidFill>
              </a:rPr>
              <a:t>धन्यवाद.</a:t>
            </a:r>
            <a:endParaRPr lang="en-US" b="1" dirty="0" smtClean="0">
              <a:solidFill>
                <a:srgbClr val="FF0000"/>
              </a:solidFill>
            </a:endParaRPr>
          </a:p>
          <a:p>
            <a:pPr algn="ctr"/>
            <a:r>
              <a:rPr lang="hi-IN" b="1" dirty="0" smtClean="0">
                <a:solidFill>
                  <a:srgbClr val="FF0000"/>
                </a:solidFill>
              </a:rPr>
              <a:t>आप अभी भी किसी भी प्रश्न के लिए 9598071605 पर संपर्क करने के लिए स्वतंत्र है</a:t>
            </a:r>
            <a:endParaRPr lang="en-IN" b="1" dirty="0">
              <a:solidFill>
                <a:srgbClr val="FF000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ow To Open E-Auction Websit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How To Open E-Auction Website</Template>
  <TotalTime>129</TotalTime>
  <Words>329</Words>
  <Application>Microsoft Office PowerPoint</Application>
  <PresentationFormat>On-screen Show (16:9)</PresentationFormat>
  <Paragraphs>30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How To Open E-Auction Website</vt:lpstr>
      <vt:lpstr>        उत्तर प्रदेश वन निगम की मैप डिजिटाईज़ेशन वेबसाइट में आपका स्वागत है  </vt:lpstr>
      <vt:lpstr>वेबसाइट कैसे खोलें</vt:lpstr>
      <vt:lpstr>  नया मैप बनाने के लिये</vt:lpstr>
      <vt:lpstr>PowerPoint Presentation</vt:lpstr>
      <vt:lpstr> तत्पश्चात आप Forest टाइप का चयन करके Forest का नाम लिखें.  इसके बाद आप Reference Point का चुनाव करें यदि आपके पास किसी भी पिलर के Coordinates हैं तो First Pillar Co-ordinate का चयन करें अन्यथा Reference Co-ordinates को चुनें।</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उत्तर प्रदेश वन निगम की मैप डिजिटाईज़ेशन वेबसाइट में आपका स्वागत है</dc:title>
  <dc:creator>preview</dc:creator>
  <cp:lastModifiedBy>preview</cp:lastModifiedBy>
  <cp:revision>10</cp:revision>
  <dcterms:created xsi:type="dcterms:W3CDTF">2014-02-26T05:31:05Z</dcterms:created>
  <dcterms:modified xsi:type="dcterms:W3CDTF">2014-05-24T07:14:29Z</dcterms:modified>
</cp:coreProperties>
</file>