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9"/>
  </p:notesMasterIdLst>
  <p:handoutMasterIdLst>
    <p:handoutMasterId r:id="rId20"/>
  </p:handoutMasterIdLst>
  <p:sldIdLst>
    <p:sldId id="907" r:id="rId2"/>
    <p:sldId id="908" r:id="rId3"/>
    <p:sldId id="909" r:id="rId4"/>
    <p:sldId id="913" r:id="rId5"/>
    <p:sldId id="914" r:id="rId6"/>
    <p:sldId id="915" r:id="rId7"/>
    <p:sldId id="916" r:id="rId8"/>
    <p:sldId id="917" r:id="rId9"/>
    <p:sldId id="918" r:id="rId10"/>
    <p:sldId id="919" r:id="rId11"/>
    <p:sldId id="920" r:id="rId12"/>
    <p:sldId id="921" r:id="rId13"/>
    <p:sldId id="922" r:id="rId14"/>
    <p:sldId id="923" r:id="rId15"/>
    <p:sldId id="910" r:id="rId16"/>
    <p:sldId id="911" r:id="rId17"/>
    <p:sldId id="91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E4A"/>
    <a:srgbClr val="348ACC"/>
    <a:srgbClr val="A37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81410" autoAdjust="0"/>
  </p:normalViewPr>
  <p:slideViewPr>
    <p:cSldViewPr snapToObjects="1">
      <p:cViewPr varScale="1">
        <p:scale>
          <a:sx n="60" d="100"/>
          <a:sy n="60" d="100"/>
        </p:scale>
        <p:origin x="16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80012-5AD7-6D43-A89E-F5CDECF1159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277EC-A3DB-B94A-B677-DBB4EA0F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5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14CF5-BD37-494E-BB7F-25AE6BC5F1A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5D541-A772-E84E-B5D8-BC95337E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6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defTabSz="342900"/>
            <a:fld id="{3AC83144-00E8-4752-BBBE-C0B06C19CAD5}" type="datetime1">
              <a:rPr lang="en-US" smtClean="0">
                <a:solidFill>
                  <a:prstClr val="white">
                    <a:alpha val="60000"/>
                  </a:prstClr>
                </a:solidFill>
              </a:rPr>
              <a:pPr defTabSz="342900"/>
              <a:t>10/12/2020</a:t>
            </a:fld>
            <a:endParaRPr lang="en-US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defTabSz="342900"/>
            <a:r>
              <a:rPr lang="en-US" smtClean="0">
                <a:solidFill>
                  <a:prstClr val="white">
                    <a:alpha val="60000"/>
                  </a:prstClr>
                </a:solidFill>
              </a:rPr>
              <a:t>Lahore Garrison University</a:t>
            </a:r>
            <a:endParaRPr lang="en-US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11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19970D0B-E49C-4B90-A272-A47C637DAED6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8389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19970D0B-E49C-4B90-A272-A47C637DAED6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375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7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B3116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8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B3116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19970D0B-E49C-4B90-A272-A47C637DAED6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6770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19970D0B-E49C-4B90-A272-A47C637DAED6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7208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19970D0B-E49C-4B90-A272-A47C637DAED6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79072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19970D0B-E49C-4B90-A272-A47C637DAED6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846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pPr defTabSz="342900"/>
            <a:fld id="{897826A8-14F0-49E1-BD6E-B5F394B01B88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21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pPr defTabSz="342900"/>
            <a:fld id="{D28BD5E0-7BF2-4A4C-835B-6E2996BECCF7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C19346B6-79BD-452A-96E0-AA0D20F6D42A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0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B954862E-3CAB-4A63-A087-14C3E964BFC2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4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E03610FC-2FA2-4432-AE21-CAD95D581DDE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8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4624B866-D5F1-42DC-A89A-F2EEAE7999BF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4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106315F8-6404-4637-944B-EECB2B4AEDC5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4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759B236D-160B-47A1-A56A-892C175B68E2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51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AADE9719-2080-4674-844C-C64A8A413934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1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D6FF8296-DE0B-4896-86F9-917D57899506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pPr defTabSz="342900"/>
            <a:fld id="{19970D0B-E49C-4B90-A272-A47C637DAED6}" type="datetime1">
              <a:rPr lang="en-US" smtClean="0">
                <a:solidFill>
                  <a:srgbClr val="B31166"/>
                </a:solidFill>
              </a:rPr>
              <a:pPr defTabSz="342900"/>
              <a:t>10/12/2020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5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262" y="2382160"/>
            <a:ext cx="8049185" cy="2777067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CSC383-</a:t>
            </a:r>
            <a:r>
              <a:rPr lang="en-US" sz="3300" dirty="0" smtClean="0"/>
              <a:t> Internet of Things</a:t>
            </a:r>
            <a:br>
              <a:rPr lang="en-US" sz="3300" dirty="0" smtClean="0"/>
            </a:b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smtClean="0"/>
              <a:t>                               Week7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3300" dirty="0"/>
              <a:t>Topic:</a:t>
            </a:r>
            <a:br>
              <a:rPr lang="en-US" sz="3300" dirty="0"/>
            </a:br>
            <a:r>
              <a:rPr lang="en-US" sz="3300" dirty="0"/>
              <a:t>					Embedded Programing for Bluetooth Interfacing </a:t>
            </a:r>
            <a:r>
              <a:rPr lang="en-US" sz="3300" dirty="0" smtClean="0"/>
              <a:t>and Home Automation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3300" dirty="0"/>
              <a:t>									</a:t>
            </a:r>
            <a:r>
              <a:rPr lang="en-US" sz="2100" dirty="0" smtClean="0"/>
              <a:t>Semester- Fall </a:t>
            </a:r>
            <a:r>
              <a:rPr lang="en-US" sz="2100" dirty="0"/>
              <a:t>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5" y="5051694"/>
            <a:ext cx="7526840" cy="861420"/>
          </a:xfrm>
        </p:spPr>
        <p:txBody>
          <a:bodyPr>
            <a:normAutofit/>
          </a:bodyPr>
          <a:lstStyle/>
          <a:p>
            <a:pPr lvl="8"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		     		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dirty="0">
                <a:solidFill>
                  <a:prstClr val="white">
                    <a:alpha val="60000"/>
                  </a:prstClr>
                </a:solidFill>
                <a:latin typeface="Century Gothic" panose="020B0502020202020204"/>
              </a:rPr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>
                <a:solidFill>
                  <a:prstClr val="white"/>
                </a:solidFill>
                <a:latin typeface="Century Gothic" panose="020B0502020202020204"/>
              </a:rPr>
              <a:pPr defTabSz="342900"/>
              <a:t>1</a:t>
            </a:fld>
            <a:endParaRPr lang="en-US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5" y="471500"/>
            <a:ext cx="955440" cy="955440"/>
          </a:xfrm>
          <a:prstGeom prst="rect">
            <a:avLst/>
          </a:prstGeom>
        </p:spPr>
      </p:pic>
      <p:pic>
        <p:nvPicPr>
          <p:cNvPr id="7" name="Picture 4" descr="Image result for io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403" y="5550709"/>
            <a:ext cx="1008605" cy="8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gray">
          <a:xfrm>
            <a:off x="620655" y="5194563"/>
            <a:ext cx="7772400" cy="1202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405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Waqar Azeem </a:t>
            </a:r>
            <a:b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  <a:b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</a:t>
            </a:r>
            <a:b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Lahore Garrison University </a:t>
            </a:r>
            <a:endParaRPr 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552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10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06" y="1604602"/>
            <a:ext cx="6458851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11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16" y="1652339"/>
            <a:ext cx="7224793" cy="398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4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12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16" y="1168500"/>
            <a:ext cx="7280768" cy="46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5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13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4" y="1712716"/>
            <a:ext cx="6977677" cy="43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1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14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63" y="1303087"/>
            <a:ext cx="673511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1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1C6E-0299-4A3E-B4B8-7561FD50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8B91-2EED-43F3-87B0-21BE9220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Things can be can be controlled remotely and wirelessly </a:t>
            </a:r>
          </a:p>
          <a:p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E9290-209B-4173-A09F-8A1967A4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Lahore Garrison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A12E1-D951-4383-8244-3DAA119F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9ED8F5-F0EE-4F30-BF79-1CB5FF8C36DA}" type="slidenum"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37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745524"/>
            <a:ext cx="6619244" cy="3626576"/>
          </a:xfrm>
        </p:spPr>
        <p:txBody>
          <a:bodyPr>
            <a:normAutofit/>
          </a:bodyPr>
          <a:lstStyle/>
          <a:p>
            <a:pPr algn="ctr"/>
            <a:endParaRPr lang="en-US" sz="2700" dirty="0"/>
          </a:p>
          <a:p>
            <a:pPr algn="ctr"/>
            <a:endParaRPr lang="en-US" sz="2700" dirty="0"/>
          </a:p>
          <a:p>
            <a:pPr algn="ctr"/>
            <a:endParaRPr lang="en-US" sz="2700" dirty="0"/>
          </a:p>
          <a:p>
            <a:pPr marL="0" indent="0" algn="ctr">
              <a:buNone/>
            </a:pPr>
            <a:r>
              <a:rPr lang="en-US" sz="2700" dirty="0"/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9ED8F5-F0EE-4F30-BF79-1CB5FF8C36DA}" type="slidenum"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53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lecture notes were made from following source: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9ED8F5-F0EE-4F30-BF79-1CB5FF8C36DA}" type="slidenum"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27" y="2591468"/>
            <a:ext cx="4768573" cy="36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9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of </a:t>
            </a:r>
            <a:r>
              <a:rPr lang="en-US" dirty="0" err="1" smtClean="0"/>
              <a:t>Ardinuno</a:t>
            </a:r>
            <a:r>
              <a:rPr lang="en-US" dirty="0" smtClean="0"/>
              <a:t> Programing. </a:t>
            </a:r>
            <a:endParaRPr lang="en-US" dirty="0"/>
          </a:p>
          <a:p>
            <a:r>
              <a:rPr lang="en-US" dirty="0" smtClean="0"/>
              <a:t>Embedded Systems serial and parallel ports</a:t>
            </a:r>
          </a:p>
          <a:p>
            <a:r>
              <a:rPr lang="en-US" dirty="0" smtClean="0"/>
              <a:t>I/O ports programing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srgbClr val="B31166"/>
                </a:solidFill>
                <a:latin typeface="Century Gothic" panose="020B0502020202020204"/>
              </a:rPr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>
                <a:solidFill>
                  <a:prstClr val="white"/>
                </a:solidFill>
                <a:latin typeface="Century Gothic" panose="020B0502020202020204"/>
              </a:rPr>
              <a:pPr defTabSz="342900"/>
              <a:t>2</a:t>
            </a:fld>
            <a:endParaRPr lang="en-US">
              <a:solidFill>
                <a:prstClr val="white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4906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5768-78F4-45EE-8951-F8866479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Preamble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0321-2388-4355-BBFF-CC4CCCEB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Things related to home </a:t>
            </a:r>
            <a:r>
              <a:rPr lang="en-US" dirty="0" smtClean="0"/>
              <a:t>automation </a:t>
            </a:r>
            <a:r>
              <a:rPr lang="en-US" dirty="0"/>
              <a:t>can be controlled </a:t>
            </a:r>
            <a:r>
              <a:rPr lang="en-US" dirty="0" smtClean="0"/>
              <a:t>remotely and wirelessly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5A89B-C897-486A-9CCF-E0F85E54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srgbClr val="B31166"/>
                </a:solidFill>
                <a:latin typeface="Century Gothic" panose="020B0502020202020204"/>
              </a:rPr>
              <a:t>Lahore Garrison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0CAD3-F63D-4A4D-A76B-EA7F3F72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>
                <a:solidFill>
                  <a:prstClr val="white"/>
                </a:solidFill>
                <a:latin typeface="Century Gothic" panose="020B0502020202020204"/>
              </a:rPr>
              <a:pPr defTabSz="342900"/>
              <a:t>3</a:t>
            </a:fld>
            <a:endParaRPr lang="en-US">
              <a:solidFill>
                <a:prstClr val="white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181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23" y="1854305"/>
            <a:ext cx="6863830" cy="475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3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70" y="1042368"/>
            <a:ext cx="8102332" cy="56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6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6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9" y="1828800"/>
            <a:ext cx="55333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16" y="1152207"/>
            <a:ext cx="7399062" cy="52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8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42" y="1828800"/>
            <a:ext cx="739604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6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srgbClr val="B31166"/>
                </a:solidFill>
              </a:rPr>
              <a:t>Lahore Garrison University</a:t>
            </a:r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8E9ED8F5-F0EE-4F30-BF79-1CB5FF8C36DA}" type="slidenum">
              <a:rPr lang="en-US" smtClean="0">
                <a:solidFill>
                  <a:prstClr val="white"/>
                </a:solidFill>
              </a:rPr>
              <a:pPr defTabSz="342900"/>
              <a:t>9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9" y="1301123"/>
            <a:ext cx="7707916" cy="49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67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46975</TotalTime>
  <Words>127</Words>
  <Application>Microsoft Office PowerPoint</Application>
  <PresentationFormat>On-screen Show (4:3)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      CSC383- Internet of Things                                 Week7 Topic:      Embedded Programing for Bluetooth Interfacing and Home Automation          Semester- Fall 2020</vt:lpstr>
      <vt:lpstr>Overview of previous lecture</vt:lpstr>
      <vt:lpstr>Preamble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Lecture Outcomes</vt:lpstr>
      <vt:lpstr>PowerPoint Presentation</vt:lpstr>
      <vt:lpstr>References </vt:lpstr>
    </vt:vector>
  </TitlesOfParts>
  <Company>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EastMac</dc:creator>
  <cp:lastModifiedBy>WAQAR</cp:lastModifiedBy>
  <cp:revision>750</cp:revision>
  <cp:lastPrinted>2017-04-02T21:34:12Z</cp:lastPrinted>
  <dcterms:created xsi:type="dcterms:W3CDTF">2011-06-14T19:03:06Z</dcterms:created>
  <dcterms:modified xsi:type="dcterms:W3CDTF">2020-10-12T07:46:51Z</dcterms:modified>
</cp:coreProperties>
</file>