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 id="2147483716" r:id="rId5"/>
    <p:sldMasterId id="2147483745" r:id="rId6"/>
  </p:sldMasterIdLst>
  <p:notesMasterIdLst>
    <p:notesMasterId r:id="rId22"/>
  </p:notesMasterIdLst>
  <p:handoutMasterIdLst>
    <p:handoutMasterId r:id="rId23"/>
  </p:handoutMasterIdLst>
  <p:sldIdLst>
    <p:sldId id="343" r:id="rId7"/>
    <p:sldId id="357" r:id="rId8"/>
    <p:sldId id="374" r:id="rId9"/>
    <p:sldId id="401" r:id="rId10"/>
    <p:sldId id="402" r:id="rId11"/>
    <p:sldId id="403" r:id="rId12"/>
    <p:sldId id="404" r:id="rId13"/>
    <p:sldId id="406" r:id="rId14"/>
    <p:sldId id="407" r:id="rId15"/>
    <p:sldId id="408" r:id="rId16"/>
    <p:sldId id="409" r:id="rId17"/>
    <p:sldId id="410" r:id="rId18"/>
    <p:sldId id="411" r:id="rId19"/>
    <p:sldId id="412" r:id="rId20"/>
    <p:sldId id="413" r:id="rId21"/>
  </p:sldIdLst>
  <p:sldSz cx="9144000" cy="6858000" type="screen4x3"/>
  <p:notesSz cx="6985000" cy="92837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8"/>
    <a:srgbClr val="FFCC66"/>
    <a:srgbClr val="CC0099"/>
    <a:srgbClr val="741E7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A8064-BE26-463D-9886-72E1C0ACEC45}" v="618" dt="2019-10-08T21:43:43.408"/>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1" autoAdjust="0"/>
    <p:restoredTop sz="96232" autoAdjust="0"/>
  </p:normalViewPr>
  <p:slideViewPr>
    <p:cSldViewPr>
      <p:cViewPr varScale="1">
        <p:scale>
          <a:sx n="66" d="100"/>
          <a:sy n="66" d="100"/>
        </p:scale>
        <p:origin x="158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3300" y="-11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109F8AEB-3927-4D78-A162-BE292D6E33BB}" type="datetimeFigureOut">
              <a:rPr lang="en-US" smtClean="0"/>
              <a:pPr/>
              <a:t>2/4/2021</a:t>
            </a:fld>
            <a:endParaRPr lang="en-US" dirty="0"/>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F2D498C6-B473-4416-B205-4F4250E81E6C}" type="slidenum">
              <a:rPr lang="en-US" smtClean="0"/>
              <a:pPr/>
              <a:t>‹#›</a:t>
            </a:fld>
            <a:endParaRPr lang="en-US" dirty="0"/>
          </a:p>
        </p:txBody>
      </p:sp>
    </p:spTree>
    <p:extLst>
      <p:ext uri="{BB962C8B-B14F-4D97-AF65-F5344CB8AC3E}">
        <p14:creationId xmlns:p14="http://schemas.microsoft.com/office/powerpoint/2010/main" val="1591248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2382ACD2-1075-460E-9608-422F61EED500}" type="datetimeFigureOut">
              <a:rPr lang="en-US" smtClean="0"/>
              <a:pPr/>
              <a:t>2/4/2021</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F924009F-A96E-49F5-BAE8-0DD190F78A22}" type="slidenum">
              <a:rPr lang="en-US" smtClean="0"/>
              <a:pPr/>
              <a:t>‹#›</a:t>
            </a:fld>
            <a:endParaRPr lang="en-US" dirty="0"/>
          </a:p>
        </p:txBody>
      </p:sp>
    </p:spTree>
    <p:extLst>
      <p:ext uri="{BB962C8B-B14F-4D97-AF65-F5344CB8AC3E}">
        <p14:creationId xmlns:p14="http://schemas.microsoft.com/office/powerpoint/2010/main" val="184057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1171575" y="695325"/>
            <a:ext cx="4641850" cy="3481388"/>
          </a:xfrm>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95942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51" name="Picture 3" descr="C:\Users\aabbas\Desktop\Images (KPMG)\BS21016.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13" name="Rectangle 12"/>
          <p:cNvSpPr/>
          <p:nvPr userDrawn="1"/>
        </p:nvSpPr>
        <p:spPr>
          <a:xfrm>
            <a:off x="0" y="2286000"/>
            <a:ext cx="9144000" cy="1905000"/>
          </a:xfrm>
          <a:prstGeom prst="rect">
            <a:avLst/>
          </a:prstGeom>
          <a:solidFill>
            <a:srgbClr val="98C6EA"/>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
        <p:nvSpPr>
          <p:cNvPr id="7"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2" name="Title 1"/>
          <p:cNvSpPr>
            <a:spLocks noGrp="1"/>
          </p:cNvSpPr>
          <p:nvPr>
            <p:ph type="ctrTitle"/>
          </p:nvPr>
        </p:nvSpPr>
        <p:spPr bwMode="gray">
          <a:xfrm>
            <a:off x="323528" y="1556792"/>
            <a:ext cx="3456384" cy="2016224"/>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a:solidFill>
                  <a:schemeClr val="bg1"/>
                </a:solidFill>
                <a:latin typeface="Arial"/>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noProof="0" dirty="0"/>
              <a:t>Click to edit Master title style</a:t>
            </a:r>
            <a:endParaRPr lang="en-GB" noProof="0" dirty="0"/>
          </a:p>
        </p:txBody>
      </p:sp>
      <p:sp>
        <p:nvSpPr>
          <p:cNvPr id="3" name="Subtitle 2"/>
          <p:cNvSpPr>
            <a:spLocks noGrp="1"/>
          </p:cNvSpPr>
          <p:nvPr>
            <p:ph type="subTitle" idx="1"/>
          </p:nvPr>
        </p:nvSpPr>
        <p:spPr bwMode="gray">
          <a:xfrm>
            <a:off x="323528" y="3789040"/>
            <a:ext cx="3024336" cy="1080120"/>
          </a:xfrm>
          <a:prstGeom prst="rect">
            <a:avLst/>
          </a:prstGeom>
          <a:noFill/>
          <a:ln w="9525">
            <a:noFill/>
            <a:miter lim="800000"/>
            <a:headEnd/>
            <a:tailEnd/>
          </a:ln>
        </p:spPr>
        <p:txBody>
          <a:bodyPr vert="horz" wrap="square" lIns="0" tIns="0" rIns="0" bIns="0" numCol="1" rtlCol="0" anchor="t" anchorCtr="0" compatLnSpc="1">
            <a:prstTxWarp prst="textNoShape">
              <a:avLst/>
            </a:prstTxWarp>
            <a:normAutofit/>
          </a:bodyPr>
          <a:lstStyle>
            <a:lvl1pPr marL="0" indent="0" algn="l">
              <a:buNone/>
              <a:defRPr lang="en-GB" sz="1200" b="0" kern="1200" noProof="0" dirty="0">
                <a:solidFill>
                  <a:schemeClr val="bg1"/>
                </a:solidFill>
                <a:latin typeface="Arial"/>
                <a:ea typeface="+mn-ea"/>
                <a:cs typeface="Arial" pitchFamily="34" charset="0"/>
              </a:defRPr>
            </a:lvl1pPr>
            <a:lvl2pPr marL="0" indent="0" algn="ctr">
              <a:buNone/>
              <a:defRPr lang="en-GB" sz="1200" b="0" kern="1200" noProof="0" dirty="0">
                <a:solidFill>
                  <a:schemeClr val="bg1"/>
                </a:solidFill>
                <a:latin typeface="Arial" pitchFamily="34" charset="0"/>
                <a:ea typeface="+mn-ea"/>
                <a:cs typeface="Arial" pitchFamily="34" charset="0"/>
              </a:defRPr>
            </a:lvl2pPr>
            <a:lvl3pPr marL="1371600" indent="-1371600" algn="ctr">
              <a:buNone/>
              <a:defRPr lang="en-GB" sz="1200" b="0" kern="1200" noProof="0" dirty="0">
                <a:solidFill>
                  <a:schemeClr val="bg1"/>
                </a:solidFill>
                <a:latin typeface="Arial" pitchFamily="34" charset="0"/>
                <a:ea typeface="+mn-ea"/>
                <a:cs typeface="Arial" pitchFamily="34" charset="0"/>
              </a:defRPr>
            </a:lvl3pPr>
            <a:lvl4pPr marL="1371600" indent="0" algn="ctr">
              <a:buNone/>
              <a:defRPr lang="en-GB" sz="1200" b="0" kern="1200" noProof="0" dirty="0">
                <a:solidFill>
                  <a:schemeClr val="bg1"/>
                </a:solidFill>
                <a:latin typeface="Arial" pitchFamily="34" charset="0"/>
                <a:ea typeface="+mn-ea"/>
                <a:cs typeface="Arial" pitchFamily="34" charset="0"/>
              </a:defRPr>
            </a:lvl4pPr>
            <a:lvl5pPr marL="1828800" indent="0" algn="ctr">
              <a:buNone/>
              <a:defRPr lang="en-GB" sz="1200" b="0" kern="1200" noProof="0" dirty="0">
                <a:solidFill>
                  <a:schemeClr val="bg1"/>
                </a:solidFill>
                <a:latin typeface="Arial" pitchFamily="34" charset="0"/>
                <a:ea typeface="+mn-ea"/>
                <a:cs typeface="Arial" pitchFamily="34" charset="0"/>
              </a:defRPr>
            </a:lvl5pPr>
            <a:lvl6pPr marL="2286000" indent="0" algn="ctr">
              <a:buNone/>
              <a:defRPr lang="en-GB" sz="1200" b="0" kern="1200" noProof="0" dirty="0">
                <a:solidFill>
                  <a:schemeClr val="bg1"/>
                </a:solidFill>
                <a:latin typeface="Arial" pitchFamily="34" charset="0"/>
                <a:ea typeface="+mn-ea"/>
                <a:cs typeface="Arial" pitchFamily="34" charset="0"/>
              </a:defRPr>
            </a:lvl6pPr>
            <a:lvl7pPr marL="2743200" indent="0" algn="ctr">
              <a:buNone/>
              <a:defRPr lang="en-GB" sz="1200" b="0" kern="1200" noProof="0" dirty="0">
                <a:solidFill>
                  <a:schemeClr val="bg1"/>
                </a:solidFill>
                <a:latin typeface="Arial" pitchFamily="34" charset="0"/>
                <a:ea typeface="+mn-ea"/>
                <a:cs typeface="Arial" pitchFamily="34" charset="0"/>
              </a:defRPr>
            </a:lvl7pPr>
            <a:lvl8pPr marL="3200400" indent="0" algn="ctr">
              <a:buNone/>
              <a:defRPr lang="en-GB" sz="1200" b="0" kern="1200" noProof="0" dirty="0">
                <a:solidFill>
                  <a:schemeClr val="bg1"/>
                </a:solidFill>
                <a:latin typeface="Arial" pitchFamily="34" charset="0"/>
                <a:ea typeface="+mn-ea"/>
                <a:cs typeface="Arial" pitchFamily="34" charset="0"/>
              </a:defRPr>
            </a:lvl8pPr>
            <a:lvl9pPr marL="3657600" indent="0" algn="ctr">
              <a:buNone/>
              <a:defRPr lang="en-GB" sz="1200" b="0" kern="1200" noProof="0" dirty="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noProof="0" dirty="0"/>
              <a:t>Click to edit Master subtitle style</a:t>
            </a:r>
            <a:endParaRPr lang="en-GB" noProof="0" dirty="0"/>
          </a:p>
        </p:txBody>
      </p:sp>
      <p:pic>
        <p:nvPicPr>
          <p:cNvPr id="1027" name="Picture 3" descr="C:\Users\aabbas\Desktop\logo.png"/>
          <p:cNvPicPr>
            <a:picLocks noChangeAspect="1" noChangeArrowheads="1"/>
          </p:cNvPicPr>
          <p:nvPr userDrawn="1"/>
        </p:nvPicPr>
        <p:blipFill>
          <a:blip r:embed="rId3" cstate="email"/>
          <a:srcRect/>
          <a:stretch>
            <a:fillRect/>
          </a:stretch>
        </p:blipFill>
        <p:spPr bwMode="auto">
          <a:xfrm>
            <a:off x="4648200" y="380999"/>
            <a:ext cx="4279900" cy="167640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e Chart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6" name="Chart Placeholder 5"/>
          <p:cNvSpPr>
            <a:spLocks noGrp="1"/>
          </p:cNvSpPr>
          <p:nvPr>
            <p:ph type="chart"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e Table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able Placeholder 6"/>
          <p:cNvSpPr>
            <a:spLocks noGrp="1"/>
          </p:cNvSpPr>
          <p:nvPr>
            <p:ph type="tbl"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6" name="Text Placeholder 4"/>
          <p:cNvSpPr>
            <a:spLocks noGrp="1"/>
          </p:cNvSpPr>
          <p:nvPr>
            <p:ph type="body" sz="quarter" idx="10"/>
          </p:nvPr>
        </p:nvSpPr>
        <p:spPr bwMode="gray">
          <a:xfrm>
            <a:off x="179512" y="1124745"/>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8" name="Chart Placeholder 7"/>
          <p:cNvSpPr>
            <a:spLocks noGrp="1"/>
          </p:cNvSpPr>
          <p:nvPr>
            <p:ph type="chart" sz="quarter" idx="12"/>
          </p:nvPr>
        </p:nvSpPr>
        <p:spPr bwMode="gray">
          <a:xfrm>
            <a:off x="179388" y="1125538"/>
            <a:ext cx="8713787" cy="2374900"/>
          </a:xfrm>
        </p:spPr>
        <p:txBody>
          <a:bodyPr anchor="ctr"/>
          <a:lstStyle>
            <a:lvl1pPr algn="ctr">
              <a:defRPr/>
            </a:lvl1pPr>
          </a:lstStyle>
          <a:p>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2411413"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2" name="Text Placeholder 20"/>
          <p:cNvSpPr>
            <a:spLocks noGrp="1"/>
          </p:cNvSpPr>
          <p:nvPr>
            <p:ph type="body" sz="quarter" idx="26"/>
          </p:nvPr>
        </p:nvSpPr>
        <p:spPr bwMode="gray">
          <a:xfrm>
            <a:off x="179388" y="1125538"/>
            <a:ext cx="201612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3" name="Text Placeholder 20"/>
          <p:cNvSpPr>
            <a:spLocks noGrp="1"/>
          </p:cNvSpPr>
          <p:nvPr>
            <p:ph type="body" sz="quarter" idx="28"/>
          </p:nvPr>
        </p:nvSpPr>
        <p:spPr bwMode="gray">
          <a:xfrm>
            <a:off x="4643438"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4" name="Text Placeholder 20"/>
          <p:cNvSpPr>
            <a:spLocks noGrp="1"/>
          </p:cNvSpPr>
          <p:nvPr>
            <p:ph type="body" sz="quarter" idx="29"/>
          </p:nvPr>
        </p:nvSpPr>
        <p:spPr bwMode="gray">
          <a:xfrm>
            <a:off x="6877049"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6" name="Title 5"/>
          <p:cNvSpPr>
            <a:spLocks noGrp="1"/>
          </p:cNvSpPr>
          <p:nvPr>
            <p:ph type="title"/>
          </p:nvPr>
        </p:nvSpPr>
        <p:spPr bwMode="gray"/>
        <p:txBody>
          <a:bodyPr/>
          <a:lstStyle/>
          <a:p>
            <a:pPr lvl="0"/>
            <a:r>
              <a:rPr lang="en-US" dirty="0"/>
              <a:t>Click to edit Master title style</a:t>
            </a:r>
            <a:endParaRPr lang="en-GB" dirty="0"/>
          </a:p>
        </p:txBody>
      </p:sp>
      <p:sp>
        <p:nvSpPr>
          <p:cNvPr id="30" name="Text Placeholder 29"/>
          <p:cNvSpPr>
            <a:spLocks noGrp="1"/>
          </p:cNvSpPr>
          <p:nvPr>
            <p:ph type="body" sz="quarter" idx="13"/>
          </p:nvPr>
        </p:nvSpPr>
        <p:spPr bwMode="gray">
          <a:xfrm>
            <a:off x="179388"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1" name="Text Placeholder 29"/>
          <p:cNvSpPr>
            <a:spLocks noGrp="1"/>
          </p:cNvSpPr>
          <p:nvPr>
            <p:ph type="body" sz="quarter" idx="14"/>
          </p:nvPr>
        </p:nvSpPr>
        <p:spPr bwMode="gray">
          <a:xfrm>
            <a:off x="2417276"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Text Placeholder 29"/>
          <p:cNvSpPr>
            <a:spLocks noGrp="1"/>
          </p:cNvSpPr>
          <p:nvPr>
            <p:ph type="body" sz="quarter" idx="15"/>
          </p:nvPr>
        </p:nvSpPr>
        <p:spPr bwMode="gray">
          <a:xfrm>
            <a:off x="4609491"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3" name="Text Placeholder 29"/>
          <p:cNvSpPr>
            <a:spLocks noGrp="1"/>
          </p:cNvSpPr>
          <p:nvPr>
            <p:ph type="body" sz="quarter" idx="16"/>
          </p:nvPr>
        </p:nvSpPr>
        <p:spPr bwMode="gray">
          <a:xfrm>
            <a:off x="6877050"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a:t>Click to edit Master title style</a:t>
            </a:r>
            <a:endParaRPr lang="en-GB" dirty="0"/>
          </a:p>
        </p:txBody>
      </p:sp>
      <p:sp>
        <p:nvSpPr>
          <p:cNvPr id="26" name="Text Placeholder 29"/>
          <p:cNvSpPr>
            <a:spLocks noGrp="1"/>
          </p:cNvSpPr>
          <p:nvPr>
            <p:ph type="body" sz="quarter" idx="13"/>
          </p:nvPr>
        </p:nvSpPr>
        <p:spPr bwMode="gray">
          <a:xfrm>
            <a:off x="179388"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7" name="Text Placeholder 29"/>
          <p:cNvSpPr>
            <a:spLocks noGrp="1"/>
          </p:cNvSpPr>
          <p:nvPr>
            <p:ph type="body" sz="quarter" idx="14"/>
          </p:nvPr>
        </p:nvSpPr>
        <p:spPr bwMode="gray">
          <a:xfrm>
            <a:off x="1958941"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Text Placeholder 29"/>
          <p:cNvSpPr>
            <a:spLocks noGrp="1"/>
          </p:cNvSpPr>
          <p:nvPr>
            <p:ph type="body" sz="quarter" idx="15"/>
          </p:nvPr>
        </p:nvSpPr>
        <p:spPr bwMode="gray">
          <a:xfrm>
            <a:off x="3738494"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0" name="Text Placeholder 29"/>
          <p:cNvSpPr>
            <a:spLocks noGrp="1"/>
          </p:cNvSpPr>
          <p:nvPr>
            <p:ph type="body" sz="quarter" idx="16"/>
          </p:nvPr>
        </p:nvSpPr>
        <p:spPr bwMode="gray">
          <a:xfrm>
            <a:off x="5518047"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7" name="Text Placeholder 29"/>
          <p:cNvSpPr>
            <a:spLocks noGrp="1"/>
          </p:cNvSpPr>
          <p:nvPr>
            <p:ph type="body" sz="quarter" idx="17"/>
          </p:nvPr>
        </p:nvSpPr>
        <p:spPr bwMode="gray">
          <a:xfrm>
            <a:off x="7297600"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4" name="Text Placeholder 20"/>
          <p:cNvSpPr>
            <a:spLocks noGrp="1"/>
          </p:cNvSpPr>
          <p:nvPr>
            <p:ph type="body" sz="quarter" idx="27"/>
          </p:nvPr>
        </p:nvSpPr>
        <p:spPr bwMode="gray">
          <a:xfrm>
            <a:off x="1958941"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5" name="Text Placeholder 20"/>
          <p:cNvSpPr>
            <a:spLocks noGrp="1"/>
          </p:cNvSpPr>
          <p:nvPr>
            <p:ph type="body" sz="quarter" idx="26"/>
          </p:nvPr>
        </p:nvSpPr>
        <p:spPr bwMode="gray">
          <a:xfrm>
            <a:off x="179389" y="1125538"/>
            <a:ext cx="158430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6" name="Text Placeholder 20"/>
          <p:cNvSpPr>
            <a:spLocks noGrp="1"/>
          </p:cNvSpPr>
          <p:nvPr>
            <p:ph type="body" sz="quarter" idx="28"/>
          </p:nvPr>
        </p:nvSpPr>
        <p:spPr bwMode="gray">
          <a:xfrm>
            <a:off x="3738494"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7" name="Text Placeholder 20"/>
          <p:cNvSpPr>
            <a:spLocks noGrp="1"/>
          </p:cNvSpPr>
          <p:nvPr>
            <p:ph type="body" sz="quarter" idx="29"/>
          </p:nvPr>
        </p:nvSpPr>
        <p:spPr bwMode="gray">
          <a:xfrm>
            <a:off x="5518047"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9" name="Text Placeholder 20"/>
          <p:cNvSpPr>
            <a:spLocks noGrp="1"/>
          </p:cNvSpPr>
          <p:nvPr>
            <p:ph type="body" sz="quarter" idx="30"/>
          </p:nvPr>
        </p:nvSpPr>
        <p:spPr bwMode="gray">
          <a:xfrm>
            <a:off x="7297600"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24" name="AutoShape 20"/>
          <p:cNvSpPr>
            <a:spLocks noChangeArrowheads="1"/>
          </p:cNvSpPr>
          <p:nvPr userDrawn="1"/>
        </p:nvSpPr>
        <p:spPr bwMode="gray">
          <a:xfrm rot="19080000" flipH="1">
            <a:off x="4691391"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6" name="AutoShape 17"/>
          <p:cNvSpPr>
            <a:spLocks noChangeArrowheads="1"/>
          </p:cNvSpPr>
          <p:nvPr userDrawn="1"/>
        </p:nvSpPr>
        <p:spPr bwMode="gray">
          <a:xfrm rot="2520000" flipH="1">
            <a:off x="4691391"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22" name="AutoShape 20"/>
          <p:cNvSpPr>
            <a:spLocks noChangeArrowheads="1"/>
          </p:cNvSpPr>
          <p:nvPr userDrawn="1"/>
        </p:nvSpPr>
        <p:spPr bwMode="gray">
          <a:xfrm rot="2520000">
            <a:off x="2879158"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879158"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5" name="Text Placeholder 10"/>
          <p:cNvSpPr>
            <a:spLocks noGrp="1"/>
          </p:cNvSpPr>
          <p:nvPr userDrawn="1">
            <p:ph type="body" sz="quarter" idx="21"/>
          </p:nvPr>
        </p:nvSpPr>
        <p:spPr bwMode="gray">
          <a:xfrm>
            <a:off x="3822700" y="3187175"/>
            <a:ext cx="1441714" cy="82128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a:t>Text</a:t>
            </a:r>
          </a:p>
        </p:txBody>
      </p:sp>
      <p:sp>
        <p:nvSpPr>
          <p:cNvPr id="29" name="Text Placeholder 20"/>
          <p:cNvSpPr>
            <a:spLocks noGrp="1"/>
          </p:cNvSpPr>
          <p:nvPr>
            <p:ph type="body" sz="quarter" idx="22"/>
          </p:nvPr>
        </p:nvSpPr>
        <p:spPr bwMode="gray">
          <a:xfrm>
            <a:off x="179388"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0"/>
          <p:cNvSpPr>
            <a:spLocks noGrp="1"/>
          </p:cNvSpPr>
          <p:nvPr>
            <p:ph type="body" sz="quarter" idx="23"/>
          </p:nvPr>
        </p:nvSpPr>
        <p:spPr bwMode="gray">
          <a:xfrm>
            <a:off x="179388"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0"/>
          <p:cNvSpPr>
            <a:spLocks noGrp="1"/>
          </p:cNvSpPr>
          <p:nvPr>
            <p:ph type="body" sz="quarter" idx="24"/>
          </p:nvPr>
        </p:nvSpPr>
        <p:spPr bwMode="gray">
          <a:xfrm>
            <a:off x="5570153"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0"/>
          <p:cNvSpPr>
            <a:spLocks noGrp="1"/>
          </p:cNvSpPr>
          <p:nvPr>
            <p:ph type="body" sz="quarter" idx="25"/>
          </p:nvPr>
        </p:nvSpPr>
        <p:spPr bwMode="gray">
          <a:xfrm>
            <a:off x="5570153"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0"/>
          <p:cNvSpPr>
            <a:spLocks noGrp="1"/>
          </p:cNvSpPr>
          <p:nvPr>
            <p:ph type="body" sz="quarter" idx="26"/>
          </p:nvPr>
        </p:nvSpPr>
        <p:spPr bwMode="gray">
          <a:xfrm>
            <a:off x="179388"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6" name="Text Placeholder 20"/>
          <p:cNvSpPr>
            <a:spLocks noGrp="1"/>
          </p:cNvSpPr>
          <p:nvPr>
            <p:ph type="body" sz="quarter" idx="27"/>
          </p:nvPr>
        </p:nvSpPr>
        <p:spPr bwMode="gray">
          <a:xfrm>
            <a:off x="5570153"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7" name="Text Placeholder 20"/>
          <p:cNvSpPr>
            <a:spLocks noGrp="1"/>
          </p:cNvSpPr>
          <p:nvPr>
            <p:ph type="body" sz="quarter" idx="28"/>
          </p:nvPr>
        </p:nvSpPr>
        <p:spPr bwMode="gray">
          <a:xfrm>
            <a:off x="179388"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8" name="Text Placeholder 20"/>
          <p:cNvSpPr>
            <a:spLocks noGrp="1"/>
          </p:cNvSpPr>
          <p:nvPr>
            <p:ph type="body" sz="quarter" idx="29"/>
          </p:nvPr>
        </p:nvSpPr>
        <p:spPr bwMode="gray">
          <a:xfrm>
            <a:off x="5570153"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3" name="Text Placeholder 20"/>
          <p:cNvSpPr>
            <a:spLocks noGrp="1"/>
          </p:cNvSpPr>
          <p:nvPr>
            <p:ph type="body" sz="quarter" idx="22"/>
          </p:nvPr>
        </p:nvSpPr>
        <p:spPr bwMode="gray">
          <a:xfrm>
            <a:off x="4639162"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utline 2">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0"/>
          <p:cNvSpPr>
            <a:spLocks noGrp="1"/>
          </p:cNvSpPr>
          <p:nvPr>
            <p:ph type="body" sz="quarter" idx="22"/>
          </p:nvPr>
        </p:nvSpPr>
        <p:spPr bwMode="gray">
          <a:xfrm>
            <a:off x="4639162"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0"/>
          <p:cNvSpPr>
            <a:spLocks noGrp="1"/>
          </p:cNvSpPr>
          <p:nvPr>
            <p:ph type="body" sz="quarter" idx="23"/>
          </p:nvPr>
        </p:nvSpPr>
        <p:spPr bwMode="gray">
          <a:xfrm>
            <a:off x="173526"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0"/>
          <p:cNvSpPr>
            <a:spLocks noGrp="1"/>
          </p:cNvSpPr>
          <p:nvPr>
            <p:ph type="body" sz="quarter" idx="24"/>
          </p:nvPr>
        </p:nvSpPr>
        <p:spPr bwMode="gray">
          <a:xfrm>
            <a:off x="4639162"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1" name="Text Placeholder 20"/>
          <p:cNvSpPr>
            <a:spLocks noGrp="1"/>
          </p:cNvSpPr>
          <p:nvPr>
            <p:ph type="body" sz="quarter" idx="28"/>
          </p:nvPr>
        </p:nvSpPr>
        <p:spPr bwMode="gray">
          <a:xfrm>
            <a:off x="173526"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2" name="Text Placeholder 20"/>
          <p:cNvSpPr>
            <a:spLocks noGrp="1"/>
          </p:cNvSpPr>
          <p:nvPr>
            <p:ph type="body" sz="quarter" idx="29"/>
          </p:nvPr>
        </p:nvSpPr>
        <p:spPr bwMode="gray">
          <a:xfrm>
            <a:off x="4639163"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9"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6" name="Title 9"/>
          <p:cNvSpPr>
            <a:spLocks noGrp="1"/>
          </p:cNvSpPr>
          <p:nvPr>
            <p:ph type="title"/>
          </p:nvPr>
        </p:nvSpPr>
        <p:spPr bwMode="gray">
          <a:xfrm>
            <a:off x="324000" y="1556792"/>
            <a:ext cx="3461923"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7" name="Text Placeholder 16"/>
          <p:cNvSpPr>
            <a:spLocks noGrp="1"/>
          </p:cNvSpPr>
          <p:nvPr>
            <p:ph type="body" sz="quarter" idx="10"/>
          </p:nvPr>
        </p:nvSpPr>
        <p:spPr bwMode="gray">
          <a:xfrm>
            <a:off x="324000" y="3789040"/>
            <a:ext cx="3029875" cy="1079823"/>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1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1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10" name="Rectangle 3"/>
          <p:cNvSpPr>
            <a:spLocks noChangeArrowheads="1"/>
          </p:cNvSpPr>
          <p:nvPr userDrawn="1"/>
        </p:nvSpPr>
        <p:spPr bwMode="auto">
          <a:xfrm flipH="1">
            <a:off x="2467546" y="606852"/>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a:ln>
                  <a:noFill/>
                </a:ln>
                <a:solidFill>
                  <a:schemeClr val="bg1"/>
                </a:solidFill>
                <a:effectLst/>
                <a:latin typeface="Univers LT Std 45 Light" pitchFamily="34" charset="0"/>
                <a:cs typeface="Arial" pitchFamily="34" charset="0"/>
              </a:rPr>
              <a:t>KPMG Taseer Hadi &amp; Co. Chartered Accountants</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172573" y="1125538"/>
            <a:ext cx="2724700" cy="2376488"/>
          </a:xfrm>
        </p:spPr>
        <p:txBody>
          <a:bodyPr/>
          <a:lstStyle/>
          <a:p>
            <a:endParaRPr lang="en-GB" dirty="0"/>
          </a:p>
        </p:txBody>
      </p:sp>
      <p:sp>
        <p:nvSpPr>
          <p:cNvPr id="28" name="Text Placeholder 17"/>
          <p:cNvSpPr>
            <a:spLocks noGrp="1"/>
          </p:cNvSpPr>
          <p:nvPr>
            <p:ph type="body" sz="quarter" idx="20"/>
          </p:nvPr>
        </p:nvSpPr>
        <p:spPr bwMode="gray">
          <a:xfrm>
            <a:off x="6168751"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Chart Placeholder 31"/>
          <p:cNvSpPr>
            <a:spLocks noGrp="1"/>
          </p:cNvSpPr>
          <p:nvPr>
            <p:ph type="chart" sz="quarter" idx="21"/>
          </p:nvPr>
        </p:nvSpPr>
        <p:spPr bwMode="gray">
          <a:xfrm>
            <a:off x="6167254" y="1125538"/>
            <a:ext cx="2724700" cy="2376488"/>
          </a:xfrm>
        </p:spPr>
        <p:txBody>
          <a:bodyPr/>
          <a:lstStyle/>
          <a:p>
            <a:endParaRPr lang="en-GB" dirty="0"/>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13" name="Table Placeholder 12"/>
          <p:cNvSpPr>
            <a:spLocks noGrp="1"/>
          </p:cNvSpPr>
          <p:nvPr>
            <p:ph type="tbl" sz="quarter" idx="14"/>
          </p:nvPr>
        </p:nvSpPr>
        <p:spPr bwMode="gray">
          <a:xfrm>
            <a:off x="179388" y="1125538"/>
            <a:ext cx="2723204" cy="2376488"/>
          </a:xfrm>
        </p:spPr>
        <p:txBody>
          <a:bodyPr/>
          <a:lstStyle/>
          <a:p>
            <a:endParaRPr lang="en-GB" dirty="0"/>
          </a:p>
        </p:txBody>
      </p:sp>
      <p:sp>
        <p:nvSpPr>
          <p:cNvPr id="18" name="Text Placeholder 17"/>
          <p:cNvSpPr>
            <a:spLocks noGrp="1"/>
          </p:cNvSpPr>
          <p:nvPr>
            <p:ph type="body" sz="quarter" idx="16"/>
          </p:nvPr>
        </p:nvSpPr>
        <p:spPr bwMode="gray">
          <a:xfrm>
            <a:off x="179388"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6" name="Text Placeholder 17"/>
          <p:cNvSpPr>
            <a:spLocks noGrp="1"/>
          </p:cNvSpPr>
          <p:nvPr>
            <p:ph type="body" sz="quarter" idx="18"/>
          </p:nvPr>
        </p:nvSpPr>
        <p:spPr bwMode="gray">
          <a:xfrm>
            <a:off x="3172573"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2" name="Group 22"/>
          <p:cNvGrpSpPr/>
          <p:nvPr userDrawn="1"/>
        </p:nvGrpSpPr>
        <p:grpSpPr bwMode="gray">
          <a:xfrm>
            <a:off x="0" y="0"/>
            <a:ext cx="9144000" cy="6858001"/>
            <a:chOff x="0" y="0"/>
            <a:chExt cx="9144000" cy="6858001"/>
          </a:xfrm>
        </p:grpSpPr>
        <p:sp>
          <p:nvSpPr>
            <p:cNvPr id="6" name="Freeform 6"/>
            <p:cNvSpPr>
              <a:spLocks/>
            </p:cNvSpPr>
            <p:nvPr userDrawn="1"/>
          </p:nvSpPr>
          <p:spPr bwMode="gray">
            <a:xfrm>
              <a:off x="3397250" y="1116013"/>
              <a:ext cx="5746750" cy="5741988"/>
            </a:xfrm>
            <a:custGeom>
              <a:avLst/>
              <a:gdLst/>
              <a:ahLst/>
              <a:cxnLst>
                <a:cxn ang="0">
                  <a:pos x="0" y="3617"/>
                </a:cxn>
                <a:cxn ang="0">
                  <a:pos x="2549" y="3617"/>
                </a:cxn>
                <a:cxn ang="0">
                  <a:pos x="3620" y="0"/>
                </a:cxn>
                <a:cxn ang="0">
                  <a:pos x="1072" y="0"/>
                </a:cxn>
                <a:cxn ang="0">
                  <a:pos x="0" y="3617"/>
                </a:cxn>
              </a:cxnLst>
              <a:rect l="0" t="0" r="r" b="b"/>
              <a:pathLst>
                <a:path w="3620" h="3617">
                  <a:moveTo>
                    <a:pt x="0" y="3617"/>
                  </a:moveTo>
                  <a:lnTo>
                    <a:pt x="2549" y="3617"/>
                  </a:lnTo>
                  <a:lnTo>
                    <a:pt x="3620" y="0"/>
                  </a:lnTo>
                  <a:lnTo>
                    <a:pt x="1072" y="0"/>
                  </a:lnTo>
                  <a:lnTo>
                    <a:pt x="0" y="3617"/>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1" name="Freeform 7"/>
            <p:cNvSpPr>
              <a:spLocks/>
            </p:cNvSpPr>
            <p:nvPr userDrawn="1"/>
          </p:nvSpPr>
          <p:spPr bwMode="gray">
            <a:xfrm>
              <a:off x="7007225" y="6116638"/>
              <a:ext cx="2136775" cy="741363"/>
            </a:xfrm>
            <a:custGeom>
              <a:avLst/>
              <a:gdLst/>
              <a:ahLst/>
              <a:cxnLst>
                <a:cxn ang="0">
                  <a:pos x="0" y="467"/>
                </a:cxn>
                <a:cxn ang="0">
                  <a:pos x="1208" y="467"/>
                </a:cxn>
                <a:cxn ang="0">
                  <a:pos x="1346" y="0"/>
                </a:cxn>
                <a:cxn ang="0">
                  <a:pos x="138" y="0"/>
                </a:cxn>
                <a:cxn ang="0">
                  <a:pos x="0" y="467"/>
                </a:cxn>
              </a:cxnLst>
              <a:rect l="0" t="0" r="r" b="b"/>
              <a:pathLst>
                <a:path w="1346" h="467">
                  <a:moveTo>
                    <a:pt x="0" y="467"/>
                  </a:moveTo>
                  <a:lnTo>
                    <a:pt x="1208" y="467"/>
                  </a:lnTo>
                  <a:lnTo>
                    <a:pt x="1346" y="0"/>
                  </a:lnTo>
                  <a:lnTo>
                    <a:pt x="138" y="0"/>
                  </a:lnTo>
                  <a:lnTo>
                    <a:pt x="0" y="467"/>
                  </a:lnTo>
                  <a:close/>
                </a:path>
              </a:pathLst>
            </a:custGeom>
            <a:solidFill>
              <a:srgbClr val="00B0F0"/>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3" name="Freeform 8"/>
            <p:cNvSpPr>
              <a:spLocks/>
            </p:cNvSpPr>
            <p:nvPr userDrawn="1"/>
          </p:nvSpPr>
          <p:spPr bwMode="gray">
            <a:xfrm>
              <a:off x="1241425" y="4743450"/>
              <a:ext cx="2530475" cy="2114550"/>
            </a:xfrm>
            <a:custGeom>
              <a:avLst/>
              <a:gdLst/>
              <a:ahLst/>
              <a:cxnLst>
                <a:cxn ang="0">
                  <a:pos x="395" y="0"/>
                </a:cxn>
                <a:cxn ang="0">
                  <a:pos x="0" y="1332"/>
                </a:cxn>
                <a:cxn ang="0">
                  <a:pos x="1199" y="1332"/>
                </a:cxn>
                <a:cxn ang="0">
                  <a:pos x="1594" y="0"/>
                </a:cxn>
                <a:cxn ang="0">
                  <a:pos x="395" y="0"/>
                </a:cxn>
              </a:cxnLst>
              <a:rect l="0" t="0" r="r" b="b"/>
              <a:pathLst>
                <a:path w="1594" h="1332">
                  <a:moveTo>
                    <a:pt x="395" y="0"/>
                  </a:moveTo>
                  <a:lnTo>
                    <a:pt x="0" y="1332"/>
                  </a:lnTo>
                  <a:lnTo>
                    <a:pt x="1199" y="1332"/>
                  </a:lnTo>
                  <a:lnTo>
                    <a:pt x="1594" y="0"/>
                  </a:lnTo>
                  <a:lnTo>
                    <a:pt x="395"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13"/>
            <p:cNvSpPr>
              <a:spLocks/>
            </p:cNvSpPr>
            <p:nvPr userDrawn="1"/>
          </p:nvSpPr>
          <p:spPr bwMode="gray">
            <a:xfrm>
              <a:off x="1554163" y="0"/>
              <a:ext cx="4738688" cy="2343150"/>
            </a:xfrm>
            <a:custGeom>
              <a:avLst/>
              <a:gdLst/>
              <a:ahLst/>
              <a:cxnLst>
                <a:cxn ang="0">
                  <a:pos x="2548" y="1476"/>
                </a:cxn>
                <a:cxn ang="0">
                  <a:pos x="2985" y="0"/>
                </a:cxn>
                <a:cxn ang="0">
                  <a:pos x="437" y="0"/>
                </a:cxn>
                <a:cxn ang="0">
                  <a:pos x="0" y="1476"/>
                </a:cxn>
                <a:cxn ang="0">
                  <a:pos x="2548" y="1476"/>
                </a:cxn>
              </a:cxnLst>
              <a:rect l="0" t="0" r="r" b="b"/>
              <a:pathLst>
                <a:path w="2985" h="1476">
                  <a:moveTo>
                    <a:pt x="2548" y="1476"/>
                  </a:moveTo>
                  <a:lnTo>
                    <a:pt x="2985" y="0"/>
                  </a:lnTo>
                  <a:lnTo>
                    <a:pt x="437" y="0"/>
                  </a:lnTo>
                  <a:lnTo>
                    <a:pt x="0" y="1476"/>
                  </a:lnTo>
                  <a:lnTo>
                    <a:pt x="2548" y="1476"/>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Freeform 14"/>
            <p:cNvSpPr>
              <a:spLocks/>
            </p:cNvSpPr>
            <p:nvPr userDrawn="1"/>
          </p:nvSpPr>
          <p:spPr bwMode="gray">
            <a:xfrm>
              <a:off x="0" y="0"/>
              <a:ext cx="3898900" cy="5630863"/>
            </a:xfrm>
            <a:custGeom>
              <a:avLst/>
              <a:gdLst/>
              <a:ahLst/>
              <a:cxnLst>
                <a:cxn ang="0">
                  <a:pos x="2456" y="0"/>
                </a:cxn>
                <a:cxn ang="0">
                  <a:pos x="0" y="0"/>
                </a:cxn>
                <a:cxn ang="0">
                  <a:pos x="0" y="3547"/>
                </a:cxn>
                <a:cxn ang="0">
                  <a:pos x="1405" y="3547"/>
                </a:cxn>
                <a:cxn ang="0">
                  <a:pos x="2456" y="0"/>
                </a:cxn>
              </a:cxnLst>
              <a:rect l="0" t="0" r="r" b="b"/>
              <a:pathLst>
                <a:path w="2456" h="3547">
                  <a:moveTo>
                    <a:pt x="2456" y="0"/>
                  </a:moveTo>
                  <a:lnTo>
                    <a:pt x="0" y="0"/>
                  </a:lnTo>
                  <a:lnTo>
                    <a:pt x="0" y="3547"/>
                  </a:lnTo>
                  <a:lnTo>
                    <a:pt x="1405" y="3547"/>
                  </a:lnTo>
                  <a:lnTo>
                    <a:pt x="2456" y="0"/>
                  </a:lnTo>
                  <a:close/>
                </a:path>
              </a:pathLst>
            </a:custGeom>
            <a:solidFill>
              <a:srgbClr val="BFCCE3"/>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1"/>
            <p:cNvSpPr>
              <a:spLocks/>
            </p:cNvSpPr>
            <p:nvPr userDrawn="1"/>
          </p:nvSpPr>
          <p:spPr bwMode="gray">
            <a:xfrm>
              <a:off x="0" y="2343150"/>
              <a:ext cx="1554163" cy="4514850"/>
            </a:xfrm>
            <a:custGeom>
              <a:avLst/>
              <a:gdLst/>
              <a:ahLst/>
              <a:cxnLst>
                <a:cxn ang="0">
                  <a:pos x="0" y="0"/>
                </a:cxn>
                <a:cxn ang="0">
                  <a:pos x="0" y="2844"/>
                </a:cxn>
                <a:cxn ang="0">
                  <a:pos x="137" y="2844"/>
                </a:cxn>
                <a:cxn ang="0">
                  <a:pos x="979" y="0"/>
                </a:cxn>
                <a:cxn ang="0">
                  <a:pos x="0" y="0"/>
                </a:cxn>
              </a:cxnLst>
              <a:rect l="0" t="0" r="r" b="b"/>
              <a:pathLst>
                <a:path w="979" h="2844">
                  <a:moveTo>
                    <a:pt x="0" y="0"/>
                  </a:moveTo>
                  <a:lnTo>
                    <a:pt x="0" y="2844"/>
                  </a:lnTo>
                  <a:lnTo>
                    <a:pt x="137" y="2844"/>
                  </a:lnTo>
                  <a:lnTo>
                    <a:pt x="979" y="0"/>
                  </a:lnTo>
                  <a:lnTo>
                    <a:pt x="0" y="0"/>
                  </a:lnTo>
                  <a:close/>
                </a:path>
              </a:pathLst>
            </a:custGeom>
            <a:solidFill>
              <a:srgbClr val="E5EAF3"/>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dirty="0">
                <a:solidFill>
                  <a:schemeClr val="tx1"/>
                </a:solidFill>
                <a:latin typeface="+mn-lt"/>
                <a:ea typeface="+mn-ea"/>
                <a:cs typeface="+mn-cs"/>
              </a:endParaRPr>
            </a:p>
          </p:txBody>
        </p:sp>
        <p:sp>
          <p:nvSpPr>
            <p:cNvPr id="17" name="Freeform 12"/>
            <p:cNvSpPr>
              <a:spLocks/>
            </p:cNvSpPr>
            <p:nvPr userDrawn="1"/>
          </p:nvSpPr>
          <p:spPr bwMode="gray">
            <a:xfrm>
              <a:off x="7007225" y="6116638"/>
              <a:ext cx="655638" cy="741363"/>
            </a:xfrm>
            <a:custGeom>
              <a:avLst/>
              <a:gdLst/>
              <a:ahLst/>
              <a:cxnLst>
                <a:cxn ang="0">
                  <a:pos x="413" y="0"/>
                </a:cxn>
                <a:cxn ang="0">
                  <a:pos x="138" y="0"/>
                </a:cxn>
                <a:cxn ang="0">
                  <a:pos x="0" y="467"/>
                </a:cxn>
                <a:cxn ang="0">
                  <a:pos x="275" y="467"/>
                </a:cxn>
                <a:cxn ang="0">
                  <a:pos x="413" y="0"/>
                </a:cxn>
              </a:cxnLst>
              <a:rect l="0" t="0" r="r" b="b"/>
              <a:pathLst>
                <a:path w="413" h="467">
                  <a:moveTo>
                    <a:pt x="413" y="0"/>
                  </a:moveTo>
                  <a:lnTo>
                    <a:pt x="138" y="0"/>
                  </a:lnTo>
                  <a:lnTo>
                    <a:pt x="0" y="467"/>
                  </a:lnTo>
                  <a:lnTo>
                    <a:pt x="275" y="467"/>
                  </a:lnTo>
                  <a:lnTo>
                    <a:pt x="413" y="0"/>
                  </a:lnTo>
                  <a:close/>
                </a:path>
              </a:pathLst>
            </a:custGeom>
            <a:solidFill>
              <a:srgbClr val="00338D">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8" name="Freeform 13"/>
            <p:cNvSpPr>
              <a:spLocks/>
            </p:cNvSpPr>
            <p:nvPr userDrawn="1"/>
          </p:nvSpPr>
          <p:spPr bwMode="gray">
            <a:xfrm>
              <a:off x="4735513" y="1116013"/>
              <a:ext cx="1227138" cy="1227138"/>
            </a:xfrm>
            <a:custGeom>
              <a:avLst/>
              <a:gdLst/>
              <a:ahLst/>
              <a:cxnLst>
                <a:cxn ang="0">
                  <a:pos x="773" y="0"/>
                </a:cxn>
                <a:cxn ang="0">
                  <a:pos x="229" y="0"/>
                </a:cxn>
                <a:cxn ang="0">
                  <a:pos x="0" y="773"/>
                </a:cxn>
                <a:cxn ang="0">
                  <a:pos x="544" y="773"/>
                </a:cxn>
                <a:cxn ang="0">
                  <a:pos x="773" y="0"/>
                </a:cxn>
              </a:cxnLst>
              <a:rect l="0" t="0" r="r" b="b"/>
              <a:pathLst>
                <a:path w="773" h="773">
                  <a:moveTo>
                    <a:pt x="773" y="0"/>
                  </a:moveTo>
                  <a:lnTo>
                    <a:pt x="229" y="0"/>
                  </a:lnTo>
                  <a:lnTo>
                    <a:pt x="0" y="773"/>
                  </a:lnTo>
                  <a:lnTo>
                    <a:pt x="544" y="773"/>
                  </a:lnTo>
                  <a:lnTo>
                    <a:pt x="773" y="0"/>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9" name="Freeform 14"/>
            <p:cNvSpPr>
              <a:spLocks/>
            </p:cNvSpPr>
            <p:nvPr userDrawn="1"/>
          </p:nvSpPr>
          <p:spPr bwMode="gray">
            <a:xfrm>
              <a:off x="1604963" y="4743450"/>
              <a:ext cx="889000" cy="887413"/>
            </a:xfrm>
            <a:custGeom>
              <a:avLst/>
              <a:gdLst/>
              <a:ahLst/>
              <a:cxnLst>
                <a:cxn ang="0">
                  <a:pos x="0" y="559"/>
                </a:cxn>
                <a:cxn ang="0">
                  <a:pos x="394" y="559"/>
                </a:cxn>
                <a:cxn ang="0">
                  <a:pos x="560" y="0"/>
                </a:cxn>
                <a:cxn ang="0">
                  <a:pos x="166" y="0"/>
                </a:cxn>
                <a:cxn ang="0">
                  <a:pos x="0" y="559"/>
                </a:cxn>
              </a:cxnLst>
              <a:rect l="0" t="0" r="r" b="b"/>
              <a:pathLst>
                <a:path w="560" h="559">
                  <a:moveTo>
                    <a:pt x="0" y="559"/>
                  </a:moveTo>
                  <a:lnTo>
                    <a:pt x="394" y="559"/>
                  </a:lnTo>
                  <a:lnTo>
                    <a:pt x="560" y="0"/>
                  </a:lnTo>
                  <a:lnTo>
                    <a:pt x="166" y="0"/>
                  </a:lnTo>
                  <a:lnTo>
                    <a:pt x="0" y="559"/>
                  </a:lnTo>
                  <a:close/>
                </a:path>
              </a:pathLst>
            </a:custGeom>
            <a:solidFill>
              <a:srgbClr val="4066AA">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20" name="Freeform 15"/>
            <p:cNvSpPr>
              <a:spLocks/>
            </p:cNvSpPr>
            <p:nvPr userDrawn="1"/>
          </p:nvSpPr>
          <p:spPr bwMode="gray">
            <a:xfrm>
              <a:off x="1554163" y="0"/>
              <a:ext cx="2344738" cy="2343150"/>
            </a:xfrm>
            <a:custGeom>
              <a:avLst/>
              <a:gdLst/>
              <a:ahLst/>
              <a:cxnLst>
                <a:cxn ang="0">
                  <a:pos x="437" y="0"/>
                </a:cxn>
                <a:cxn ang="0">
                  <a:pos x="0" y="1476"/>
                </a:cxn>
                <a:cxn ang="0">
                  <a:pos x="1040" y="1476"/>
                </a:cxn>
                <a:cxn ang="0">
                  <a:pos x="1477" y="0"/>
                </a:cxn>
                <a:cxn ang="0">
                  <a:pos x="437" y="0"/>
                </a:cxn>
              </a:cxnLst>
              <a:rect l="0" t="0" r="r" b="b"/>
              <a:pathLst>
                <a:path w="1477" h="1476">
                  <a:moveTo>
                    <a:pt x="437" y="0"/>
                  </a:moveTo>
                  <a:lnTo>
                    <a:pt x="0" y="1476"/>
                  </a:lnTo>
                  <a:lnTo>
                    <a:pt x="1040" y="1476"/>
                  </a:lnTo>
                  <a:lnTo>
                    <a:pt x="1477" y="0"/>
                  </a:lnTo>
                  <a:lnTo>
                    <a:pt x="437" y="0"/>
                  </a:lnTo>
                  <a:close/>
                </a:path>
              </a:pathLst>
            </a:custGeom>
            <a:solidFill>
              <a:srgbClr val="4066A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6"/>
            <p:cNvSpPr>
              <a:spLocks/>
            </p:cNvSpPr>
            <p:nvPr userDrawn="1"/>
          </p:nvSpPr>
          <p:spPr bwMode="gray">
            <a:xfrm>
              <a:off x="0" y="2343150"/>
              <a:ext cx="1554163" cy="3287713"/>
            </a:xfrm>
            <a:custGeom>
              <a:avLst/>
              <a:gdLst/>
              <a:ahLst/>
              <a:cxnLst>
                <a:cxn ang="0">
                  <a:pos x="0" y="0"/>
                </a:cxn>
                <a:cxn ang="0">
                  <a:pos x="0" y="2071"/>
                </a:cxn>
                <a:cxn ang="0">
                  <a:pos x="366" y="2071"/>
                </a:cxn>
                <a:cxn ang="0">
                  <a:pos x="979" y="0"/>
                </a:cxn>
                <a:cxn ang="0">
                  <a:pos x="0" y="0"/>
                </a:cxn>
              </a:cxnLst>
              <a:rect l="0" t="0" r="r" b="b"/>
              <a:pathLst>
                <a:path w="979" h="2071">
                  <a:moveTo>
                    <a:pt x="0" y="0"/>
                  </a:moveTo>
                  <a:lnTo>
                    <a:pt x="0" y="2071"/>
                  </a:lnTo>
                  <a:lnTo>
                    <a:pt x="366" y="2071"/>
                  </a:lnTo>
                  <a:lnTo>
                    <a:pt x="979" y="0"/>
                  </a:lnTo>
                  <a:lnTo>
                    <a:pt x="0"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dirty="0">
                <a:solidFill>
                  <a:schemeClr val="tx1"/>
                </a:solidFill>
                <a:latin typeface="+mn-lt"/>
                <a:ea typeface="+mn-ea"/>
                <a:cs typeface="+mn-cs"/>
              </a:endParaRPr>
            </a:p>
          </p:txBody>
        </p:sp>
      </p:grpSp>
      <p:sp>
        <p:nvSpPr>
          <p:cNvPr id="8" name="Title 7"/>
          <p:cNvSpPr>
            <a:spLocks noGrp="1"/>
          </p:cNvSpPr>
          <p:nvPr userDrawn="1">
            <p:ph type="title"/>
          </p:nvPr>
        </p:nvSpPr>
        <p:spPr bwMode="gray">
          <a:xfrm>
            <a:off x="4932040" y="2708920"/>
            <a:ext cx="3168352" cy="1656184"/>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userDrawn="1">
            <p:ph type="body" sz="quarter" idx="10"/>
          </p:nvPr>
        </p:nvSpPr>
        <p:spPr bwMode="gray">
          <a:xfrm>
            <a:off x="4932362" y="4509120"/>
            <a:ext cx="2807989" cy="1080119"/>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9" name="Freeform 11"/>
          <p:cNvSpPr>
            <a:spLocks noChangeAspect="1"/>
          </p:cNvSpPr>
          <p:nvPr userDrawn="1"/>
        </p:nvSpPr>
        <p:spPr bwMode="gray">
          <a:xfrm>
            <a:off x="0" y="0"/>
            <a:ext cx="6475236" cy="6858000"/>
          </a:xfrm>
          <a:custGeom>
            <a:avLst/>
            <a:gdLst/>
            <a:ahLst/>
            <a:cxnLst>
              <a:cxn ang="0">
                <a:pos x="0" y="0"/>
              </a:cxn>
              <a:cxn ang="0">
                <a:pos x="0" y="29877"/>
              </a:cxn>
              <a:cxn ang="0">
                <a:pos x="19370" y="29877"/>
              </a:cxn>
              <a:cxn ang="0">
                <a:pos x="28205" y="0"/>
              </a:cxn>
              <a:cxn ang="0">
                <a:pos x="0" y="0"/>
              </a:cxn>
            </a:cxnLst>
            <a:rect l="0" t="0" r="r" b="b"/>
            <a:pathLst>
              <a:path w="28205" h="29877">
                <a:moveTo>
                  <a:pt x="0" y="0"/>
                </a:moveTo>
                <a:lnTo>
                  <a:pt x="0" y="29877"/>
                </a:lnTo>
                <a:lnTo>
                  <a:pt x="19370" y="29877"/>
                </a:lnTo>
                <a:lnTo>
                  <a:pt x="2820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340768"/>
            <a:ext cx="5112568" cy="2088232"/>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p:ph type="body" sz="quarter" idx="10"/>
          </p:nvPr>
        </p:nvSpPr>
        <p:spPr bwMode="gray">
          <a:xfrm>
            <a:off x="323528" y="3645025"/>
            <a:ext cx="4752528" cy="1008112"/>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divider">
    <p:bg>
      <p:bgPr>
        <a:solidFill>
          <a:srgbClr val="BABBBC"/>
        </a:solidFill>
        <a:effectLst/>
      </p:bgPr>
    </p:bg>
    <p:spTree>
      <p:nvGrpSpPr>
        <p:cNvPr id="1" name=""/>
        <p:cNvGrpSpPr/>
        <p:nvPr/>
      </p:nvGrpSpPr>
      <p:grpSpPr>
        <a:xfrm>
          <a:off x="0" y="0"/>
          <a:ext cx="0" cy="0"/>
          <a:chOff x="0" y="0"/>
          <a:chExt cx="0" cy="0"/>
        </a:xfrm>
      </p:grpSpPr>
      <p:pic>
        <p:nvPicPr>
          <p:cNvPr id="7" name="Picture 6" descr="BOARDROOM PPL compressed.jpg"/>
          <p:cNvPicPr>
            <a:picLocks noChangeAspect="1"/>
          </p:cNvPicPr>
          <p:nvPr userDrawn="1"/>
        </p:nvPicPr>
        <p:blipFill>
          <a:blip r:embed="rId2" cstate="email"/>
          <a:srcRect/>
          <a:stretch>
            <a:fillRect/>
          </a:stretch>
        </p:blipFill>
        <p:spPr bwMode="gray">
          <a:xfrm>
            <a:off x="0" y="0"/>
            <a:ext cx="9144000" cy="6858000"/>
          </a:xfrm>
          <a:prstGeom prst="rect">
            <a:avLst/>
          </a:prstGeom>
        </p:spPr>
      </p:pic>
      <p:sp>
        <p:nvSpPr>
          <p:cNvPr id="6" name="Freeform 5"/>
          <p:cNvSpPr>
            <a:spLocks noChangeAspect="1"/>
          </p:cNvSpPr>
          <p:nvPr userDrawn="1"/>
        </p:nvSpPr>
        <p:spPr bwMode="gray">
          <a:xfrm>
            <a:off x="0" y="4521200"/>
            <a:ext cx="4537075" cy="2336800"/>
          </a:xfrm>
          <a:custGeom>
            <a:avLst/>
            <a:gdLst/>
            <a:ahLst/>
            <a:cxnLst>
              <a:cxn ang="0">
                <a:pos x="0" y="0"/>
              </a:cxn>
              <a:cxn ang="0">
                <a:pos x="0" y="12503"/>
              </a:cxn>
              <a:cxn ang="0">
                <a:pos x="20575" y="12503"/>
              </a:cxn>
              <a:cxn ang="0">
                <a:pos x="24277" y="0"/>
              </a:cxn>
              <a:cxn ang="0">
                <a:pos x="0" y="0"/>
              </a:cxn>
            </a:cxnLst>
            <a:rect l="0" t="0" r="r" b="b"/>
            <a:pathLst>
              <a:path w="24277" h="12503">
                <a:moveTo>
                  <a:pt x="0" y="0"/>
                </a:moveTo>
                <a:lnTo>
                  <a:pt x="0" y="12503"/>
                </a:lnTo>
                <a:lnTo>
                  <a:pt x="20575" y="12503"/>
                </a:lnTo>
                <a:lnTo>
                  <a:pt x="24277"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rtl="0" fontAlgn="base">
              <a:spcBef>
                <a:spcPct val="50000"/>
              </a:spcBef>
              <a:spcAft>
                <a:spcPct val="0"/>
              </a:spcAft>
            </a:pPr>
            <a:endParaRPr lang="en-GB" sz="1200" kern="1200" dirty="0">
              <a:solidFill>
                <a:schemeClr val="tx1"/>
              </a:solidFill>
              <a:latin typeface="Arial" charset="0"/>
              <a:ea typeface="+mn-ea"/>
              <a:cs typeface="Arial" charset="0"/>
            </a:endParaRPr>
          </a:p>
        </p:txBody>
      </p:sp>
      <p:sp>
        <p:nvSpPr>
          <p:cNvPr id="8" name="Title 7"/>
          <p:cNvSpPr>
            <a:spLocks noGrp="1"/>
          </p:cNvSpPr>
          <p:nvPr>
            <p:ph type="title"/>
          </p:nvPr>
        </p:nvSpPr>
        <p:spPr bwMode="gray">
          <a:xfrm>
            <a:off x="323528" y="4941168"/>
            <a:ext cx="3600400" cy="1584176"/>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rgbClr val="00338D"/>
                </a:solidFill>
                <a:latin typeface="Arial" pitchFamily="34" charset="0"/>
                <a:ea typeface="+mj-ea"/>
                <a:cs typeface="Arial" pitchFamily="34" charset="0"/>
              </a:defRPr>
            </a:lvl1pPr>
            <a:lvl2pPr>
              <a:defRPr lang="en-GB" sz="3000" b="1" kern="1200" noProof="0" dirty="0">
                <a:solidFill>
                  <a:srgbClr val="00338D"/>
                </a:solidFill>
                <a:latin typeface="Arial" pitchFamily="34" charset="0"/>
                <a:ea typeface="+mj-ea"/>
                <a:cs typeface="Arial" pitchFamily="34" charset="0"/>
              </a:defRPr>
            </a:lvl2pPr>
            <a:lvl3pPr>
              <a:defRPr lang="en-GB" sz="3000" b="1" kern="1200" noProof="0" dirty="0">
                <a:solidFill>
                  <a:srgbClr val="00338D"/>
                </a:solidFill>
                <a:latin typeface="Arial" pitchFamily="34" charset="0"/>
                <a:ea typeface="+mj-ea"/>
                <a:cs typeface="Arial" pitchFamily="34" charset="0"/>
              </a:defRPr>
            </a:lvl3pPr>
            <a:lvl4pPr>
              <a:defRPr lang="en-GB" sz="3000" b="1" kern="1200" noProof="0" dirty="0">
                <a:solidFill>
                  <a:srgbClr val="00338D"/>
                </a:solidFill>
                <a:latin typeface="Arial" pitchFamily="34" charset="0"/>
                <a:ea typeface="+mj-ea"/>
                <a:cs typeface="Arial" pitchFamily="34" charset="0"/>
              </a:defRPr>
            </a:lvl4pPr>
            <a:lvl5pPr>
              <a:defRPr lang="en-GB" sz="3000" b="1" kern="1200" noProof="0" dirty="0">
                <a:solidFill>
                  <a:srgbClr val="00338D"/>
                </a:solidFill>
                <a:latin typeface="Arial" pitchFamily="34" charset="0"/>
                <a:ea typeface="+mj-ea"/>
                <a:cs typeface="Arial" pitchFamily="34" charset="0"/>
              </a:defRPr>
            </a:lvl5pPr>
            <a:lvl6pPr>
              <a:defRPr lang="en-GB" sz="3000" b="1" kern="1200" noProof="0" dirty="0">
                <a:solidFill>
                  <a:srgbClr val="00338D"/>
                </a:solidFill>
                <a:latin typeface="Arial" pitchFamily="34" charset="0"/>
                <a:ea typeface="+mj-ea"/>
                <a:cs typeface="Arial" pitchFamily="34" charset="0"/>
              </a:defRPr>
            </a:lvl6pPr>
            <a:lvl7pPr>
              <a:defRPr lang="en-GB" sz="3000" b="1" kern="1200" noProof="0" dirty="0">
                <a:solidFill>
                  <a:srgbClr val="00338D"/>
                </a:solidFill>
                <a:latin typeface="Arial" pitchFamily="34" charset="0"/>
                <a:ea typeface="+mj-ea"/>
                <a:cs typeface="Arial" pitchFamily="34" charset="0"/>
              </a:defRPr>
            </a:lvl7pPr>
            <a:lvl8pPr>
              <a:defRPr lang="en-GB" sz="3000" b="1" kern="1200" noProof="0" dirty="0">
                <a:solidFill>
                  <a:srgbClr val="00338D"/>
                </a:solidFill>
                <a:latin typeface="Arial" pitchFamily="34" charset="0"/>
                <a:ea typeface="+mj-ea"/>
                <a:cs typeface="Arial" pitchFamily="34" charset="0"/>
              </a:defRPr>
            </a:lvl8pPr>
            <a:lvl9pPr>
              <a:defRPr lang="en-GB" sz="3000" b="1" kern="1200" noProof="0" dirty="0">
                <a:solidFill>
                  <a:srgbClr val="00338D"/>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image)">
    <p:spTree>
      <p:nvGrpSpPr>
        <p:cNvPr id="1" name=""/>
        <p:cNvGrpSpPr/>
        <p:nvPr/>
      </p:nvGrpSpPr>
      <p:grpSpPr>
        <a:xfrm>
          <a:off x="0" y="0"/>
          <a:ext cx="0" cy="0"/>
          <a:chOff x="0" y="0"/>
          <a:chExt cx="0" cy="0"/>
        </a:xfrm>
      </p:grpSpPr>
      <p:sp>
        <p:nvSpPr>
          <p:cNvPr id="9" name="Freeform 9"/>
          <p:cNvSpPr>
            <a:spLocks noChangeAspect="1"/>
          </p:cNvSpPr>
          <p:nvPr userDrawn="1"/>
        </p:nvSpPr>
        <p:spPr bwMode="lt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1026" name="Picture 2" descr="C:\Users\aabbas\Desktop\Images (KPMG)\IM_01_H.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9" name="Freeform 9"/>
          <p:cNvSpPr>
            <a:spLocks noChangeAspect="1"/>
          </p:cNvSpPr>
          <p:nvPr userDrawn="1"/>
        </p:nvSpPr>
        <p:spPr bwMode="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bwMode="gray">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5" name="Freeform 8"/>
          <p:cNvSpPr>
            <a:spLocks noChangeAspect="1"/>
          </p:cNvSpPr>
          <p:nvPr userDrawn="1"/>
        </p:nvSpPr>
        <p:spPr bwMode="gray">
          <a:xfrm>
            <a:off x="0" y="0"/>
            <a:ext cx="4833938" cy="3217863"/>
          </a:xfrm>
          <a:custGeom>
            <a:avLst/>
            <a:gdLst/>
            <a:ahLst/>
            <a:cxnLst>
              <a:cxn ang="0">
                <a:pos x="13230" y="10963"/>
              </a:cxn>
              <a:cxn ang="0">
                <a:pos x="16471" y="0"/>
              </a:cxn>
              <a:cxn ang="0">
                <a:pos x="0" y="0"/>
              </a:cxn>
              <a:cxn ang="0">
                <a:pos x="0" y="10963"/>
              </a:cxn>
              <a:cxn ang="0">
                <a:pos x="13230" y="10963"/>
              </a:cxn>
            </a:cxnLst>
            <a:rect l="0" t="0" r="r" b="b"/>
            <a:pathLst>
              <a:path w="16471" h="10963">
                <a:moveTo>
                  <a:pt x="13230" y="10963"/>
                </a:moveTo>
                <a:lnTo>
                  <a:pt x="16471" y="0"/>
                </a:lnTo>
                <a:lnTo>
                  <a:pt x="0" y="0"/>
                </a:lnTo>
                <a:lnTo>
                  <a:pt x="0" y="10963"/>
                </a:lnTo>
                <a:lnTo>
                  <a:pt x="13230" y="10963"/>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Text Placeholder 12"/>
          <p:cNvSpPr>
            <a:spLocks noGrp="1"/>
          </p:cNvSpPr>
          <p:nvPr>
            <p:ph type="body" sz="quarter" idx="10"/>
          </p:nvPr>
        </p:nvSpPr>
        <p:spPr>
          <a:xfrm>
            <a:off x="323528" y="3716338"/>
            <a:ext cx="3528392" cy="2376487"/>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tx1"/>
                </a:solidFill>
                <a:latin typeface="Arial" pitchFamily="34" charset="0"/>
                <a:ea typeface="+mn-ea"/>
                <a:cs typeface="Arial" pitchFamily="34" charset="0"/>
              </a:defRPr>
            </a:lvl1pPr>
            <a:lvl2pPr>
              <a:defRPr sz="1200"/>
            </a:lvl2pPr>
            <a:lvl3pPr>
              <a:defRPr lang="en-US" sz="1200" b="0" kern="1200" noProof="0" dirty="0" smtClean="0">
                <a:solidFill>
                  <a:schemeClr val="tx1"/>
                </a:solidFill>
                <a:latin typeface="Arial" pitchFamily="34" charset="0"/>
                <a:ea typeface="+mn-ea"/>
                <a:cs typeface="Arial" pitchFamily="34" charset="0"/>
              </a:defRPr>
            </a:lvl3pPr>
            <a:lvl4pPr>
              <a:defRPr lang="en-US" sz="1200" b="0" kern="1200" noProof="0" dirty="0" smtClean="0">
                <a:solidFill>
                  <a:schemeClr val="tx1"/>
                </a:solidFill>
                <a:latin typeface="Arial" pitchFamily="34" charset="0"/>
                <a:ea typeface="+mn-ea"/>
                <a:cs typeface="Arial" pitchFamily="34" charset="0"/>
              </a:defRPr>
            </a:lvl4pPr>
            <a:lvl5pPr>
              <a:defRPr lang="en-US" sz="1200" b="0" kern="1200" noProof="0" dirty="0" smtClean="0">
                <a:solidFill>
                  <a:schemeClr val="tx1"/>
                </a:solidFill>
                <a:latin typeface="Arial" pitchFamily="34" charset="0"/>
                <a:ea typeface="+mn-ea"/>
                <a:cs typeface="Arial" pitchFamily="34" charset="0"/>
              </a:defRPr>
            </a:lvl5pPr>
            <a:lvl6pPr>
              <a:defRPr lang="en-US" sz="1200" b="0" kern="1200" noProof="0" dirty="0" smtClean="0">
                <a:solidFill>
                  <a:schemeClr val="tx1"/>
                </a:solidFill>
                <a:latin typeface="Arial" pitchFamily="34" charset="0"/>
                <a:ea typeface="+mn-ea"/>
                <a:cs typeface="Arial" pitchFamily="34" charset="0"/>
              </a:defRPr>
            </a:lvl6pPr>
            <a:lvl7pPr>
              <a:defRPr lang="en-US" sz="1200" b="0" kern="1200" noProof="0" dirty="0" smtClean="0">
                <a:solidFill>
                  <a:schemeClr val="tx1"/>
                </a:solidFill>
                <a:latin typeface="Arial" pitchFamily="34" charset="0"/>
                <a:ea typeface="+mn-ea"/>
                <a:cs typeface="Arial" pitchFamily="34" charset="0"/>
              </a:defRPr>
            </a:lvl7pPr>
            <a:lvl8pPr>
              <a:defRPr lang="en-US" sz="1200" b="0" kern="1200" noProof="0" dirty="0" smtClean="0">
                <a:solidFill>
                  <a:schemeClr val="tx1"/>
                </a:solidFill>
                <a:latin typeface="Arial" pitchFamily="34" charset="0"/>
                <a:ea typeface="+mn-ea"/>
                <a:cs typeface="Arial" pitchFamily="34" charset="0"/>
              </a:defRPr>
            </a:lvl8pPr>
            <a:lvl9pPr>
              <a:defRPr lang="en-US" sz="1200" b="0" kern="1200" noProof="0" dirty="0" smtClean="0">
                <a:solidFill>
                  <a:schemeClr val="tx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5" name="TextBox 4"/>
          <p:cNvSpPr txBox="1"/>
          <p:nvPr userDrawn="1"/>
        </p:nvSpPr>
        <p:spPr>
          <a:xfrm>
            <a:off x="0" y="0"/>
            <a:ext cx="838200" cy="6858000"/>
          </a:xfrm>
          <a:prstGeom prst="rect">
            <a:avLst/>
          </a:prstGeom>
          <a:solidFill>
            <a:schemeClr val="accent4"/>
          </a:solidFill>
        </p:spPr>
        <p:txBody>
          <a:bodyPr wrap="square" lIns="54000" tIns="54000" rIns="54000" bIns="54000" rtlCol="0">
            <a:noAutofit/>
          </a:bodyPr>
          <a:lstStyle/>
          <a:p>
            <a:endParaRPr lang="en-US" sz="900" dirty="0">
              <a:latin typeface="Arial" pitchFamily="34" charset="0"/>
              <a:cs typeface="Arial" pitchFamily="34" charset="0"/>
            </a:endParaRPr>
          </a:p>
        </p:txBody>
      </p:sp>
      <p:sp>
        <p:nvSpPr>
          <p:cNvPr id="6" name="Flowchart: Delay 5"/>
          <p:cNvSpPr/>
          <p:nvPr userDrawn="1"/>
        </p:nvSpPr>
        <p:spPr>
          <a:xfrm>
            <a:off x="0" y="2286000"/>
            <a:ext cx="1905000" cy="2286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
        <p:nvSpPr>
          <p:cNvPr id="10" name="Right Triangle 9"/>
          <p:cNvSpPr/>
          <p:nvPr userDrawn="1"/>
        </p:nvSpPr>
        <p:spPr>
          <a:xfrm rot="16200000">
            <a:off x="266700" y="1714501"/>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
        <p:nvSpPr>
          <p:cNvPr id="11" name="Right Triangle 10"/>
          <p:cNvSpPr/>
          <p:nvPr userDrawn="1"/>
        </p:nvSpPr>
        <p:spPr>
          <a:xfrm rot="10800000">
            <a:off x="304800" y="4572000"/>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51" name="Picture 3" descr="C:\Users\aabbas\Desktop\Images (KPMG)\BS21016.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7"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fontAlgn="base">
              <a:spcBef>
                <a:spcPct val="50000"/>
              </a:spcBef>
              <a:spcAft>
                <a:spcPct val="0"/>
              </a:spcAft>
              <a:defRPr/>
            </a:pPr>
            <a:endParaRPr lang="en-GB" dirty="0">
              <a:solidFill>
                <a:srgbClr val="000000"/>
              </a:solidFill>
            </a:endParaRPr>
          </a:p>
        </p:txBody>
      </p:sp>
      <p:sp>
        <p:nvSpPr>
          <p:cNvPr id="2" name="Title 1"/>
          <p:cNvSpPr>
            <a:spLocks noGrp="1"/>
          </p:cNvSpPr>
          <p:nvPr>
            <p:ph type="ctrTitle"/>
          </p:nvPr>
        </p:nvSpPr>
        <p:spPr bwMode="gray">
          <a:xfrm>
            <a:off x="323528" y="1556792"/>
            <a:ext cx="3456384" cy="2016224"/>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a:solidFill>
                  <a:schemeClr val="bg1"/>
                </a:solidFill>
                <a:latin typeface="Arial"/>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noProof="0" dirty="0"/>
              <a:t>Click to edit Master title style</a:t>
            </a:r>
            <a:endParaRPr lang="en-GB" noProof="0" dirty="0"/>
          </a:p>
        </p:txBody>
      </p:sp>
      <p:sp>
        <p:nvSpPr>
          <p:cNvPr id="3" name="Subtitle 2"/>
          <p:cNvSpPr>
            <a:spLocks noGrp="1"/>
          </p:cNvSpPr>
          <p:nvPr>
            <p:ph type="subTitle" idx="1"/>
          </p:nvPr>
        </p:nvSpPr>
        <p:spPr bwMode="gray">
          <a:xfrm>
            <a:off x="323528" y="3789040"/>
            <a:ext cx="3024336" cy="1080120"/>
          </a:xfrm>
          <a:prstGeom prst="rect">
            <a:avLst/>
          </a:prstGeom>
          <a:noFill/>
          <a:ln w="9525">
            <a:noFill/>
            <a:miter lim="800000"/>
            <a:headEnd/>
            <a:tailEnd/>
          </a:ln>
        </p:spPr>
        <p:txBody>
          <a:bodyPr vert="horz" wrap="square" lIns="0" tIns="0" rIns="0" bIns="0" numCol="1" rtlCol="0" anchor="t" anchorCtr="0" compatLnSpc="1">
            <a:prstTxWarp prst="textNoShape">
              <a:avLst/>
            </a:prstTxWarp>
            <a:normAutofit/>
          </a:bodyPr>
          <a:lstStyle>
            <a:lvl1pPr marL="0" indent="0" algn="l">
              <a:buNone/>
              <a:defRPr lang="en-GB" sz="1200" b="0" kern="1200" noProof="0" dirty="0">
                <a:solidFill>
                  <a:schemeClr val="bg1"/>
                </a:solidFill>
                <a:latin typeface="Arial"/>
                <a:ea typeface="+mn-ea"/>
                <a:cs typeface="Arial" pitchFamily="34" charset="0"/>
              </a:defRPr>
            </a:lvl1pPr>
            <a:lvl2pPr marL="0" indent="0" algn="ctr">
              <a:buNone/>
              <a:defRPr lang="en-GB" sz="1200" b="0" kern="1200" noProof="0" dirty="0">
                <a:solidFill>
                  <a:schemeClr val="bg1"/>
                </a:solidFill>
                <a:latin typeface="Arial" pitchFamily="34" charset="0"/>
                <a:ea typeface="+mn-ea"/>
                <a:cs typeface="Arial" pitchFamily="34" charset="0"/>
              </a:defRPr>
            </a:lvl2pPr>
            <a:lvl3pPr marL="1371600" indent="-1371600" algn="ctr">
              <a:buNone/>
              <a:defRPr lang="en-GB" sz="1200" b="0" kern="1200" noProof="0" dirty="0">
                <a:solidFill>
                  <a:schemeClr val="bg1"/>
                </a:solidFill>
                <a:latin typeface="Arial" pitchFamily="34" charset="0"/>
                <a:ea typeface="+mn-ea"/>
                <a:cs typeface="Arial" pitchFamily="34" charset="0"/>
              </a:defRPr>
            </a:lvl3pPr>
            <a:lvl4pPr marL="1371600" indent="0" algn="ctr">
              <a:buNone/>
              <a:defRPr lang="en-GB" sz="1200" b="0" kern="1200" noProof="0" dirty="0">
                <a:solidFill>
                  <a:schemeClr val="bg1"/>
                </a:solidFill>
                <a:latin typeface="Arial" pitchFamily="34" charset="0"/>
                <a:ea typeface="+mn-ea"/>
                <a:cs typeface="Arial" pitchFamily="34" charset="0"/>
              </a:defRPr>
            </a:lvl4pPr>
            <a:lvl5pPr marL="1828800" indent="0" algn="ctr">
              <a:buNone/>
              <a:defRPr lang="en-GB" sz="1200" b="0" kern="1200" noProof="0" dirty="0">
                <a:solidFill>
                  <a:schemeClr val="bg1"/>
                </a:solidFill>
                <a:latin typeface="Arial" pitchFamily="34" charset="0"/>
                <a:ea typeface="+mn-ea"/>
                <a:cs typeface="Arial" pitchFamily="34" charset="0"/>
              </a:defRPr>
            </a:lvl5pPr>
            <a:lvl6pPr marL="2286000" indent="0" algn="ctr">
              <a:buNone/>
              <a:defRPr lang="en-GB" sz="1200" b="0" kern="1200" noProof="0" dirty="0">
                <a:solidFill>
                  <a:schemeClr val="bg1"/>
                </a:solidFill>
                <a:latin typeface="Arial" pitchFamily="34" charset="0"/>
                <a:ea typeface="+mn-ea"/>
                <a:cs typeface="Arial" pitchFamily="34" charset="0"/>
              </a:defRPr>
            </a:lvl6pPr>
            <a:lvl7pPr marL="2743200" indent="0" algn="ctr">
              <a:buNone/>
              <a:defRPr lang="en-GB" sz="1200" b="0" kern="1200" noProof="0" dirty="0">
                <a:solidFill>
                  <a:schemeClr val="bg1"/>
                </a:solidFill>
                <a:latin typeface="Arial" pitchFamily="34" charset="0"/>
                <a:ea typeface="+mn-ea"/>
                <a:cs typeface="Arial" pitchFamily="34" charset="0"/>
              </a:defRPr>
            </a:lvl7pPr>
            <a:lvl8pPr marL="3200400" indent="0" algn="ctr">
              <a:buNone/>
              <a:defRPr lang="en-GB" sz="1200" b="0" kern="1200" noProof="0" dirty="0">
                <a:solidFill>
                  <a:schemeClr val="bg1"/>
                </a:solidFill>
                <a:latin typeface="Arial" pitchFamily="34" charset="0"/>
                <a:ea typeface="+mn-ea"/>
                <a:cs typeface="Arial" pitchFamily="34" charset="0"/>
              </a:defRPr>
            </a:lvl8pPr>
            <a:lvl9pPr marL="3657600" indent="0" algn="ctr">
              <a:buNone/>
              <a:defRPr lang="en-GB" sz="1200" b="0" kern="1200" noProof="0" dirty="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noProof="0" dirty="0"/>
              <a:t>Click to edit Master subtitle style</a:t>
            </a:r>
            <a:endParaRPr lang="en-GB" noProof="0" dirty="0"/>
          </a:p>
        </p:txBody>
      </p:sp>
      <p:grpSp>
        <p:nvGrpSpPr>
          <p:cNvPr id="4" name="Group 19"/>
          <p:cNvGrpSpPr>
            <a:grpSpLocks/>
          </p:cNvGrpSpPr>
          <p:nvPr userDrawn="1"/>
        </p:nvGrpSpPr>
        <p:grpSpPr bwMode="gray">
          <a:xfrm>
            <a:off x="128464" y="0"/>
            <a:ext cx="2735263" cy="1530350"/>
            <a:chOff x="68" y="0"/>
            <a:chExt cx="1723" cy="964"/>
          </a:xfrm>
        </p:grpSpPr>
        <p:sp>
          <p:nvSpPr>
            <p:cNvPr id="9"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10"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11" name="Rectangle 3"/>
          <p:cNvSpPr>
            <a:spLocks noChangeArrowheads="1"/>
          </p:cNvSpPr>
          <p:nvPr userDrawn="1"/>
        </p:nvSpPr>
        <p:spPr bwMode="auto">
          <a:xfrm flipH="1">
            <a:off x="2467546" y="606852"/>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fontAlgn="base">
              <a:spcBef>
                <a:spcPct val="0"/>
              </a:spcBef>
              <a:spcAft>
                <a:spcPts val="1000"/>
              </a:spcAft>
            </a:pPr>
            <a:r>
              <a:rPr lang="en-US" sz="900" dirty="0">
                <a:solidFill>
                  <a:srgbClr val="FFFFFF"/>
                </a:solidFill>
                <a:latin typeface="Univers LT Std 45 Light" pitchFamily="34" charset="0"/>
                <a:cs typeface="Arial" pitchFamily="34" charset="0"/>
              </a:rPr>
              <a:t>KPMG Al </a:t>
            </a:r>
            <a:r>
              <a:rPr lang="en-US" sz="900" dirty="0" err="1">
                <a:solidFill>
                  <a:srgbClr val="FFFFFF"/>
                </a:solidFill>
                <a:latin typeface="Univers LT Std 45 Light" pitchFamily="34" charset="0"/>
                <a:cs typeface="Arial" pitchFamily="34" charset="0"/>
              </a:rPr>
              <a:t>Fozan</a:t>
            </a:r>
            <a:r>
              <a:rPr lang="en-US" sz="900" baseline="0" dirty="0">
                <a:solidFill>
                  <a:srgbClr val="FFFFFF"/>
                </a:solidFill>
                <a:latin typeface="Univers LT Std 45 Light" pitchFamily="34" charset="0"/>
                <a:cs typeface="Arial" pitchFamily="34" charset="0"/>
              </a:rPr>
              <a:t> &amp; Al </a:t>
            </a:r>
            <a:r>
              <a:rPr lang="en-US" sz="900" baseline="0" dirty="0" err="1">
                <a:solidFill>
                  <a:srgbClr val="FFFFFF"/>
                </a:solidFill>
                <a:latin typeface="Univers LT Std 45 Light" pitchFamily="34" charset="0"/>
                <a:cs typeface="Arial" pitchFamily="34" charset="0"/>
              </a:rPr>
              <a:t>Sadhan</a:t>
            </a:r>
            <a:r>
              <a:rPr lang="en-US" sz="900" baseline="0" dirty="0">
                <a:solidFill>
                  <a:srgbClr val="FFFFFF"/>
                </a:solidFill>
                <a:latin typeface="Univers LT Std 45 Light" pitchFamily="34" charset="0"/>
                <a:cs typeface="Arial" pitchFamily="34" charset="0"/>
              </a:rPr>
              <a:t> </a:t>
            </a:r>
            <a:r>
              <a:rPr lang="en-US" sz="900" dirty="0">
                <a:solidFill>
                  <a:srgbClr val="FFFFFF"/>
                </a:solidFill>
                <a:latin typeface="Univers LT Std 45 Light" pitchFamily="34" charset="0"/>
                <a:cs typeface="Arial" pitchFamily="34" charset="0"/>
              </a:rPr>
              <a:t>Certified</a:t>
            </a:r>
            <a:r>
              <a:rPr lang="en-US" sz="900" baseline="0" dirty="0">
                <a:solidFill>
                  <a:srgbClr val="FFFFFF"/>
                </a:solidFill>
                <a:latin typeface="Univers LT Std 45 Light" pitchFamily="34" charset="0"/>
                <a:cs typeface="Arial" pitchFamily="34" charset="0"/>
              </a:rPr>
              <a:t> Public Accountants</a:t>
            </a:r>
            <a:endParaRPr lang="en-US" dirty="0">
              <a:solidFill>
                <a:srgbClr val="FFFFFF"/>
              </a:solidFill>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EditPoints="1"/>
          </p:cNvSpPr>
          <p:nvPr userDrawn="1"/>
        </p:nvSpPr>
        <p:spPr bwMode="gray">
          <a:xfrm>
            <a:off x="0" y="547687"/>
            <a:ext cx="4683125" cy="4848226"/>
          </a:xfrm>
          <a:custGeom>
            <a:avLst/>
            <a:gdLst/>
            <a:ahLst/>
            <a:cxnLst>
              <a:cxn ang="0">
                <a:pos x="2950" y="0"/>
              </a:cxn>
              <a:cxn ang="0">
                <a:pos x="433" y="0"/>
              </a:cxn>
              <a:cxn ang="0">
                <a:pos x="0" y="1461"/>
              </a:cxn>
              <a:cxn ang="0">
                <a:pos x="0" y="3054"/>
              </a:cxn>
              <a:cxn ang="0">
                <a:pos x="2046" y="3054"/>
              </a:cxn>
              <a:cxn ang="0">
                <a:pos x="2950" y="0"/>
              </a:cxn>
              <a:cxn ang="0">
                <a:pos x="2950" y="0"/>
              </a:cxn>
              <a:cxn ang="0">
                <a:pos x="2950" y="0"/>
              </a:cxn>
            </a:cxnLst>
            <a:rect l="0" t="0" r="r" b="b"/>
            <a:pathLst>
              <a:path w="2950" h="3054">
                <a:moveTo>
                  <a:pt x="2950" y="0"/>
                </a:moveTo>
                <a:lnTo>
                  <a:pt x="433" y="0"/>
                </a:lnTo>
                <a:lnTo>
                  <a:pt x="0" y="1461"/>
                </a:lnTo>
                <a:lnTo>
                  <a:pt x="0" y="3054"/>
                </a:lnTo>
                <a:lnTo>
                  <a:pt x="2046" y="3054"/>
                </a:lnTo>
                <a:lnTo>
                  <a:pt x="2950" y="0"/>
                </a:lnTo>
                <a:close/>
                <a:moveTo>
                  <a:pt x="2950" y="0"/>
                </a:moveTo>
                <a:lnTo>
                  <a:pt x="295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Title 9"/>
          <p:cNvSpPr>
            <a:spLocks noGrp="1"/>
          </p:cNvSpPr>
          <p:nvPr>
            <p:ph type="title"/>
          </p:nvPr>
        </p:nvSpPr>
        <p:spPr bwMode="gray">
          <a:xfrm>
            <a:off x="827088" y="1844824"/>
            <a:ext cx="2880816"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16" name="Text Placeholder 16"/>
          <p:cNvSpPr>
            <a:spLocks noGrp="1"/>
          </p:cNvSpPr>
          <p:nvPr>
            <p:ph type="body" sz="quarter" idx="10"/>
          </p:nvPr>
        </p:nvSpPr>
        <p:spPr bwMode="gray">
          <a:xfrm>
            <a:off x="827088" y="4005064"/>
            <a:ext cx="252077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683568" y="548680"/>
            <a:ext cx="1930547" cy="1080120"/>
            <a:chOff x="68" y="0"/>
            <a:chExt cx="1723" cy="964"/>
          </a:xfrm>
          <a:solidFill>
            <a:schemeClr val="accent6"/>
          </a:solidFill>
        </p:grpSpPr>
        <p:sp>
          <p:nvSpPr>
            <p:cNvPr id="2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2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8" name="Rectangle 3"/>
          <p:cNvSpPr>
            <a:spLocks noChangeArrowheads="1"/>
          </p:cNvSpPr>
          <p:nvPr userDrawn="1"/>
        </p:nvSpPr>
        <p:spPr bwMode="auto">
          <a:xfrm flipH="1">
            <a:off x="2467546" y="898386"/>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a:ln>
                  <a:noFill/>
                </a:ln>
                <a:solidFill>
                  <a:schemeClr val="bg1"/>
                </a:solidFill>
                <a:effectLst/>
                <a:latin typeface="Univers LT Std 45 Light" pitchFamily="34" charset="0"/>
                <a:cs typeface="Arial" pitchFamily="34" charset="0"/>
              </a:rPr>
              <a:t>KPMG Taseer Hadi &amp; Co. Chartered Accountants</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9"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6" name="Title 9"/>
          <p:cNvSpPr>
            <a:spLocks noGrp="1"/>
          </p:cNvSpPr>
          <p:nvPr>
            <p:ph type="title"/>
          </p:nvPr>
        </p:nvSpPr>
        <p:spPr bwMode="gray">
          <a:xfrm>
            <a:off x="324000" y="1556792"/>
            <a:ext cx="3461923"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7" name="Text Placeholder 16"/>
          <p:cNvSpPr>
            <a:spLocks noGrp="1"/>
          </p:cNvSpPr>
          <p:nvPr>
            <p:ph type="body" sz="quarter" idx="10"/>
          </p:nvPr>
        </p:nvSpPr>
        <p:spPr bwMode="gray">
          <a:xfrm>
            <a:off x="324000" y="3789040"/>
            <a:ext cx="3029875" cy="1079823"/>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1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1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10" name="Rectangle 3"/>
          <p:cNvSpPr>
            <a:spLocks noChangeArrowheads="1"/>
          </p:cNvSpPr>
          <p:nvPr userDrawn="1"/>
        </p:nvSpPr>
        <p:spPr bwMode="auto">
          <a:xfrm flipH="1">
            <a:off x="2467546" y="606852"/>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fontAlgn="base">
              <a:spcBef>
                <a:spcPct val="0"/>
              </a:spcBef>
              <a:spcAft>
                <a:spcPts val="1000"/>
              </a:spcAft>
            </a:pPr>
            <a:r>
              <a:rPr lang="en-US" sz="900" dirty="0">
                <a:solidFill>
                  <a:srgbClr val="FFFFFF"/>
                </a:solidFill>
                <a:latin typeface="Univers LT Std 45 Light" pitchFamily="34" charset="0"/>
                <a:cs typeface="Arial" pitchFamily="34" charset="0"/>
              </a:rPr>
              <a:t>KPMG Taseer Hadi &amp; Co. Chartered Accountants</a:t>
            </a:r>
            <a:endParaRPr lang="en-US" dirty="0">
              <a:solidFill>
                <a:srgbClr val="FFFFFF"/>
              </a:solidFill>
              <a:cs typeface="Arial"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EditPoints="1"/>
          </p:cNvSpPr>
          <p:nvPr userDrawn="1"/>
        </p:nvSpPr>
        <p:spPr bwMode="gray">
          <a:xfrm>
            <a:off x="0" y="547687"/>
            <a:ext cx="4683125" cy="4848226"/>
          </a:xfrm>
          <a:custGeom>
            <a:avLst/>
            <a:gdLst/>
            <a:ahLst/>
            <a:cxnLst>
              <a:cxn ang="0">
                <a:pos x="2950" y="0"/>
              </a:cxn>
              <a:cxn ang="0">
                <a:pos x="433" y="0"/>
              </a:cxn>
              <a:cxn ang="0">
                <a:pos x="0" y="1461"/>
              </a:cxn>
              <a:cxn ang="0">
                <a:pos x="0" y="3054"/>
              </a:cxn>
              <a:cxn ang="0">
                <a:pos x="2046" y="3054"/>
              </a:cxn>
              <a:cxn ang="0">
                <a:pos x="2950" y="0"/>
              </a:cxn>
              <a:cxn ang="0">
                <a:pos x="2950" y="0"/>
              </a:cxn>
              <a:cxn ang="0">
                <a:pos x="2950" y="0"/>
              </a:cxn>
            </a:cxnLst>
            <a:rect l="0" t="0" r="r" b="b"/>
            <a:pathLst>
              <a:path w="2950" h="3054">
                <a:moveTo>
                  <a:pt x="2950" y="0"/>
                </a:moveTo>
                <a:lnTo>
                  <a:pt x="433" y="0"/>
                </a:lnTo>
                <a:lnTo>
                  <a:pt x="0" y="1461"/>
                </a:lnTo>
                <a:lnTo>
                  <a:pt x="0" y="3054"/>
                </a:lnTo>
                <a:lnTo>
                  <a:pt x="2046" y="3054"/>
                </a:lnTo>
                <a:lnTo>
                  <a:pt x="2950" y="0"/>
                </a:lnTo>
                <a:close/>
                <a:moveTo>
                  <a:pt x="2950" y="0"/>
                </a:moveTo>
                <a:lnTo>
                  <a:pt x="295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5" name="Title 9"/>
          <p:cNvSpPr>
            <a:spLocks noGrp="1"/>
          </p:cNvSpPr>
          <p:nvPr>
            <p:ph type="title"/>
          </p:nvPr>
        </p:nvSpPr>
        <p:spPr bwMode="gray">
          <a:xfrm>
            <a:off x="827088" y="1844824"/>
            <a:ext cx="2880816"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16" name="Text Placeholder 16"/>
          <p:cNvSpPr>
            <a:spLocks noGrp="1"/>
          </p:cNvSpPr>
          <p:nvPr>
            <p:ph type="body" sz="quarter" idx="10"/>
          </p:nvPr>
        </p:nvSpPr>
        <p:spPr bwMode="gray">
          <a:xfrm>
            <a:off x="827088" y="4005064"/>
            <a:ext cx="252077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683568" y="548680"/>
            <a:ext cx="1930547" cy="1080120"/>
            <a:chOff x="68" y="0"/>
            <a:chExt cx="1723" cy="964"/>
          </a:xfrm>
          <a:solidFill>
            <a:schemeClr val="accent6"/>
          </a:solidFill>
        </p:grpSpPr>
        <p:sp>
          <p:nvSpPr>
            <p:cNvPr id="2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2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8" name="Rectangle 3"/>
          <p:cNvSpPr>
            <a:spLocks noChangeArrowheads="1"/>
          </p:cNvSpPr>
          <p:nvPr userDrawn="1"/>
        </p:nvSpPr>
        <p:spPr bwMode="auto">
          <a:xfrm flipH="1">
            <a:off x="2467546" y="898386"/>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fontAlgn="base">
              <a:spcBef>
                <a:spcPct val="0"/>
              </a:spcBef>
              <a:spcAft>
                <a:spcPts val="1000"/>
              </a:spcAft>
            </a:pPr>
            <a:r>
              <a:rPr lang="en-US" sz="900" dirty="0">
                <a:solidFill>
                  <a:srgbClr val="FFFFFF"/>
                </a:solidFill>
                <a:latin typeface="Univers LT Std 45 Light" pitchFamily="34" charset="0"/>
                <a:cs typeface="Arial" pitchFamily="34" charset="0"/>
              </a:rPr>
              <a:t>KPMG Taseer Hadi &amp; Co. Chartered Accountants</a:t>
            </a:r>
            <a:endParaRPr lang="en-US" dirty="0">
              <a:solidFill>
                <a:srgbClr val="FFFFFF"/>
              </a:solidFill>
              <a:cs typeface="Arial"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2" name="Group 9"/>
          <p:cNvGrpSpPr/>
          <p:nvPr userDrawn="1"/>
        </p:nvGrpSpPr>
        <p:grpSpPr bwMode="gray">
          <a:xfrm>
            <a:off x="0" y="0"/>
            <a:ext cx="9144000" cy="6859588"/>
            <a:chOff x="3175" y="-1588"/>
            <a:chExt cx="9140826" cy="6859588"/>
          </a:xfrm>
        </p:grpSpPr>
        <p:sp>
          <p:nvSpPr>
            <p:cNvPr id="14" name="Freeform 23"/>
            <p:cNvSpPr>
              <a:spLocks noChangeAspect="1"/>
            </p:cNvSpPr>
            <p:nvPr userDrawn="1"/>
          </p:nvSpPr>
          <p:spPr bwMode="gray">
            <a:xfrm>
              <a:off x="3175" y="-1588"/>
              <a:ext cx="5008563" cy="3239162"/>
            </a:xfrm>
            <a:custGeom>
              <a:avLst/>
              <a:gdLst/>
              <a:ahLst/>
              <a:cxnLst>
                <a:cxn ang="0">
                  <a:pos x="20946" y="0"/>
                </a:cxn>
                <a:cxn ang="0">
                  <a:pos x="0" y="0"/>
                </a:cxn>
                <a:cxn ang="0">
                  <a:pos x="0" y="13538"/>
                </a:cxn>
                <a:cxn ang="0">
                  <a:pos x="16939" y="13538"/>
                </a:cxn>
                <a:cxn ang="0">
                  <a:pos x="20946" y="0"/>
                </a:cxn>
              </a:cxnLst>
              <a:rect l="0" t="0" r="r" b="b"/>
              <a:pathLst>
                <a:path w="20946" h="13538">
                  <a:moveTo>
                    <a:pt x="20946" y="0"/>
                  </a:moveTo>
                  <a:lnTo>
                    <a:pt x="0" y="0"/>
                  </a:lnTo>
                  <a:lnTo>
                    <a:pt x="0" y="13538"/>
                  </a:lnTo>
                  <a:lnTo>
                    <a:pt x="16939" y="13538"/>
                  </a:lnTo>
                  <a:lnTo>
                    <a:pt x="20946"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3" name="Freeform 22"/>
            <p:cNvSpPr>
              <a:spLocks noChangeAspect="1"/>
            </p:cNvSpPr>
            <p:nvPr userDrawn="1"/>
          </p:nvSpPr>
          <p:spPr bwMode="gray">
            <a:xfrm>
              <a:off x="1979613" y="1820540"/>
              <a:ext cx="7164388" cy="5037460"/>
            </a:xfrm>
            <a:custGeom>
              <a:avLst/>
              <a:gdLst/>
              <a:ahLst/>
              <a:cxnLst>
                <a:cxn ang="0">
                  <a:pos x="6229" y="0"/>
                </a:cxn>
                <a:cxn ang="0">
                  <a:pos x="0" y="21055"/>
                </a:cxn>
                <a:cxn ang="0">
                  <a:pos x="29957" y="21055"/>
                </a:cxn>
                <a:cxn ang="0">
                  <a:pos x="29957" y="0"/>
                </a:cxn>
                <a:cxn ang="0">
                  <a:pos x="6229" y="0"/>
                </a:cxn>
              </a:cxnLst>
              <a:rect l="0" t="0" r="r" b="b"/>
              <a:pathLst>
                <a:path w="29957" h="21055">
                  <a:moveTo>
                    <a:pt x="6229" y="0"/>
                  </a:moveTo>
                  <a:lnTo>
                    <a:pt x="0" y="21055"/>
                  </a:lnTo>
                  <a:lnTo>
                    <a:pt x="29957" y="21055"/>
                  </a:lnTo>
                  <a:lnTo>
                    <a:pt x="29957" y="0"/>
                  </a:lnTo>
                  <a:lnTo>
                    <a:pt x="622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5" name="Freeform 24"/>
            <p:cNvSpPr>
              <a:spLocks noChangeAspect="1"/>
            </p:cNvSpPr>
            <p:nvPr userDrawn="1"/>
          </p:nvSpPr>
          <p:spPr bwMode="gray">
            <a:xfrm>
              <a:off x="3049588" y="1820540"/>
              <a:ext cx="1423988" cy="1418623"/>
            </a:xfrm>
            <a:custGeom>
              <a:avLst/>
              <a:gdLst/>
              <a:ahLst/>
              <a:cxnLst>
                <a:cxn ang="0">
                  <a:pos x="0" y="5926"/>
                </a:cxn>
                <a:cxn ang="0">
                  <a:pos x="4197" y="5926"/>
                </a:cxn>
                <a:cxn ang="0">
                  <a:pos x="5950" y="0"/>
                </a:cxn>
                <a:cxn ang="0">
                  <a:pos x="1752" y="0"/>
                </a:cxn>
                <a:cxn ang="0">
                  <a:pos x="0" y="5926"/>
                </a:cxn>
              </a:cxnLst>
              <a:rect l="0" t="0" r="r" b="b"/>
              <a:pathLst>
                <a:path w="5950" h="5926">
                  <a:moveTo>
                    <a:pt x="0" y="5926"/>
                  </a:moveTo>
                  <a:lnTo>
                    <a:pt x="4197" y="5926"/>
                  </a:lnTo>
                  <a:lnTo>
                    <a:pt x="5950" y="0"/>
                  </a:lnTo>
                  <a:lnTo>
                    <a:pt x="1752" y="0"/>
                  </a:lnTo>
                  <a:lnTo>
                    <a:pt x="0" y="5926"/>
                  </a:lnTo>
                  <a:close/>
                </a:path>
              </a:pathLst>
            </a:custGeom>
            <a:solidFill>
              <a:srgbClr val="00257A"/>
            </a:soli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grpSp>
      <p:sp>
        <p:nvSpPr>
          <p:cNvPr id="20" name="Title 19"/>
          <p:cNvSpPr>
            <a:spLocks noGrp="1"/>
          </p:cNvSpPr>
          <p:nvPr>
            <p:ph type="title"/>
          </p:nvPr>
        </p:nvSpPr>
        <p:spPr bwMode="gray">
          <a:xfrm>
            <a:off x="4644008" y="2492896"/>
            <a:ext cx="4104456" cy="2160240"/>
          </a:xfrm>
        </p:spPr>
        <p:txBody>
          <a:bodyPr anchor="t"/>
          <a:lstStyle>
            <a:lvl1pPr algn="r">
              <a:defRPr sz="3000"/>
            </a:lvl1pPr>
          </a:lstStyle>
          <a:p>
            <a:r>
              <a:rPr lang="en-US" dirty="0"/>
              <a:t>Click to edit Master title style</a:t>
            </a:r>
            <a:endParaRPr lang="en-GB" dirty="0"/>
          </a:p>
        </p:txBody>
      </p:sp>
      <p:sp>
        <p:nvSpPr>
          <p:cNvPr id="22" name="Text Placeholder 21"/>
          <p:cNvSpPr>
            <a:spLocks noGrp="1"/>
          </p:cNvSpPr>
          <p:nvPr>
            <p:ph type="body" sz="quarter" idx="10" hasCustomPrompt="1"/>
          </p:nvPr>
        </p:nvSpPr>
        <p:spPr bwMode="gray">
          <a:xfrm>
            <a:off x="4643438" y="5013325"/>
            <a:ext cx="4105275" cy="1439863"/>
          </a:xfrm>
        </p:spPr>
        <p:txBody>
          <a:bodyPr>
            <a:normAutofit/>
          </a:bodyPr>
          <a:lstStyle>
            <a:lvl1pPr algn="r">
              <a:defRPr sz="1200" b="0">
                <a:solidFill>
                  <a:schemeClr val="bg1"/>
                </a:solidFill>
              </a:defRPr>
            </a:lvl1pPr>
          </a:lstStyle>
          <a:p>
            <a:pPr lvl="0"/>
            <a:r>
              <a:rPr lang="en-US" dirty="0"/>
              <a:t>Click to edit Master subtitle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2411413" y="1124745"/>
            <a:ext cx="4249166" cy="4968552"/>
          </a:xfrm>
        </p:spPr>
        <p:txBody>
          <a:bodyPr anchor="t" anchorCtr="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
        <p:nvSpPr>
          <p:cNvPr id="8" name="Text Placeholder 4"/>
          <p:cNvSpPr>
            <a:spLocks noGrp="1"/>
          </p:cNvSpPr>
          <p:nvPr>
            <p:ph type="body" sz="quarter" idx="10"/>
          </p:nvPr>
        </p:nvSpPr>
        <p:spPr bwMode="gray">
          <a:xfrm>
            <a:off x="179512" y="1124745"/>
            <a:ext cx="4248026" cy="4968552"/>
          </a:xfrm>
        </p:spPr>
        <p:txBody>
          <a:bodyPr/>
          <a:lstStyle>
            <a:lvl3pPr marL="273050" indent="-273050">
              <a:defRPr/>
            </a:lvl3pPr>
            <a:lvl4pPr marL="536575" indent="-263525">
              <a:defRPr/>
            </a:lvl4pPr>
            <a:lvl5pPr marL="809625" indent="-271463">
              <a:defRPr/>
            </a:lvl5pPr>
            <a:lvl6pPr marL="1071563" indent="-265113">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4"/>
          <p:cNvSpPr>
            <a:spLocks noGrp="1"/>
          </p:cNvSpPr>
          <p:nvPr>
            <p:ph type="body" sz="quarter" idx="11"/>
          </p:nvPr>
        </p:nvSpPr>
        <p:spPr bwMode="gray">
          <a:xfrm>
            <a:off x="4645149" y="1124745"/>
            <a:ext cx="4248026" cy="4968552"/>
          </a:xfrm>
        </p:spPr>
        <p:txBody>
          <a:bodyPr/>
          <a:lstStyle>
            <a:lvl3pPr marL="273050" indent="-273050">
              <a:defRPr/>
            </a:lvl3pPr>
            <a:lvl4pPr marL="536575" indent="-263525">
              <a:defRPr/>
            </a:lvl4pPr>
            <a:lvl5pPr marL="809625" indent="-271463">
              <a:defRPr/>
            </a:lvl5pPr>
            <a:lvl6pPr marL="1071563" indent="-265113" defTabSz="1071563">
              <a:tabLs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10" name="Text Placeholder 9"/>
          <p:cNvSpPr>
            <a:spLocks noGrp="1"/>
          </p:cNvSpPr>
          <p:nvPr>
            <p:ph type="body" sz="quarter" idx="10"/>
          </p:nvPr>
        </p:nvSpPr>
        <p:spPr bwMode="gray">
          <a:xfrm>
            <a:off x="179388" y="1125538"/>
            <a:ext cx="4248150" cy="2374900"/>
          </a:xfrm>
        </p:spPr>
        <p:txBody>
          <a:bodyPr/>
          <a:lstStyle>
            <a:lvl5pPr>
              <a:defRPr/>
            </a:lvl5pPr>
            <a:lvl6pPr>
              <a:defRPr baseline="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12" name="Text Placeholder 11"/>
          <p:cNvSpPr>
            <a:spLocks noGrp="1"/>
          </p:cNvSpPr>
          <p:nvPr>
            <p:ph type="body" sz="quarter" idx="11"/>
          </p:nvPr>
        </p:nvSpPr>
        <p:spPr bwMode="gray">
          <a:xfrm>
            <a:off x="4643438" y="1125538"/>
            <a:ext cx="4249737"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p:cNvSpPr>
            <a:spLocks noGrp="1"/>
          </p:cNvSpPr>
          <p:nvPr>
            <p:ph type="body" sz="quarter" idx="12"/>
          </p:nvPr>
        </p:nvSpPr>
        <p:spPr bwMode="gray">
          <a:xfrm>
            <a:off x="179388" y="3716338"/>
            <a:ext cx="424815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p:cNvSpPr>
            <a:spLocks noGrp="1"/>
          </p:cNvSpPr>
          <p:nvPr>
            <p:ph type="body" sz="quarter" idx="13"/>
          </p:nvPr>
        </p:nvSpPr>
        <p:spPr bwMode="gray">
          <a:xfrm>
            <a:off x="4643438" y="3716338"/>
            <a:ext cx="4249737"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e Chart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6" name="Chart Placeholder 5"/>
          <p:cNvSpPr>
            <a:spLocks noGrp="1"/>
          </p:cNvSpPr>
          <p:nvPr>
            <p:ph type="chart"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e Table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able Placeholder 6"/>
          <p:cNvSpPr>
            <a:spLocks noGrp="1"/>
          </p:cNvSpPr>
          <p:nvPr>
            <p:ph type="tbl"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2" name="Group 9"/>
          <p:cNvGrpSpPr/>
          <p:nvPr userDrawn="1"/>
        </p:nvGrpSpPr>
        <p:grpSpPr bwMode="gray">
          <a:xfrm>
            <a:off x="0" y="0"/>
            <a:ext cx="9144000" cy="6859588"/>
            <a:chOff x="3175" y="-1588"/>
            <a:chExt cx="9140826" cy="6859588"/>
          </a:xfrm>
        </p:grpSpPr>
        <p:sp>
          <p:nvSpPr>
            <p:cNvPr id="14" name="Freeform 23"/>
            <p:cNvSpPr>
              <a:spLocks noChangeAspect="1"/>
            </p:cNvSpPr>
            <p:nvPr userDrawn="1"/>
          </p:nvSpPr>
          <p:spPr bwMode="gray">
            <a:xfrm>
              <a:off x="3175" y="-1588"/>
              <a:ext cx="5008563" cy="3239162"/>
            </a:xfrm>
            <a:custGeom>
              <a:avLst/>
              <a:gdLst/>
              <a:ahLst/>
              <a:cxnLst>
                <a:cxn ang="0">
                  <a:pos x="20946" y="0"/>
                </a:cxn>
                <a:cxn ang="0">
                  <a:pos x="0" y="0"/>
                </a:cxn>
                <a:cxn ang="0">
                  <a:pos x="0" y="13538"/>
                </a:cxn>
                <a:cxn ang="0">
                  <a:pos x="16939" y="13538"/>
                </a:cxn>
                <a:cxn ang="0">
                  <a:pos x="20946" y="0"/>
                </a:cxn>
              </a:cxnLst>
              <a:rect l="0" t="0" r="r" b="b"/>
              <a:pathLst>
                <a:path w="20946" h="13538">
                  <a:moveTo>
                    <a:pt x="20946" y="0"/>
                  </a:moveTo>
                  <a:lnTo>
                    <a:pt x="0" y="0"/>
                  </a:lnTo>
                  <a:lnTo>
                    <a:pt x="0" y="13538"/>
                  </a:lnTo>
                  <a:lnTo>
                    <a:pt x="16939" y="13538"/>
                  </a:lnTo>
                  <a:lnTo>
                    <a:pt x="20946"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Freeform 22"/>
            <p:cNvSpPr>
              <a:spLocks noChangeAspect="1"/>
            </p:cNvSpPr>
            <p:nvPr userDrawn="1"/>
          </p:nvSpPr>
          <p:spPr bwMode="gray">
            <a:xfrm>
              <a:off x="1979613" y="1820540"/>
              <a:ext cx="7164388" cy="5037460"/>
            </a:xfrm>
            <a:custGeom>
              <a:avLst/>
              <a:gdLst/>
              <a:ahLst/>
              <a:cxnLst>
                <a:cxn ang="0">
                  <a:pos x="6229" y="0"/>
                </a:cxn>
                <a:cxn ang="0">
                  <a:pos x="0" y="21055"/>
                </a:cxn>
                <a:cxn ang="0">
                  <a:pos x="29957" y="21055"/>
                </a:cxn>
                <a:cxn ang="0">
                  <a:pos x="29957" y="0"/>
                </a:cxn>
                <a:cxn ang="0">
                  <a:pos x="6229" y="0"/>
                </a:cxn>
              </a:cxnLst>
              <a:rect l="0" t="0" r="r" b="b"/>
              <a:pathLst>
                <a:path w="29957" h="21055">
                  <a:moveTo>
                    <a:pt x="6229" y="0"/>
                  </a:moveTo>
                  <a:lnTo>
                    <a:pt x="0" y="21055"/>
                  </a:lnTo>
                  <a:lnTo>
                    <a:pt x="29957" y="21055"/>
                  </a:lnTo>
                  <a:lnTo>
                    <a:pt x="29957" y="0"/>
                  </a:lnTo>
                  <a:lnTo>
                    <a:pt x="622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Freeform 24"/>
            <p:cNvSpPr>
              <a:spLocks noChangeAspect="1"/>
            </p:cNvSpPr>
            <p:nvPr userDrawn="1"/>
          </p:nvSpPr>
          <p:spPr bwMode="gray">
            <a:xfrm>
              <a:off x="3049588" y="1820540"/>
              <a:ext cx="1423988" cy="1418623"/>
            </a:xfrm>
            <a:custGeom>
              <a:avLst/>
              <a:gdLst/>
              <a:ahLst/>
              <a:cxnLst>
                <a:cxn ang="0">
                  <a:pos x="0" y="5926"/>
                </a:cxn>
                <a:cxn ang="0">
                  <a:pos x="4197" y="5926"/>
                </a:cxn>
                <a:cxn ang="0">
                  <a:pos x="5950" y="0"/>
                </a:cxn>
                <a:cxn ang="0">
                  <a:pos x="1752" y="0"/>
                </a:cxn>
                <a:cxn ang="0">
                  <a:pos x="0" y="5926"/>
                </a:cxn>
              </a:cxnLst>
              <a:rect l="0" t="0" r="r" b="b"/>
              <a:pathLst>
                <a:path w="5950" h="5926">
                  <a:moveTo>
                    <a:pt x="0" y="5926"/>
                  </a:moveTo>
                  <a:lnTo>
                    <a:pt x="4197" y="5926"/>
                  </a:lnTo>
                  <a:lnTo>
                    <a:pt x="5950" y="0"/>
                  </a:lnTo>
                  <a:lnTo>
                    <a:pt x="1752" y="0"/>
                  </a:lnTo>
                  <a:lnTo>
                    <a:pt x="0" y="5926"/>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grpSp>
      <p:sp>
        <p:nvSpPr>
          <p:cNvPr id="20" name="Title 19"/>
          <p:cNvSpPr>
            <a:spLocks noGrp="1"/>
          </p:cNvSpPr>
          <p:nvPr>
            <p:ph type="title"/>
          </p:nvPr>
        </p:nvSpPr>
        <p:spPr bwMode="gray">
          <a:xfrm>
            <a:off x="4644008" y="2492896"/>
            <a:ext cx="4104456" cy="2160240"/>
          </a:xfrm>
        </p:spPr>
        <p:txBody>
          <a:bodyPr anchor="t"/>
          <a:lstStyle>
            <a:lvl1pPr algn="r">
              <a:defRPr sz="3000"/>
            </a:lvl1pPr>
          </a:lstStyle>
          <a:p>
            <a:r>
              <a:rPr lang="en-US" dirty="0"/>
              <a:t>Click to edit Master title style</a:t>
            </a:r>
            <a:endParaRPr lang="en-GB" dirty="0"/>
          </a:p>
        </p:txBody>
      </p:sp>
      <p:sp>
        <p:nvSpPr>
          <p:cNvPr id="22" name="Text Placeholder 21"/>
          <p:cNvSpPr>
            <a:spLocks noGrp="1"/>
          </p:cNvSpPr>
          <p:nvPr>
            <p:ph type="body" sz="quarter" idx="10" hasCustomPrompt="1"/>
          </p:nvPr>
        </p:nvSpPr>
        <p:spPr bwMode="gray">
          <a:xfrm>
            <a:off x="4643438" y="5013325"/>
            <a:ext cx="4105275" cy="1439863"/>
          </a:xfrm>
        </p:spPr>
        <p:txBody>
          <a:bodyPr>
            <a:normAutofit/>
          </a:bodyPr>
          <a:lstStyle>
            <a:lvl1pPr algn="r">
              <a:defRPr sz="1200" b="0">
                <a:solidFill>
                  <a:schemeClr val="bg1"/>
                </a:solidFill>
              </a:defRPr>
            </a:lvl1pPr>
          </a:lstStyle>
          <a:p>
            <a:pPr lvl="0"/>
            <a:r>
              <a:rPr lang="en-US" dirty="0"/>
              <a:t>Click to edit Master subtitle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6" name="Text Placeholder 4"/>
          <p:cNvSpPr>
            <a:spLocks noGrp="1"/>
          </p:cNvSpPr>
          <p:nvPr>
            <p:ph type="body" sz="quarter" idx="10"/>
          </p:nvPr>
        </p:nvSpPr>
        <p:spPr bwMode="gray">
          <a:xfrm>
            <a:off x="179512" y="1124745"/>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8" name="Chart Placeholder 7"/>
          <p:cNvSpPr>
            <a:spLocks noGrp="1"/>
          </p:cNvSpPr>
          <p:nvPr>
            <p:ph type="chart" sz="quarter" idx="12"/>
          </p:nvPr>
        </p:nvSpPr>
        <p:spPr bwMode="gray">
          <a:xfrm>
            <a:off x="179388" y="1125538"/>
            <a:ext cx="8713787" cy="2374900"/>
          </a:xfrm>
        </p:spPr>
        <p:txBody>
          <a:bodyPr anchor="ctr"/>
          <a:lstStyle>
            <a:lvl1pPr algn="ctr">
              <a:defRPr/>
            </a:lvl1pPr>
          </a:lstStyle>
          <a:p>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2411413"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2" name="Text Placeholder 20"/>
          <p:cNvSpPr>
            <a:spLocks noGrp="1"/>
          </p:cNvSpPr>
          <p:nvPr>
            <p:ph type="body" sz="quarter" idx="26"/>
          </p:nvPr>
        </p:nvSpPr>
        <p:spPr bwMode="gray">
          <a:xfrm>
            <a:off x="179388" y="1125538"/>
            <a:ext cx="201612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3" name="Text Placeholder 20"/>
          <p:cNvSpPr>
            <a:spLocks noGrp="1"/>
          </p:cNvSpPr>
          <p:nvPr>
            <p:ph type="body" sz="quarter" idx="28"/>
          </p:nvPr>
        </p:nvSpPr>
        <p:spPr bwMode="gray">
          <a:xfrm>
            <a:off x="4643438"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4" name="Text Placeholder 20"/>
          <p:cNvSpPr>
            <a:spLocks noGrp="1"/>
          </p:cNvSpPr>
          <p:nvPr>
            <p:ph type="body" sz="quarter" idx="29"/>
          </p:nvPr>
        </p:nvSpPr>
        <p:spPr bwMode="gray">
          <a:xfrm>
            <a:off x="6877049"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6" name="Title 5"/>
          <p:cNvSpPr>
            <a:spLocks noGrp="1"/>
          </p:cNvSpPr>
          <p:nvPr>
            <p:ph type="title"/>
          </p:nvPr>
        </p:nvSpPr>
        <p:spPr bwMode="gray"/>
        <p:txBody>
          <a:bodyPr/>
          <a:lstStyle/>
          <a:p>
            <a:pPr lvl="0"/>
            <a:r>
              <a:rPr lang="en-US" dirty="0"/>
              <a:t>Click to edit Master title style</a:t>
            </a:r>
            <a:endParaRPr lang="en-GB" dirty="0"/>
          </a:p>
        </p:txBody>
      </p:sp>
      <p:sp>
        <p:nvSpPr>
          <p:cNvPr id="30" name="Text Placeholder 29"/>
          <p:cNvSpPr>
            <a:spLocks noGrp="1"/>
          </p:cNvSpPr>
          <p:nvPr>
            <p:ph type="body" sz="quarter" idx="13"/>
          </p:nvPr>
        </p:nvSpPr>
        <p:spPr bwMode="gray">
          <a:xfrm>
            <a:off x="179388"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1" name="Text Placeholder 29"/>
          <p:cNvSpPr>
            <a:spLocks noGrp="1"/>
          </p:cNvSpPr>
          <p:nvPr>
            <p:ph type="body" sz="quarter" idx="14"/>
          </p:nvPr>
        </p:nvSpPr>
        <p:spPr bwMode="gray">
          <a:xfrm>
            <a:off x="2417276"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Text Placeholder 29"/>
          <p:cNvSpPr>
            <a:spLocks noGrp="1"/>
          </p:cNvSpPr>
          <p:nvPr>
            <p:ph type="body" sz="quarter" idx="15"/>
          </p:nvPr>
        </p:nvSpPr>
        <p:spPr bwMode="gray">
          <a:xfrm>
            <a:off x="4609491"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3" name="Text Placeholder 29"/>
          <p:cNvSpPr>
            <a:spLocks noGrp="1"/>
          </p:cNvSpPr>
          <p:nvPr>
            <p:ph type="body" sz="quarter" idx="16"/>
          </p:nvPr>
        </p:nvSpPr>
        <p:spPr bwMode="gray">
          <a:xfrm>
            <a:off x="6877050"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a:t>Click to edit Master title style</a:t>
            </a:r>
            <a:endParaRPr lang="en-GB" dirty="0"/>
          </a:p>
        </p:txBody>
      </p:sp>
      <p:sp>
        <p:nvSpPr>
          <p:cNvPr id="26" name="Text Placeholder 29"/>
          <p:cNvSpPr>
            <a:spLocks noGrp="1"/>
          </p:cNvSpPr>
          <p:nvPr>
            <p:ph type="body" sz="quarter" idx="13"/>
          </p:nvPr>
        </p:nvSpPr>
        <p:spPr bwMode="gray">
          <a:xfrm>
            <a:off x="179388"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7" name="Text Placeholder 29"/>
          <p:cNvSpPr>
            <a:spLocks noGrp="1"/>
          </p:cNvSpPr>
          <p:nvPr>
            <p:ph type="body" sz="quarter" idx="14"/>
          </p:nvPr>
        </p:nvSpPr>
        <p:spPr bwMode="gray">
          <a:xfrm>
            <a:off x="1958941"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Text Placeholder 29"/>
          <p:cNvSpPr>
            <a:spLocks noGrp="1"/>
          </p:cNvSpPr>
          <p:nvPr>
            <p:ph type="body" sz="quarter" idx="15"/>
          </p:nvPr>
        </p:nvSpPr>
        <p:spPr bwMode="gray">
          <a:xfrm>
            <a:off x="3738494"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0" name="Text Placeholder 29"/>
          <p:cNvSpPr>
            <a:spLocks noGrp="1"/>
          </p:cNvSpPr>
          <p:nvPr>
            <p:ph type="body" sz="quarter" idx="16"/>
          </p:nvPr>
        </p:nvSpPr>
        <p:spPr bwMode="gray">
          <a:xfrm>
            <a:off x="5518047"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7" name="Text Placeholder 29"/>
          <p:cNvSpPr>
            <a:spLocks noGrp="1"/>
          </p:cNvSpPr>
          <p:nvPr>
            <p:ph type="body" sz="quarter" idx="17"/>
          </p:nvPr>
        </p:nvSpPr>
        <p:spPr bwMode="gray">
          <a:xfrm>
            <a:off x="7297600"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4" name="Text Placeholder 20"/>
          <p:cNvSpPr>
            <a:spLocks noGrp="1"/>
          </p:cNvSpPr>
          <p:nvPr>
            <p:ph type="body" sz="quarter" idx="27"/>
          </p:nvPr>
        </p:nvSpPr>
        <p:spPr bwMode="gray">
          <a:xfrm>
            <a:off x="1958941"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5" name="Text Placeholder 20"/>
          <p:cNvSpPr>
            <a:spLocks noGrp="1"/>
          </p:cNvSpPr>
          <p:nvPr>
            <p:ph type="body" sz="quarter" idx="26"/>
          </p:nvPr>
        </p:nvSpPr>
        <p:spPr bwMode="gray">
          <a:xfrm>
            <a:off x="179389" y="1125538"/>
            <a:ext cx="158430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6" name="Text Placeholder 20"/>
          <p:cNvSpPr>
            <a:spLocks noGrp="1"/>
          </p:cNvSpPr>
          <p:nvPr>
            <p:ph type="body" sz="quarter" idx="28"/>
          </p:nvPr>
        </p:nvSpPr>
        <p:spPr bwMode="gray">
          <a:xfrm>
            <a:off x="3738494"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7" name="Text Placeholder 20"/>
          <p:cNvSpPr>
            <a:spLocks noGrp="1"/>
          </p:cNvSpPr>
          <p:nvPr>
            <p:ph type="body" sz="quarter" idx="29"/>
          </p:nvPr>
        </p:nvSpPr>
        <p:spPr bwMode="gray">
          <a:xfrm>
            <a:off x="5518047"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9" name="Text Placeholder 20"/>
          <p:cNvSpPr>
            <a:spLocks noGrp="1"/>
          </p:cNvSpPr>
          <p:nvPr>
            <p:ph type="body" sz="quarter" idx="30"/>
          </p:nvPr>
        </p:nvSpPr>
        <p:spPr bwMode="gray">
          <a:xfrm>
            <a:off x="7297600"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24" name="AutoShape 20"/>
          <p:cNvSpPr>
            <a:spLocks noChangeArrowheads="1"/>
          </p:cNvSpPr>
          <p:nvPr userDrawn="1"/>
        </p:nvSpPr>
        <p:spPr bwMode="gray">
          <a:xfrm rot="19080000" flipH="1">
            <a:off x="4691391"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26" name="AutoShape 17"/>
          <p:cNvSpPr>
            <a:spLocks noChangeArrowheads="1"/>
          </p:cNvSpPr>
          <p:nvPr userDrawn="1"/>
        </p:nvSpPr>
        <p:spPr bwMode="gray">
          <a:xfrm rot="2520000" flipH="1">
            <a:off x="4691391"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22" name="AutoShape 20"/>
          <p:cNvSpPr>
            <a:spLocks noChangeArrowheads="1"/>
          </p:cNvSpPr>
          <p:nvPr userDrawn="1"/>
        </p:nvSpPr>
        <p:spPr bwMode="gray">
          <a:xfrm rot="2520000">
            <a:off x="2879158"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23" name="AutoShape 17"/>
          <p:cNvSpPr>
            <a:spLocks noChangeArrowheads="1"/>
          </p:cNvSpPr>
          <p:nvPr userDrawn="1"/>
        </p:nvSpPr>
        <p:spPr bwMode="gray">
          <a:xfrm rot="19080000">
            <a:off x="2879158"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25" name="Text Placeholder 10"/>
          <p:cNvSpPr>
            <a:spLocks noGrp="1"/>
          </p:cNvSpPr>
          <p:nvPr userDrawn="1">
            <p:ph type="body" sz="quarter" idx="21"/>
          </p:nvPr>
        </p:nvSpPr>
        <p:spPr bwMode="gray">
          <a:xfrm>
            <a:off x="3822700" y="3187175"/>
            <a:ext cx="1441714" cy="82128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a:t>Text</a:t>
            </a:r>
          </a:p>
        </p:txBody>
      </p:sp>
      <p:sp>
        <p:nvSpPr>
          <p:cNvPr id="29" name="Text Placeholder 20"/>
          <p:cNvSpPr>
            <a:spLocks noGrp="1"/>
          </p:cNvSpPr>
          <p:nvPr>
            <p:ph type="body" sz="quarter" idx="22"/>
          </p:nvPr>
        </p:nvSpPr>
        <p:spPr bwMode="gray">
          <a:xfrm>
            <a:off x="179388"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0"/>
          <p:cNvSpPr>
            <a:spLocks noGrp="1"/>
          </p:cNvSpPr>
          <p:nvPr>
            <p:ph type="body" sz="quarter" idx="23"/>
          </p:nvPr>
        </p:nvSpPr>
        <p:spPr bwMode="gray">
          <a:xfrm>
            <a:off x="179388"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0"/>
          <p:cNvSpPr>
            <a:spLocks noGrp="1"/>
          </p:cNvSpPr>
          <p:nvPr>
            <p:ph type="body" sz="quarter" idx="24"/>
          </p:nvPr>
        </p:nvSpPr>
        <p:spPr bwMode="gray">
          <a:xfrm>
            <a:off x="5570153"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0"/>
          <p:cNvSpPr>
            <a:spLocks noGrp="1"/>
          </p:cNvSpPr>
          <p:nvPr>
            <p:ph type="body" sz="quarter" idx="25"/>
          </p:nvPr>
        </p:nvSpPr>
        <p:spPr bwMode="gray">
          <a:xfrm>
            <a:off x="5570153"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0"/>
          <p:cNvSpPr>
            <a:spLocks noGrp="1"/>
          </p:cNvSpPr>
          <p:nvPr>
            <p:ph type="body" sz="quarter" idx="26"/>
          </p:nvPr>
        </p:nvSpPr>
        <p:spPr bwMode="gray">
          <a:xfrm>
            <a:off x="179388"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6" name="Text Placeholder 20"/>
          <p:cNvSpPr>
            <a:spLocks noGrp="1"/>
          </p:cNvSpPr>
          <p:nvPr>
            <p:ph type="body" sz="quarter" idx="27"/>
          </p:nvPr>
        </p:nvSpPr>
        <p:spPr bwMode="gray">
          <a:xfrm>
            <a:off x="5570153"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7" name="Text Placeholder 20"/>
          <p:cNvSpPr>
            <a:spLocks noGrp="1"/>
          </p:cNvSpPr>
          <p:nvPr>
            <p:ph type="body" sz="quarter" idx="28"/>
          </p:nvPr>
        </p:nvSpPr>
        <p:spPr bwMode="gray">
          <a:xfrm>
            <a:off x="179388"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8" name="Text Placeholder 20"/>
          <p:cNvSpPr>
            <a:spLocks noGrp="1"/>
          </p:cNvSpPr>
          <p:nvPr>
            <p:ph type="body" sz="quarter" idx="29"/>
          </p:nvPr>
        </p:nvSpPr>
        <p:spPr bwMode="gray">
          <a:xfrm>
            <a:off x="5570153"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3" name="Text Placeholder 20"/>
          <p:cNvSpPr>
            <a:spLocks noGrp="1"/>
          </p:cNvSpPr>
          <p:nvPr>
            <p:ph type="body" sz="quarter" idx="22"/>
          </p:nvPr>
        </p:nvSpPr>
        <p:spPr bwMode="gray">
          <a:xfrm>
            <a:off x="4639162"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utline 2">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0"/>
          <p:cNvSpPr>
            <a:spLocks noGrp="1"/>
          </p:cNvSpPr>
          <p:nvPr>
            <p:ph type="body" sz="quarter" idx="22"/>
          </p:nvPr>
        </p:nvSpPr>
        <p:spPr bwMode="gray">
          <a:xfrm>
            <a:off x="4639162"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0"/>
          <p:cNvSpPr>
            <a:spLocks noGrp="1"/>
          </p:cNvSpPr>
          <p:nvPr>
            <p:ph type="body" sz="quarter" idx="23"/>
          </p:nvPr>
        </p:nvSpPr>
        <p:spPr bwMode="gray">
          <a:xfrm>
            <a:off x="173526"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0"/>
          <p:cNvSpPr>
            <a:spLocks noGrp="1"/>
          </p:cNvSpPr>
          <p:nvPr>
            <p:ph type="body" sz="quarter" idx="24"/>
          </p:nvPr>
        </p:nvSpPr>
        <p:spPr bwMode="gray">
          <a:xfrm>
            <a:off x="4639162"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1" name="Text Placeholder 20"/>
          <p:cNvSpPr>
            <a:spLocks noGrp="1"/>
          </p:cNvSpPr>
          <p:nvPr>
            <p:ph type="body" sz="quarter" idx="28"/>
          </p:nvPr>
        </p:nvSpPr>
        <p:spPr bwMode="gray">
          <a:xfrm>
            <a:off x="173526"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2" name="Text Placeholder 20"/>
          <p:cNvSpPr>
            <a:spLocks noGrp="1"/>
          </p:cNvSpPr>
          <p:nvPr>
            <p:ph type="body" sz="quarter" idx="29"/>
          </p:nvPr>
        </p:nvSpPr>
        <p:spPr bwMode="gray">
          <a:xfrm>
            <a:off x="4639163"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172573" y="1125538"/>
            <a:ext cx="2724700" cy="2376488"/>
          </a:xfrm>
        </p:spPr>
        <p:txBody>
          <a:bodyPr/>
          <a:lstStyle/>
          <a:p>
            <a:endParaRPr lang="en-GB" dirty="0"/>
          </a:p>
        </p:txBody>
      </p:sp>
      <p:sp>
        <p:nvSpPr>
          <p:cNvPr id="28" name="Text Placeholder 17"/>
          <p:cNvSpPr>
            <a:spLocks noGrp="1"/>
          </p:cNvSpPr>
          <p:nvPr>
            <p:ph type="body" sz="quarter" idx="20"/>
          </p:nvPr>
        </p:nvSpPr>
        <p:spPr bwMode="gray">
          <a:xfrm>
            <a:off x="6168751"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Chart Placeholder 31"/>
          <p:cNvSpPr>
            <a:spLocks noGrp="1"/>
          </p:cNvSpPr>
          <p:nvPr>
            <p:ph type="chart" sz="quarter" idx="21"/>
          </p:nvPr>
        </p:nvSpPr>
        <p:spPr bwMode="gray">
          <a:xfrm>
            <a:off x="6167254" y="1125538"/>
            <a:ext cx="2724700" cy="2376488"/>
          </a:xfrm>
        </p:spPr>
        <p:txBody>
          <a:bodyPr/>
          <a:lstStyle/>
          <a:p>
            <a:endParaRPr lang="en-GB" dirty="0"/>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13" name="Table Placeholder 12"/>
          <p:cNvSpPr>
            <a:spLocks noGrp="1"/>
          </p:cNvSpPr>
          <p:nvPr>
            <p:ph type="tbl" sz="quarter" idx="14"/>
          </p:nvPr>
        </p:nvSpPr>
        <p:spPr bwMode="gray">
          <a:xfrm>
            <a:off x="179388" y="1125538"/>
            <a:ext cx="2723204" cy="2376488"/>
          </a:xfrm>
        </p:spPr>
        <p:txBody>
          <a:bodyPr/>
          <a:lstStyle/>
          <a:p>
            <a:endParaRPr lang="en-GB" dirty="0"/>
          </a:p>
        </p:txBody>
      </p:sp>
      <p:sp>
        <p:nvSpPr>
          <p:cNvPr id="18" name="Text Placeholder 17"/>
          <p:cNvSpPr>
            <a:spLocks noGrp="1"/>
          </p:cNvSpPr>
          <p:nvPr>
            <p:ph type="body" sz="quarter" idx="16"/>
          </p:nvPr>
        </p:nvSpPr>
        <p:spPr bwMode="gray">
          <a:xfrm>
            <a:off x="179388"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6" name="Text Placeholder 17"/>
          <p:cNvSpPr>
            <a:spLocks noGrp="1"/>
          </p:cNvSpPr>
          <p:nvPr>
            <p:ph type="body" sz="quarter" idx="18"/>
          </p:nvPr>
        </p:nvSpPr>
        <p:spPr bwMode="gray">
          <a:xfrm>
            <a:off x="3172573"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2" name="Group 22"/>
          <p:cNvGrpSpPr/>
          <p:nvPr userDrawn="1"/>
        </p:nvGrpSpPr>
        <p:grpSpPr bwMode="gray">
          <a:xfrm>
            <a:off x="0" y="0"/>
            <a:ext cx="9144000" cy="6858001"/>
            <a:chOff x="0" y="0"/>
            <a:chExt cx="9144000" cy="6858001"/>
          </a:xfrm>
        </p:grpSpPr>
        <p:sp>
          <p:nvSpPr>
            <p:cNvPr id="6" name="Freeform 6"/>
            <p:cNvSpPr>
              <a:spLocks/>
            </p:cNvSpPr>
            <p:nvPr userDrawn="1"/>
          </p:nvSpPr>
          <p:spPr bwMode="gray">
            <a:xfrm>
              <a:off x="3397250" y="1116013"/>
              <a:ext cx="5746750" cy="5741988"/>
            </a:xfrm>
            <a:custGeom>
              <a:avLst/>
              <a:gdLst/>
              <a:ahLst/>
              <a:cxnLst>
                <a:cxn ang="0">
                  <a:pos x="0" y="3617"/>
                </a:cxn>
                <a:cxn ang="0">
                  <a:pos x="2549" y="3617"/>
                </a:cxn>
                <a:cxn ang="0">
                  <a:pos x="3620" y="0"/>
                </a:cxn>
                <a:cxn ang="0">
                  <a:pos x="1072" y="0"/>
                </a:cxn>
                <a:cxn ang="0">
                  <a:pos x="0" y="3617"/>
                </a:cxn>
              </a:cxnLst>
              <a:rect l="0" t="0" r="r" b="b"/>
              <a:pathLst>
                <a:path w="3620" h="3617">
                  <a:moveTo>
                    <a:pt x="0" y="3617"/>
                  </a:moveTo>
                  <a:lnTo>
                    <a:pt x="2549" y="3617"/>
                  </a:lnTo>
                  <a:lnTo>
                    <a:pt x="3620" y="0"/>
                  </a:lnTo>
                  <a:lnTo>
                    <a:pt x="1072" y="0"/>
                  </a:lnTo>
                  <a:lnTo>
                    <a:pt x="0" y="3617"/>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1" name="Freeform 7"/>
            <p:cNvSpPr>
              <a:spLocks/>
            </p:cNvSpPr>
            <p:nvPr userDrawn="1"/>
          </p:nvSpPr>
          <p:spPr bwMode="gray">
            <a:xfrm>
              <a:off x="7007225" y="6116638"/>
              <a:ext cx="2136775" cy="741363"/>
            </a:xfrm>
            <a:custGeom>
              <a:avLst/>
              <a:gdLst/>
              <a:ahLst/>
              <a:cxnLst>
                <a:cxn ang="0">
                  <a:pos x="0" y="467"/>
                </a:cxn>
                <a:cxn ang="0">
                  <a:pos x="1208" y="467"/>
                </a:cxn>
                <a:cxn ang="0">
                  <a:pos x="1346" y="0"/>
                </a:cxn>
                <a:cxn ang="0">
                  <a:pos x="138" y="0"/>
                </a:cxn>
                <a:cxn ang="0">
                  <a:pos x="0" y="467"/>
                </a:cxn>
              </a:cxnLst>
              <a:rect l="0" t="0" r="r" b="b"/>
              <a:pathLst>
                <a:path w="1346" h="467">
                  <a:moveTo>
                    <a:pt x="0" y="467"/>
                  </a:moveTo>
                  <a:lnTo>
                    <a:pt x="1208" y="467"/>
                  </a:lnTo>
                  <a:lnTo>
                    <a:pt x="1346" y="0"/>
                  </a:lnTo>
                  <a:lnTo>
                    <a:pt x="138" y="0"/>
                  </a:lnTo>
                  <a:lnTo>
                    <a:pt x="0" y="467"/>
                  </a:lnTo>
                  <a:close/>
                </a:path>
              </a:pathLst>
            </a:custGeom>
            <a:solidFill>
              <a:srgbClr val="00B0F0"/>
            </a:solidFill>
            <a:ln w="9525" cap="flat" cmpd="sng">
              <a:noFill/>
              <a:prstDash val="solid"/>
              <a:round/>
              <a:headEnd type="none" w="med" len="med"/>
              <a:tailEnd type="none" w="med" len="med"/>
            </a:ln>
            <a:effectLst/>
          </p:spPr>
          <p:txBody>
            <a:bodyPr/>
            <a:lstStyle/>
            <a:p>
              <a:pPr algn="ctr">
                <a:spcBef>
                  <a:spcPct val="50000"/>
                </a:spcBef>
                <a:defRPr/>
              </a:pPr>
              <a:endParaRPr lang="en-GB" dirty="0">
                <a:solidFill>
                  <a:srgbClr val="000000"/>
                </a:solidFill>
              </a:endParaRPr>
            </a:p>
          </p:txBody>
        </p:sp>
        <p:sp>
          <p:nvSpPr>
            <p:cNvPr id="13" name="Freeform 8"/>
            <p:cNvSpPr>
              <a:spLocks/>
            </p:cNvSpPr>
            <p:nvPr userDrawn="1"/>
          </p:nvSpPr>
          <p:spPr bwMode="gray">
            <a:xfrm>
              <a:off x="1241425" y="4743450"/>
              <a:ext cx="2530475" cy="2114550"/>
            </a:xfrm>
            <a:custGeom>
              <a:avLst/>
              <a:gdLst/>
              <a:ahLst/>
              <a:cxnLst>
                <a:cxn ang="0">
                  <a:pos x="395" y="0"/>
                </a:cxn>
                <a:cxn ang="0">
                  <a:pos x="0" y="1332"/>
                </a:cxn>
                <a:cxn ang="0">
                  <a:pos x="1199" y="1332"/>
                </a:cxn>
                <a:cxn ang="0">
                  <a:pos x="1594" y="0"/>
                </a:cxn>
                <a:cxn ang="0">
                  <a:pos x="395" y="0"/>
                </a:cxn>
              </a:cxnLst>
              <a:rect l="0" t="0" r="r" b="b"/>
              <a:pathLst>
                <a:path w="1594" h="1332">
                  <a:moveTo>
                    <a:pt x="395" y="0"/>
                  </a:moveTo>
                  <a:lnTo>
                    <a:pt x="0" y="1332"/>
                  </a:lnTo>
                  <a:lnTo>
                    <a:pt x="1199" y="1332"/>
                  </a:lnTo>
                  <a:lnTo>
                    <a:pt x="1594" y="0"/>
                  </a:lnTo>
                  <a:lnTo>
                    <a:pt x="395"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4" name="Freeform 13"/>
            <p:cNvSpPr>
              <a:spLocks/>
            </p:cNvSpPr>
            <p:nvPr userDrawn="1"/>
          </p:nvSpPr>
          <p:spPr bwMode="gray">
            <a:xfrm>
              <a:off x="1554163" y="0"/>
              <a:ext cx="4738688" cy="2343150"/>
            </a:xfrm>
            <a:custGeom>
              <a:avLst/>
              <a:gdLst/>
              <a:ahLst/>
              <a:cxnLst>
                <a:cxn ang="0">
                  <a:pos x="2548" y="1476"/>
                </a:cxn>
                <a:cxn ang="0">
                  <a:pos x="2985" y="0"/>
                </a:cxn>
                <a:cxn ang="0">
                  <a:pos x="437" y="0"/>
                </a:cxn>
                <a:cxn ang="0">
                  <a:pos x="0" y="1476"/>
                </a:cxn>
                <a:cxn ang="0">
                  <a:pos x="2548" y="1476"/>
                </a:cxn>
              </a:cxnLst>
              <a:rect l="0" t="0" r="r" b="b"/>
              <a:pathLst>
                <a:path w="2985" h="1476">
                  <a:moveTo>
                    <a:pt x="2548" y="1476"/>
                  </a:moveTo>
                  <a:lnTo>
                    <a:pt x="2985" y="0"/>
                  </a:lnTo>
                  <a:lnTo>
                    <a:pt x="437" y="0"/>
                  </a:lnTo>
                  <a:lnTo>
                    <a:pt x="0" y="1476"/>
                  </a:lnTo>
                  <a:lnTo>
                    <a:pt x="2548" y="1476"/>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5" name="Freeform 14"/>
            <p:cNvSpPr>
              <a:spLocks/>
            </p:cNvSpPr>
            <p:nvPr userDrawn="1"/>
          </p:nvSpPr>
          <p:spPr bwMode="gray">
            <a:xfrm>
              <a:off x="0" y="0"/>
              <a:ext cx="3898900" cy="5630863"/>
            </a:xfrm>
            <a:custGeom>
              <a:avLst/>
              <a:gdLst/>
              <a:ahLst/>
              <a:cxnLst>
                <a:cxn ang="0">
                  <a:pos x="2456" y="0"/>
                </a:cxn>
                <a:cxn ang="0">
                  <a:pos x="0" y="0"/>
                </a:cxn>
                <a:cxn ang="0">
                  <a:pos x="0" y="3547"/>
                </a:cxn>
                <a:cxn ang="0">
                  <a:pos x="1405" y="3547"/>
                </a:cxn>
                <a:cxn ang="0">
                  <a:pos x="2456" y="0"/>
                </a:cxn>
              </a:cxnLst>
              <a:rect l="0" t="0" r="r" b="b"/>
              <a:pathLst>
                <a:path w="2456" h="3547">
                  <a:moveTo>
                    <a:pt x="2456" y="0"/>
                  </a:moveTo>
                  <a:lnTo>
                    <a:pt x="0" y="0"/>
                  </a:lnTo>
                  <a:lnTo>
                    <a:pt x="0" y="3547"/>
                  </a:lnTo>
                  <a:lnTo>
                    <a:pt x="1405" y="3547"/>
                  </a:lnTo>
                  <a:lnTo>
                    <a:pt x="2456" y="0"/>
                  </a:lnTo>
                  <a:close/>
                </a:path>
              </a:pathLst>
            </a:custGeom>
            <a:solidFill>
              <a:srgbClr val="BFCCE3"/>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6" name="Freeform 11"/>
            <p:cNvSpPr>
              <a:spLocks/>
            </p:cNvSpPr>
            <p:nvPr userDrawn="1"/>
          </p:nvSpPr>
          <p:spPr bwMode="gray">
            <a:xfrm>
              <a:off x="0" y="2343150"/>
              <a:ext cx="1554163" cy="4514850"/>
            </a:xfrm>
            <a:custGeom>
              <a:avLst/>
              <a:gdLst/>
              <a:ahLst/>
              <a:cxnLst>
                <a:cxn ang="0">
                  <a:pos x="0" y="0"/>
                </a:cxn>
                <a:cxn ang="0">
                  <a:pos x="0" y="2844"/>
                </a:cxn>
                <a:cxn ang="0">
                  <a:pos x="137" y="2844"/>
                </a:cxn>
                <a:cxn ang="0">
                  <a:pos x="979" y="0"/>
                </a:cxn>
                <a:cxn ang="0">
                  <a:pos x="0" y="0"/>
                </a:cxn>
              </a:cxnLst>
              <a:rect l="0" t="0" r="r" b="b"/>
              <a:pathLst>
                <a:path w="979" h="2844">
                  <a:moveTo>
                    <a:pt x="0" y="0"/>
                  </a:moveTo>
                  <a:lnTo>
                    <a:pt x="0" y="2844"/>
                  </a:lnTo>
                  <a:lnTo>
                    <a:pt x="137" y="2844"/>
                  </a:lnTo>
                  <a:lnTo>
                    <a:pt x="979" y="0"/>
                  </a:lnTo>
                  <a:lnTo>
                    <a:pt x="0" y="0"/>
                  </a:lnTo>
                  <a:close/>
                </a:path>
              </a:pathLst>
            </a:custGeom>
            <a:solidFill>
              <a:srgbClr val="E5EAF3"/>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7" name="Freeform 12"/>
            <p:cNvSpPr>
              <a:spLocks/>
            </p:cNvSpPr>
            <p:nvPr userDrawn="1"/>
          </p:nvSpPr>
          <p:spPr bwMode="gray">
            <a:xfrm>
              <a:off x="7007225" y="6116638"/>
              <a:ext cx="655638" cy="741363"/>
            </a:xfrm>
            <a:custGeom>
              <a:avLst/>
              <a:gdLst/>
              <a:ahLst/>
              <a:cxnLst>
                <a:cxn ang="0">
                  <a:pos x="413" y="0"/>
                </a:cxn>
                <a:cxn ang="0">
                  <a:pos x="138" y="0"/>
                </a:cxn>
                <a:cxn ang="0">
                  <a:pos x="0" y="467"/>
                </a:cxn>
                <a:cxn ang="0">
                  <a:pos x="275" y="467"/>
                </a:cxn>
                <a:cxn ang="0">
                  <a:pos x="413" y="0"/>
                </a:cxn>
              </a:cxnLst>
              <a:rect l="0" t="0" r="r" b="b"/>
              <a:pathLst>
                <a:path w="413" h="467">
                  <a:moveTo>
                    <a:pt x="413" y="0"/>
                  </a:moveTo>
                  <a:lnTo>
                    <a:pt x="138" y="0"/>
                  </a:lnTo>
                  <a:lnTo>
                    <a:pt x="0" y="467"/>
                  </a:lnTo>
                  <a:lnTo>
                    <a:pt x="275" y="467"/>
                  </a:lnTo>
                  <a:lnTo>
                    <a:pt x="413" y="0"/>
                  </a:lnTo>
                  <a:close/>
                </a:path>
              </a:pathLst>
            </a:custGeom>
            <a:solidFill>
              <a:srgbClr val="00338D">
                <a:alpha val="95000"/>
              </a:srgbClr>
            </a:solidFill>
            <a:ln w="9525" cap="flat" cmpd="sng">
              <a:noFill/>
              <a:prstDash val="solid"/>
              <a:round/>
              <a:headEnd type="none" w="med" len="med"/>
              <a:tailEnd type="none" w="med" len="med"/>
            </a:ln>
            <a:effectLst/>
          </p:spPr>
          <p:txBody>
            <a:bodyPr/>
            <a:lstStyle/>
            <a:p>
              <a:pPr algn="ctr">
                <a:spcBef>
                  <a:spcPct val="50000"/>
                </a:spcBef>
                <a:defRPr/>
              </a:pPr>
              <a:endParaRPr lang="en-GB" dirty="0">
                <a:solidFill>
                  <a:srgbClr val="000000"/>
                </a:solidFill>
              </a:endParaRPr>
            </a:p>
          </p:txBody>
        </p:sp>
        <p:sp>
          <p:nvSpPr>
            <p:cNvPr id="18" name="Freeform 13"/>
            <p:cNvSpPr>
              <a:spLocks/>
            </p:cNvSpPr>
            <p:nvPr userDrawn="1"/>
          </p:nvSpPr>
          <p:spPr bwMode="gray">
            <a:xfrm>
              <a:off x="4735513" y="1116013"/>
              <a:ext cx="1227138" cy="1227138"/>
            </a:xfrm>
            <a:custGeom>
              <a:avLst/>
              <a:gdLst/>
              <a:ahLst/>
              <a:cxnLst>
                <a:cxn ang="0">
                  <a:pos x="773" y="0"/>
                </a:cxn>
                <a:cxn ang="0">
                  <a:pos x="229" y="0"/>
                </a:cxn>
                <a:cxn ang="0">
                  <a:pos x="0" y="773"/>
                </a:cxn>
                <a:cxn ang="0">
                  <a:pos x="544" y="773"/>
                </a:cxn>
                <a:cxn ang="0">
                  <a:pos x="773" y="0"/>
                </a:cxn>
              </a:cxnLst>
              <a:rect l="0" t="0" r="r" b="b"/>
              <a:pathLst>
                <a:path w="773" h="773">
                  <a:moveTo>
                    <a:pt x="773" y="0"/>
                  </a:moveTo>
                  <a:lnTo>
                    <a:pt x="229" y="0"/>
                  </a:lnTo>
                  <a:lnTo>
                    <a:pt x="0" y="773"/>
                  </a:lnTo>
                  <a:lnTo>
                    <a:pt x="544" y="773"/>
                  </a:lnTo>
                  <a:lnTo>
                    <a:pt x="773" y="0"/>
                  </a:lnTo>
                  <a:close/>
                </a:path>
              </a:pathLst>
            </a:custGeom>
            <a:solidFill>
              <a:srgbClr val="00257A"/>
            </a:solidFill>
            <a:ln w="9525" cap="flat" cmpd="sng">
              <a:noFill/>
              <a:prstDash val="solid"/>
              <a:round/>
              <a:headEnd type="none" w="med" len="med"/>
              <a:tailEnd type="none" w="med" len="med"/>
            </a:ln>
            <a:effectLst/>
          </p:spPr>
          <p:txBody>
            <a:bodyPr/>
            <a:lstStyle/>
            <a:p>
              <a:pPr>
                <a:spcBef>
                  <a:spcPct val="50000"/>
                </a:spcBef>
                <a:defRPr/>
              </a:pPr>
              <a:endParaRPr lang="en-GB" dirty="0">
                <a:solidFill>
                  <a:srgbClr val="000000"/>
                </a:solidFill>
              </a:endParaRPr>
            </a:p>
          </p:txBody>
        </p:sp>
        <p:sp>
          <p:nvSpPr>
            <p:cNvPr id="19" name="Freeform 14"/>
            <p:cNvSpPr>
              <a:spLocks/>
            </p:cNvSpPr>
            <p:nvPr userDrawn="1"/>
          </p:nvSpPr>
          <p:spPr bwMode="gray">
            <a:xfrm>
              <a:off x="1604963" y="4743450"/>
              <a:ext cx="889000" cy="887413"/>
            </a:xfrm>
            <a:custGeom>
              <a:avLst/>
              <a:gdLst/>
              <a:ahLst/>
              <a:cxnLst>
                <a:cxn ang="0">
                  <a:pos x="0" y="559"/>
                </a:cxn>
                <a:cxn ang="0">
                  <a:pos x="394" y="559"/>
                </a:cxn>
                <a:cxn ang="0">
                  <a:pos x="560" y="0"/>
                </a:cxn>
                <a:cxn ang="0">
                  <a:pos x="166" y="0"/>
                </a:cxn>
                <a:cxn ang="0">
                  <a:pos x="0" y="559"/>
                </a:cxn>
              </a:cxnLst>
              <a:rect l="0" t="0" r="r" b="b"/>
              <a:pathLst>
                <a:path w="560" h="559">
                  <a:moveTo>
                    <a:pt x="0" y="559"/>
                  </a:moveTo>
                  <a:lnTo>
                    <a:pt x="394" y="559"/>
                  </a:lnTo>
                  <a:lnTo>
                    <a:pt x="560" y="0"/>
                  </a:lnTo>
                  <a:lnTo>
                    <a:pt x="166" y="0"/>
                  </a:lnTo>
                  <a:lnTo>
                    <a:pt x="0" y="559"/>
                  </a:lnTo>
                  <a:close/>
                </a:path>
              </a:pathLst>
            </a:custGeom>
            <a:solidFill>
              <a:srgbClr val="4066AA">
                <a:alpha val="95000"/>
              </a:srgbClr>
            </a:solidFill>
            <a:ln w="9525" cap="flat" cmpd="sng">
              <a:noFill/>
              <a:prstDash val="solid"/>
              <a:round/>
              <a:headEnd type="none" w="med" len="med"/>
              <a:tailEnd type="none" w="med" len="med"/>
            </a:ln>
            <a:effectLst/>
          </p:spPr>
          <p:txBody>
            <a:bodyPr/>
            <a:lstStyle/>
            <a:p>
              <a:pPr algn="ctr">
                <a:spcBef>
                  <a:spcPct val="50000"/>
                </a:spcBef>
                <a:defRPr/>
              </a:pPr>
              <a:endParaRPr lang="en-GB" dirty="0">
                <a:solidFill>
                  <a:srgbClr val="000000"/>
                </a:solidFill>
              </a:endParaRPr>
            </a:p>
          </p:txBody>
        </p:sp>
        <p:sp>
          <p:nvSpPr>
            <p:cNvPr id="20" name="Freeform 15"/>
            <p:cNvSpPr>
              <a:spLocks/>
            </p:cNvSpPr>
            <p:nvPr userDrawn="1"/>
          </p:nvSpPr>
          <p:spPr bwMode="gray">
            <a:xfrm>
              <a:off x="1554163" y="0"/>
              <a:ext cx="2344738" cy="2343150"/>
            </a:xfrm>
            <a:custGeom>
              <a:avLst/>
              <a:gdLst/>
              <a:ahLst/>
              <a:cxnLst>
                <a:cxn ang="0">
                  <a:pos x="437" y="0"/>
                </a:cxn>
                <a:cxn ang="0">
                  <a:pos x="0" y="1476"/>
                </a:cxn>
                <a:cxn ang="0">
                  <a:pos x="1040" y="1476"/>
                </a:cxn>
                <a:cxn ang="0">
                  <a:pos x="1477" y="0"/>
                </a:cxn>
                <a:cxn ang="0">
                  <a:pos x="437" y="0"/>
                </a:cxn>
              </a:cxnLst>
              <a:rect l="0" t="0" r="r" b="b"/>
              <a:pathLst>
                <a:path w="1477" h="1476">
                  <a:moveTo>
                    <a:pt x="437" y="0"/>
                  </a:moveTo>
                  <a:lnTo>
                    <a:pt x="0" y="1476"/>
                  </a:lnTo>
                  <a:lnTo>
                    <a:pt x="1040" y="1476"/>
                  </a:lnTo>
                  <a:lnTo>
                    <a:pt x="1477" y="0"/>
                  </a:lnTo>
                  <a:lnTo>
                    <a:pt x="437" y="0"/>
                  </a:lnTo>
                  <a:close/>
                </a:path>
              </a:pathLst>
            </a:custGeom>
            <a:solidFill>
              <a:srgbClr val="4066AA"/>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21" name="Freeform 16"/>
            <p:cNvSpPr>
              <a:spLocks/>
            </p:cNvSpPr>
            <p:nvPr userDrawn="1"/>
          </p:nvSpPr>
          <p:spPr bwMode="gray">
            <a:xfrm>
              <a:off x="0" y="2343150"/>
              <a:ext cx="1554163" cy="3287713"/>
            </a:xfrm>
            <a:custGeom>
              <a:avLst/>
              <a:gdLst/>
              <a:ahLst/>
              <a:cxnLst>
                <a:cxn ang="0">
                  <a:pos x="0" y="0"/>
                </a:cxn>
                <a:cxn ang="0">
                  <a:pos x="0" y="2071"/>
                </a:cxn>
                <a:cxn ang="0">
                  <a:pos x="366" y="2071"/>
                </a:cxn>
                <a:cxn ang="0">
                  <a:pos x="979" y="0"/>
                </a:cxn>
                <a:cxn ang="0">
                  <a:pos x="0" y="0"/>
                </a:cxn>
              </a:cxnLst>
              <a:rect l="0" t="0" r="r" b="b"/>
              <a:pathLst>
                <a:path w="979" h="2071">
                  <a:moveTo>
                    <a:pt x="0" y="0"/>
                  </a:moveTo>
                  <a:lnTo>
                    <a:pt x="0" y="2071"/>
                  </a:lnTo>
                  <a:lnTo>
                    <a:pt x="366" y="2071"/>
                  </a:lnTo>
                  <a:lnTo>
                    <a:pt x="979" y="0"/>
                  </a:lnTo>
                  <a:lnTo>
                    <a:pt x="0"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
        <p:nvSpPr>
          <p:cNvPr id="8" name="Title 7"/>
          <p:cNvSpPr>
            <a:spLocks noGrp="1"/>
          </p:cNvSpPr>
          <p:nvPr userDrawn="1">
            <p:ph type="title"/>
          </p:nvPr>
        </p:nvSpPr>
        <p:spPr bwMode="gray">
          <a:xfrm>
            <a:off x="4932040" y="2708920"/>
            <a:ext cx="3168352" cy="1656184"/>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userDrawn="1">
            <p:ph type="body" sz="quarter" idx="10"/>
          </p:nvPr>
        </p:nvSpPr>
        <p:spPr bwMode="gray">
          <a:xfrm>
            <a:off x="4932362" y="4509120"/>
            <a:ext cx="2807989" cy="1080119"/>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2411413" y="1124745"/>
            <a:ext cx="4249166" cy="4968552"/>
          </a:xfrm>
        </p:spPr>
        <p:txBody>
          <a:bodyPr anchor="t" anchorCtr="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9" name="Freeform 11"/>
          <p:cNvSpPr>
            <a:spLocks noChangeAspect="1"/>
          </p:cNvSpPr>
          <p:nvPr userDrawn="1"/>
        </p:nvSpPr>
        <p:spPr bwMode="gray">
          <a:xfrm>
            <a:off x="0" y="0"/>
            <a:ext cx="6475236" cy="6858000"/>
          </a:xfrm>
          <a:custGeom>
            <a:avLst/>
            <a:gdLst/>
            <a:ahLst/>
            <a:cxnLst>
              <a:cxn ang="0">
                <a:pos x="0" y="0"/>
              </a:cxn>
              <a:cxn ang="0">
                <a:pos x="0" y="29877"/>
              </a:cxn>
              <a:cxn ang="0">
                <a:pos x="19370" y="29877"/>
              </a:cxn>
              <a:cxn ang="0">
                <a:pos x="28205" y="0"/>
              </a:cxn>
              <a:cxn ang="0">
                <a:pos x="0" y="0"/>
              </a:cxn>
            </a:cxnLst>
            <a:rect l="0" t="0" r="r" b="b"/>
            <a:pathLst>
              <a:path w="28205" h="29877">
                <a:moveTo>
                  <a:pt x="0" y="0"/>
                </a:moveTo>
                <a:lnTo>
                  <a:pt x="0" y="29877"/>
                </a:lnTo>
                <a:lnTo>
                  <a:pt x="19370" y="29877"/>
                </a:lnTo>
                <a:lnTo>
                  <a:pt x="2820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8" name="Title 7"/>
          <p:cNvSpPr>
            <a:spLocks noGrp="1"/>
          </p:cNvSpPr>
          <p:nvPr>
            <p:ph type="title"/>
          </p:nvPr>
        </p:nvSpPr>
        <p:spPr bwMode="gray">
          <a:xfrm>
            <a:off x="323528" y="1340768"/>
            <a:ext cx="5112568" cy="2088232"/>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p:ph type="body" sz="quarter" idx="10"/>
          </p:nvPr>
        </p:nvSpPr>
        <p:spPr bwMode="gray">
          <a:xfrm>
            <a:off x="323528" y="3645025"/>
            <a:ext cx="4752528" cy="1008112"/>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hoto divider">
    <p:bg>
      <p:bgPr>
        <a:solidFill>
          <a:srgbClr val="BABBBC"/>
        </a:solidFill>
        <a:effectLst/>
      </p:bgPr>
    </p:bg>
    <p:spTree>
      <p:nvGrpSpPr>
        <p:cNvPr id="1" name=""/>
        <p:cNvGrpSpPr/>
        <p:nvPr/>
      </p:nvGrpSpPr>
      <p:grpSpPr>
        <a:xfrm>
          <a:off x="0" y="0"/>
          <a:ext cx="0" cy="0"/>
          <a:chOff x="0" y="0"/>
          <a:chExt cx="0" cy="0"/>
        </a:xfrm>
      </p:grpSpPr>
      <p:pic>
        <p:nvPicPr>
          <p:cNvPr id="7" name="Picture 6" descr="BOARDROOM PPL compressed.jpg"/>
          <p:cNvPicPr>
            <a:picLocks noChangeAspect="1"/>
          </p:cNvPicPr>
          <p:nvPr userDrawn="1"/>
        </p:nvPicPr>
        <p:blipFill>
          <a:blip r:embed="rId2" cstate="email"/>
          <a:srcRect/>
          <a:stretch>
            <a:fillRect/>
          </a:stretch>
        </p:blipFill>
        <p:spPr bwMode="gray">
          <a:xfrm>
            <a:off x="0" y="0"/>
            <a:ext cx="9144000" cy="6858000"/>
          </a:xfrm>
          <a:prstGeom prst="rect">
            <a:avLst/>
          </a:prstGeom>
        </p:spPr>
      </p:pic>
      <p:sp>
        <p:nvSpPr>
          <p:cNvPr id="6" name="Freeform 5"/>
          <p:cNvSpPr>
            <a:spLocks noChangeAspect="1"/>
          </p:cNvSpPr>
          <p:nvPr userDrawn="1"/>
        </p:nvSpPr>
        <p:spPr bwMode="gray">
          <a:xfrm>
            <a:off x="0" y="4521200"/>
            <a:ext cx="4537075" cy="2336800"/>
          </a:xfrm>
          <a:custGeom>
            <a:avLst/>
            <a:gdLst/>
            <a:ahLst/>
            <a:cxnLst>
              <a:cxn ang="0">
                <a:pos x="0" y="0"/>
              </a:cxn>
              <a:cxn ang="0">
                <a:pos x="0" y="12503"/>
              </a:cxn>
              <a:cxn ang="0">
                <a:pos x="20575" y="12503"/>
              </a:cxn>
              <a:cxn ang="0">
                <a:pos x="24277" y="0"/>
              </a:cxn>
              <a:cxn ang="0">
                <a:pos x="0" y="0"/>
              </a:cxn>
            </a:cxnLst>
            <a:rect l="0" t="0" r="r" b="b"/>
            <a:pathLst>
              <a:path w="24277" h="12503">
                <a:moveTo>
                  <a:pt x="0" y="0"/>
                </a:moveTo>
                <a:lnTo>
                  <a:pt x="0" y="12503"/>
                </a:lnTo>
                <a:lnTo>
                  <a:pt x="20575" y="12503"/>
                </a:lnTo>
                <a:lnTo>
                  <a:pt x="24277"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fontAlgn="base">
              <a:spcBef>
                <a:spcPct val="50000"/>
              </a:spcBef>
              <a:spcAft>
                <a:spcPct val="0"/>
              </a:spcAft>
            </a:pPr>
            <a:endParaRPr lang="en-GB" sz="1200" dirty="0">
              <a:solidFill>
                <a:srgbClr val="000000"/>
              </a:solidFill>
              <a:cs typeface="Arial" charset="0"/>
            </a:endParaRPr>
          </a:p>
        </p:txBody>
      </p:sp>
      <p:sp>
        <p:nvSpPr>
          <p:cNvPr id="8" name="Title 7"/>
          <p:cNvSpPr>
            <a:spLocks noGrp="1"/>
          </p:cNvSpPr>
          <p:nvPr>
            <p:ph type="title"/>
          </p:nvPr>
        </p:nvSpPr>
        <p:spPr bwMode="gray">
          <a:xfrm>
            <a:off x="323528" y="4941168"/>
            <a:ext cx="3600400" cy="1584176"/>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rgbClr val="00338D"/>
                </a:solidFill>
                <a:latin typeface="Arial" pitchFamily="34" charset="0"/>
                <a:ea typeface="+mj-ea"/>
                <a:cs typeface="Arial" pitchFamily="34" charset="0"/>
              </a:defRPr>
            </a:lvl1pPr>
            <a:lvl2pPr>
              <a:defRPr lang="en-GB" sz="3000" b="1" kern="1200" noProof="0" dirty="0">
                <a:solidFill>
                  <a:srgbClr val="00338D"/>
                </a:solidFill>
                <a:latin typeface="Arial" pitchFamily="34" charset="0"/>
                <a:ea typeface="+mj-ea"/>
                <a:cs typeface="Arial" pitchFamily="34" charset="0"/>
              </a:defRPr>
            </a:lvl2pPr>
            <a:lvl3pPr>
              <a:defRPr lang="en-GB" sz="3000" b="1" kern="1200" noProof="0" dirty="0">
                <a:solidFill>
                  <a:srgbClr val="00338D"/>
                </a:solidFill>
                <a:latin typeface="Arial" pitchFamily="34" charset="0"/>
                <a:ea typeface="+mj-ea"/>
                <a:cs typeface="Arial" pitchFamily="34" charset="0"/>
              </a:defRPr>
            </a:lvl3pPr>
            <a:lvl4pPr>
              <a:defRPr lang="en-GB" sz="3000" b="1" kern="1200" noProof="0" dirty="0">
                <a:solidFill>
                  <a:srgbClr val="00338D"/>
                </a:solidFill>
                <a:latin typeface="Arial" pitchFamily="34" charset="0"/>
                <a:ea typeface="+mj-ea"/>
                <a:cs typeface="Arial" pitchFamily="34" charset="0"/>
              </a:defRPr>
            </a:lvl4pPr>
            <a:lvl5pPr>
              <a:defRPr lang="en-GB" sz="3000" b="1" kern="1200" noProof="0" dirty="0">
                <a:solidFill>
                  <a:srgbClr val="00338D"/>
                </a:solidFill>
                <a:latin typeface="Arial" pitchFamily="34" charset="0"/>
                <a:ea typeface="+mj-ea"/>
                <a:cs typeface="Arial" pitchFamily="34" charset="0"/>
              </a:defRPr>
            </a:lvl5pPr>
            <a:lvl6pPr>
              <a:defRPr lang="en-GB" sz="3000" b="1" kern="1200" noProof="0" dirty="0">
                <a:solidFill>
                  <a:srgbClr val="00338D"/>
                </a:solidFill>
                <a:latin typeface="Arial" pitchFamily="34" charset="0"/>
                <a:ea typeface="+mj-ea"/>
                <a:cs typeface="Arial" pitchFamily="34" charset="0"/>
              </a:defRPr>
            </a:lvl6pPr>
            <a:lvl7pPr>
              <a:defRPr lang="en-GB" sz="3000" b="1" kern="1200" noProof="0" dirty="0">
                <a:solidFill>
                  <a:srgbClr val="00338D"/>
                </a:solidFill>
                <a:latin typeface="Arial" pitchFamily="34" charset="0"/>
                <a:ea typeface="+mj-ea"/>
                <a:cs typeface="Arial" pitchFamily="34" charset="0"/>
              </a:defRPr>
            </a:lvl7pPr>
            <a:lvl8pPr>
              <a:defRPr lang="en-GB" sz="3000" b="1" kern="1200" noProof="0" dirty="0">
                <a:solidFill>
                  <a:srgbClr val="00338D"/>
                </a:solidFill>
                <a:latin typeface="Arial" pitchFamily="34" charset="0"/>
                <a:ea typeface="+mj-ea"/>
                <a:cs typeface="Arial" pitchFamily="34" charset="0"/>
              </a:defRPr>
            </a:lvl8pPr>
            <a:lvl9pPr>
              <a:defRPr lang="en-GB" sz="3000" b="1" kern="1200" noProof="0" dirty="0">
                <a:solidFill>
                  <a:srgbClr val="00338D"/>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hank You (image)">
    <p:spTree>
      <p:nvGrpSpPr>
        <p:cNvPr id="1" name=""/>
        <p:cNvGrpSpPr/>
        <p:nvPr/>
      </p:nvGrpSpPr>
      <p:grpSpPr>
        <a:xfrm>
          <a:off x="0" y="0"/>
          <a:ext cx="0" cy="0"/>
          <a:chOff x="0" y="0"/>
          <a:chExt cx="0" cy="0"/>
        </a:xfrm>
      </p:grpSpPr>
      <p:pic>
        <p:nvPicPr>
          <p:cNvPr id="1026" name="Picture 2" descr="C:\Users\aabbas\Desktop\Images (KPMG)\06_KPMG_LB_Lift.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9" name="Freeform 9"/>
          <p:cNvSpPr>
            <a:spLocks noChangeAspect="1"/>
          </p:cNvSpPr>
          <p:nvPr userDrawn="1"/>
        </p:nvSpPr>
        <p:spPr bwMode="lt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1026" name="Picture 2" descr="C:\Users\aabbas\Desktop\Images (KPMG)\IM_01_H.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9" name="Freeform 9"/>
          <p:cNvSpPr>
            <a:spLocks noChangeAspect="1"/>
          </p:cNvSpPr>
          <p:nvPr userDrawn="1"/>
        </p:nvSpPr>
        <p:spPr bwMode="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bwMode="gray">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5" name="Freeform 8"/>
          <p:cNvSpPr>
            <a:spLocks noChangeAspect="1"/>
          </p:cNvSpPr>
          <p:nvPr userDrawn="1"/>
        </p:nvSpPr>
        <p:spPr bwMode="gray">
          <a:xfrm>
            <a:off x="0" y="0"/>
            <a:ext cx="4833938" cy="3217863"/>
          </a:xfrm>
          <a:custGeom>
            <a:avLst/>
            <a:gdLst/>
            <a:ahLst/>
            <a:cxnLst>
              <a:cxn ang="0">
                <a:pos x="13230" y="10963"/>
              </a:cxn>
              <a:cxn ang="0">
                <a:pos x="16471" y="0"/>
              </a:cxn>
              <a:cxn ang="0">
                <a:pos x="0" y="0"/>
              </a:cxn>
              <a:cxn ang="0">
                <a:pos x="0" y="10963"/>
              </a:cxn>
              <a:cxn ang="0">
                <a:pos x="13230" y="10963"/>
              </a:cxn>
            </a:cxnLst>
            <a:rect l="0" t="0" r="r" b="b"/>
            <a:pathLst>
              <a:path w="16471" h="10963">
                <a:moveTo>
                  <a:pt x="13230" y="10963"/>
                </a:moveTo>
                <a:lnTo>
                  <a:pt x="16471" y="0"/>
                </a:lnTo>
                <a:lnTo>
                  <a:pt x="0" y="0"/>
                </a:lnTo>
                <a:lnTo>
                  <a:pt x="0" y="10963"/>
                </a:lnTo>
                <a:lnTo>
                  <a:pt x="13230" y="10963"/>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3" name="Text Placeholder 12"/>
          <p:cNvSpPr>
            <a:spLocks noGrp="1"/>
          </p:cNvSpPr>
          <p:nvPr>
            <p:ph type="body" sz="quarter" idx="10"/>
          </p:nvPr>
        </p:nvSpPr>
        <p:spPr>
          <a:xfrm>
            <a:off x="323528" y="3716338"/>
            <a:ext cx="3528392" cy="2376487"/>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tx1"/>
                </a:solidFill>
                <a:latin typeface="Arial" pitchFamily="34" charset="0"/>
                <a:ea typeface="+mn-ea"/>
                <a:cs typeface="Arial" pitchFamily="34" charset="0"/>
              </a:defRPr>
            </a:lvl1pPr>
            <a:lvl2pPr>
              <a:defRPr sz="1200"/>
            </a:lvl2pPr>
            <a:lvl3pPr>
              <a:defRPr lang="en-US" sz="1200" b="0" kern="1200" noProof="0" dirty="0" smtClean="0">
                <a:solidFill>
                  <a:schemeClr val="tx1"/>
                </a:solidFill>
                <a:latin typeface="Arial" pitchFamily="34" charset="0"/>
                <a:ea typeface="+mn-ea"/>
                <a:cs typeface="Arial" pitchFamily="34" charset="0"/>
              </a:defRPr>
            </a:lvl3pPr>
            <a:lvl4pPr>
              <a:defRPr lang="en-US" sz="1200" b="0" kern="1200" noProof="0" dirty="0" smtClean="0">
                <a:solidFill>
                  <a:schemeClr val="tx1"/>
                </a:solidFill>
                <a:latin typeface="Arial" pitchFamily="34" charset="0"/>
                <a:ea typeface="+mn-ea"/>
                <a:cs typeface="Arial" pitchFamily="34" charset="0"/>
              </a:defRPr>
            </a:lvl4pPr>
            <a:lvl5pPr>
              <a:defRPr lang="en-US" sz="1200" b="0" kern="1200" noProof="0" dirty="0" smtClean="0">
                <a:solidFill>
                  <a:schemeClr val="tx1"/>
                </a:solidFill>
                <a:latin typeface="Arial" pitchFamily="34" charset="0"/>
                <a:ea typeface="+mn-ea"/>
                <a:cs typeface="Arial" pitchFamily="34" charset="0"/>
              </a:defRPr>
            </a:lvl5pPr>
            <a:lvl6pPr>
              <a:defRPr lang="en-US" sz="1200" b="0" kern="1200" noProof="0" dirty="0" smtClean="0">
                <a:solidFill>
                  <a:schemeClr val="tx1"/>
                </a:solidFill>
                <a:latin typeface="Arial" pitchFamily="34" charset="0"/>
                <a:ea typeface="+mn-ea"/>
                <a:cs typeface="Arial" pitchFamily="34" charset="0"/>
              </a:defRPr>
            </a:lvl6pPr>
            <a:lvl7pPr>
              <a:defRPr lang="en-US" sz="1200" b="0" kern="1200" noProof="0" dirty="0" smtClean="0">
                <a:solidFill>
                  <a:schemeClr val="tx1"/>
                </a:solidFill>
                <a:latin typeface="Arial" pitchFamily="34" charset="0"/>
                <a:ea typeface="+mn-ea"/>
                <a:cs typeface="Arial" pitchFamily="34" charset="0"/>
              </a:defRPr>
            </a:lvl7pPr>
            <a:lvl8pPr>
              <a:defRPr lang="en-US" sz="1200" b="0" kern="1200" noProof="0" dirty="0" smtClean="0">
                <a:solidFill>
                  <a:schemeClr val="tx1"/>
                </a:solidFill>
                <a:latin typeface="Arial" pitchFamily="34" charset="0"/>
                <a:ea typeface="+mn-ea"/>
                <a:cs typeface="Arial" pitchFamily="34" charset="0"/>
              </a:defRPr>
            </a:lvl8pPr>
            <a:lvl9pPr>
              <a:defRPr lang="en-US" sz="1200" b="0" kern="1200" noProof="0" dirty="0" smtClean="0">
                <a:solidFill>
                  <a:schemeClr val="tx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5" name="TextBox 4"/>
          <p:cNvSpPr txBox="1"/>
          <p:nvPr userDrawn="1"/>
        </p:nvSpPr>
        <p:spPr>
          <a:xfrm>
            <a:off x="0" y="0"/>
            <a:ext cx="838200" cy="6858000"/>
          </a:xfrm>
          <a:prstGeom prst="rect">
            <a:avLst/>
          </a:prstGeom>
          <a:solidFill>
            <a:schemeClr val="accent4"/>
          </a:solidFill>
        </p:spPr>
        <p:txBody>
          <a:bodyPr wrap="square" lIns="54000" tIns="54000" rIns="54000" bIns="54000" rtlCol="0">
            <a:noAutofit/>
          </a:bodyPr>
          <a:lstStyle/>
          <a:p>
            <a:endParaRPr lang="en-US" sz="900" dirty="0">
              <a:solidFill>
                <a:srgbClr val="000000"/>
              </a:solidFill>
              <a:cs typeface="Arial" pitchFamily="34" charset="0"/>
            </a:endParaRPr>
          </a:p>
        </p:txBody>
      </p:sp>
      <p:sp>
        <p:nvSpPr>
          <p:cNvPr id="6" name="Flowchart: Delay 5"/>
          <p:cNvSpPr/>
          <p:nvPr userDrawn="1"/>
        </p:nvSpPr>
        <p:spPr>
          <a:xfrm>
            <a:off x="0" y="2286000"/>
            <a:ext cx="1905000" cy="2286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
        <p:nvSpPr>
          <p:cNvPr id="10" name="Right Triangle 9"/>
          <p:cNvSpPr/>
          <p:nvPr userDrawn="1"/>
        </p:nvSpPr>
        <p:spPr>
          <a:xfrm rot="16200000">
            <a:off x="266700" y="1714501"/>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
        <p:nvSpPr>
          <p:cNvPr id="11" name="Right Triangle 10"/>
          <p:cNvSpPr/>
          <p:nvPr userDrawn="1"/>
        </p:nvSpPr>
        <p:spPr>
          <a:xfrm rot="10800000">
            <a:off x="304800" y="4572000"/>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Tree>
  </p:cSld>
  <p:clrMapOvr>
    <a:masterClrMapping/>
  </p:clrMapOvr>
  <p:transition>
    <p:wip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2362200" y="6050038"/>
            <a:ext cx="6515100" cy="68580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extLst/>
          </a:lstStyle>
          <a:p>
            <a:fld id="{047E157E-8DCB-4F70-A0AF-5EB586A91DD4}" type="datetime1">
              <a:rPr lang="en-US" smtClean="0"/>
              <a:pPr/>
              <a:t>2/4/2021</a:t>
            </a:fld>
            <a:endParaRPr lang="en-US" dirty="0"/>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extLst/>
          </a:lstStyle>
          <a:p>
            <a:endParaRPr lang="en-US" dirty="0">
              <a:solidFill>
                <a:srgbClr val="DEF5FA"/>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extLst/>
          </a:lstStyle>
          <a:p>
            <a:fld id="{8F82E0A0-C266-4798-8C8F-B9F91E9DA37E}" type="slidenum">
              <a:rPr lang="en-US" smtClean="0">
                <a:solidFill>
                  <a:srgbClr val="DEF5FA"/>
                </a:solidFill>
              </a:rPr>
              <a:pPr/>
              <a:t>‹#›</a:t>
            </a:fld>
            <a:endParaRPr lang="en-US" dirty="0">
              <a:solidFill>
                <a:srgbClr val="DEF5FA"/>
              </a:solidFill>
            </a:endParaRPr>
          </a:p>
        </p:txBody>
      </p:sp>
      <p:sp>
        <p:nvSpPr>
          <p:cNvPr id="12" name="Rectangle 11"/>
          <p:cNvSpPr>
            <a:spLocks noGrp="1"/>
          </p:cNvSpPr>
          <p:nvPr>
            <p:ph type="title"/>
          </p:nvPr>
        </p:nvSpPr>
        <p:spPr>
          <a:xfrm>
            <a:off x="2362200" y="3124200"/>
            <a:ext cx="6477000" cy="271780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solidFill>
                  <a:srgbClr val="464646"/>
                </a:solidFill>
              </a:rPr>
              <a:pPr/>
              <a:t>2/4/2021</a:t>
            </a:fld>
            <a:endParaRPr lang="en-US">
              <a:solidFill>
                <a:srgbClr val="464646"/>
              </a:solidFill>
            </a:endParaRPr>
          </a:p>
        </p:txBody>
      </p:sp>
      <p:sp>
        <p:nvSpPr>
          <p:cNvPr id="4" name="Rectangle 3"/>
          <p:cNvSpPr>
            <a:spLocks noGrp="1"/>
          </p:cNvSpPr>
          <p:nvPr>
            <p:ph type="ftr" sz="quarter" idx="11"/>
          </p:nvPr>
        </p:nvSpPr>
        <p:spPr/>
        <p:txBody>
          <a:bodyPr/>
          <a:lstStyle/>
          <a:p>
            <a:endParaRPr lang="en-US">
              <a:solidFill>
                <a:srgbClr val="464646"/>
              </a:solidFill>
            </a:endParaRPr>
          </a:p>
        </p:txBody>
      </p:sp>
      <p:sp>
        <p:nvSpPr>
          <p:cNvPr id="5" name="Rectangle 4"/>
          <p:cNvSpPr>
            <a:spLocks noGrp="1"/>
          </p:cNvSpPr>
          <p:nvPr>
            <p:ph type="sldNum" sz="quarter" idx="12"/>
          </p:nvPr>
        </p:nvSpPr>
        <p:spPr/>
        <p:txBody>
          <a:bodyPr/>
          <a:lstStyle/>
          <a:p>
            <a:fld id="{8F82E0A0-C266-4798-8C8F-B9F91E9DA37E}" type="slidenum">
              <a:rPr lang="en-US" smtClean="0"/>
              <a:pPr/>
              <a:t>‹#›</a:t>
            </a:fld>
            <a:endParaRPr lang="en-US"/>
          </a:p>
        </p:txBody>
      </p:sp>
      <p:sp>
        <p:nvSpPr>
          <p:cNvPr id="7" name="Rectangle 6"/>
          <p:cNvSpPr>
            <a:spLocks noGrp="1"/>
          </p:cNvSpPr>
          <p:nvPr>
            <p:ph sz="quarter" idx="13"/>
          </p:nvPr>
        </p:nvSpPr>
        <p:spPr>
          <a:xfrm>
            <a:off x="609600" y="1803400"/>
            <a:ext cx="81534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1"/>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hasCustomPrompt="1"/>
          </p:nvPr>
        </p:nvSpPr>
        <p:spPr>
          <a:xfrm>
            <a:off x="1371600" y="1600200"/>
            <a:ext cx="7620000" cy="99060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solidFill>
                  <a:srgbClr val="464646"/>
                </a:solidFill>
              </a:rPr>
              <a:pPr/>
              <a:t>2/4/2021</a:t>
            </a:fld>
            <a:endParaRPr lang="en-US">
              <a:solidFill>
                <a:srgbClr val="464646"/>
              </a:solidFill>
            </a:endParaRPr>
          </a:p>
        </p:txBody>
      </p:sp>
      <p:sp>
        <p:nvSpPr>
          <p:cNvPr id="13" name="Slide Number Placeholder 12"/>
          <p:cNvSpPr>
            <a:spLocks noGrp="1"/>
          </p:cNvSpPr>
          <p:nvPr>
            <p:ph type="sldNum" sz="quarter" idx="11"/>
          </p:nvPr>
        </p:nvSpPr>
        <p:spPr>
          <a:xfrm>
            <a:off x="0" y="1752601"/>
            <a:ext cx="1295400" cy="701676"/>
          </a:xfrm>
        </p:spPr>
        <p:txBody>
          <a:bodyPr>
            <a:noAutofit/>
          </a:bodyPr>
          <a:lstStyle>
            <a:lvl1pPr>
              <a:defRPr sz="2400">
                <a:solidFill>
                  <a:srgbClr val="FFFFFF"/>
                </a:solidFill>
              </a:defRPr>
            </a:lvl1pPr>
            <a:extLst/>
          </a:lstStyle>
          <a:p>
            <a:fld id="{8F82E0A0-C266-4798-8C8F-B9F91E9DA37E}"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a:solidFill>
                <a:srgbClr val="464646"/>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803403"/>
            <a:ext cx="3886200" cy="43581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803400"/>
            <a:ext cx="3886200" cy="435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solidFill>
                  <a:srgbClr val="464646"/>
                </a:solidFill>
              </a:rPr>
              <a:pPr/>
              <a:t>2/4/2021</a:t>
            </a:fld>
            <a:endParaRPr lang="en-US">
              <a:solidFill>
                <a:srgbClr val="464646"/>
              </a:solidFill>
            </a:endParaRPr>
          </a:p>
        </p:txBody>
      </p:sp>
      <p:sp>
        <p:nvSpPr>
          <p:cNvPr id="10" name="Slide Number Placeholder 9"/>
          <p:cNvSpPr>
            <a:spLocks noGrp="1"/>
          </p:cNvSpPr>
          <p:nvPr>
            <p:ph type="sldNum" sz="quarter" idx="16"/>
          </p:nvPr>
        </p:nvSpPr>
        <p:spPr/>
        <p:txBody>
          <a:bodyPr rtlCol="0"/>
          <a:lstStyle/>
          <a:p>
            <a:fld id="{8F82E0A0-C266-4798-8C8F-B9F91E9DA37E}"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464646"/>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0" cy="134112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2559757"/>
            <a:ext cx="38862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2559757"/>
            <a:ext cx="38862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solidFill>
                  <a:srgbClr val="464646"/>
                </a:solidFill>
              </a:rPr>
              <a:pPr/>
              <a:t>2/4/2021</a:t>
            </a:fld>
            <a:endParaRPr lang="en-US">
              <a:solidFill>
                <a:srgbClr val="464646"/>
              </a:solidFill>
            </a:endParaRPr>
          </a:p>
        </p:txBody>
      </p:sp>
      <p:sp>
        <p:nvSpPr>
          <p:cNvPr id="12" name="Slide Number Placeholder 11"/>
          <p:cNvSpPr>
            <a:spLocks noGrp="1"/>
          </p:cNvSpPr>
          <p:nvPr>
            <p:ph type="sldNum" sz="quarter" idx="16"/>
          </p:nvPr>
        </p:nvSpPr>
        <p:spPr/>
        <p:txBody>
          <a:bodyPr rtlCol="0"/>
          <a:lstStyle/>
          <a:p>
            <a:fld id="{8F82E0A0-C266-4798-8C8F-B9F91E9DA37E}"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464646"/>
              </a:solidFill>
            </a:endParaRPr>
          </a:p>
        </p:txBody>
      </p:sp>
      <p:sp>
        <p:nvSpPr>
          <p:cNvPr id="16" name="Text Placeholder 15"/>
          <p:cNvSpPr>
            <a:spLocks noGrp="1"/>
          </p:cNvSpPr>
          <p:nvPr>
            <p:ph type="body" sz="quarter" idx="18"/>
          </p:nvPr>
        </p:nvSpPr>
        <p:spPr>
          <a:xfrm>
            <a:off x="609600" y="1816384"/>
            <a:ext cx="3886200" cy="707136"/>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816384"/>
            <a:ext cx="3886200" cy="707136"/>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solidFill>
                  <a:srgbClr val="464646"/>
                </a:solidFill>
              </a:rPr>
              <a:pPr/>
              <a:t>2/4/2021</a:t>
            </a:fld>
            <a:endParaRPr lang="en-US">
              <a:solidFill>
                <a:srgbClr val="464646"/>
              </a:solidFill>
            </a:endParaRPr>
          </a:p>
        </p:txBody>
      </p:sp>
      <p:sp>
        <p:nvSpPr>
          <p:cNvPr id="4" name="Footer Placeholder 3"/>
          <p:cNvSpPr>
            <a:spLocks noGrp="1"/>
          </p:cNvSpPr>
          <p:nvPr>
            <p:ph type="ftr" sz="quarter" idx="11"/>
          </p:nvPr>
        </p:nvSpPr>
        <p:spPr/>
        <p:txBody>
          <a:bodyPr/>
          <a:lstStyle/>
          <a:p>
            <a:endParaRPr lang="en-US">
              <a:solidFill>
                <a:srgbClr val="464646"/>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solidFill>
                  <a:srgbClr val="464646"/>
                </a:solidFill>
              </a:rPr>
              <a:pPr/>
              <a:t>2/4/2021</a:t>
            </a:fld>
            <a:endParaRPr lang="en-US">
              <a:solidFill>
                <a:srgbClr val="464646"/>
              </a:solidFill>
            </a:endParaRPr>
          </a:p>
        </p:txBody>
      </p:sp>
      <p:sp>
        <p:nvSpPr>
          <p:cNvPr id="3" name="Footer Placeholder 2"/>
          <p:cNvSpPr>
            <a:spLocks noGrp="1"/>
          </p:cNvSpPr>
          <p:nvPr>
            <p:ph type="ftr" sz="quarter" idx="11"/>
          </p:nvPr>
        </p:nvSpPr>
        <p:spPr/>
        <p:txBody>
          <a:bodyPr/>
          <a:lstStyle/>
          <a:p>
            <a:endParaRPr lang="en-US" dirty="0">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A3F7CB7D-F184-43C7-B6FD-03D728E1BBFF}" type="slidenum">
              <a:rPr lang="en-US" smtClean="0">
                <a:solidFill>
                  <a:srgbClr val="464646"/>
                </a:solidFill>
              </a:rPr>
              <a:pPr/>
              <a:t>‹#›</a:t>
            </a:fld>
            <a:endParaRPr lang="en-US" dirty="0">
              <a:solidFill>
                <a:srgbClr val="464646"/>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7480"/>
            <a:ext cx="8153400" cy="134112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solidFill>
                  <a:srgbClr val="464646"/>
                </a:solidFill>
              </a:rPr>
              <a:pPr/>
              <a:t>2/4/2021</a:t>
            </a:fld>
            <a:endParaRPr lang="en-US">
              <a:solidFill>
                <a:srgbClr val="464646"/>
              </a:solidFill>
            </a:endParaRPr>
          </a:p>
        </p:txBody>
      </p:sp>
      <p:sp>
        <p:nvSpPr>
          <p:cNvPr id="6" name="Footer Placeholder 5"/>
          <p:cNvSpPr>
            <a:spLocks noGrp="1"/>
          </p:cNvSpPr>
          <p:nvPr>
            <p:ph type="ftr" sz="quarter" idx="11"/>
          </p:nvPr>
        </p:nvSpPr>
        <p:spPr/>
        <p:txBody>
          <a:bodyPr/>
          <a:lstStyle/>
          <a:p>
            <a:endParaRPr lang="en-US">
              <a:solidFill>
                <a:srgbClr val="464646"/>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pPr/>
              <a:t>‹#›</a:t>
            </a:fld>
            <a:endParaRPr lang="en-US" dirty="0"/>
          </a:p>
        </p:txBody>
      </p:sp>
      <p:sp>
        <p:nvSpPr>
          <p:cNvPr id="3" name="Text Placeholder 2"/>
          <p:cNvSpPr>
            <a:spLocks noGrp="1"/>
          </p:cNvSpPr>
          <p:nvPr>
            <p:ph type="body" idx="1"/>
          </p:nvPr>
        </p:nvSpPr>
        <p:spPr>
          <a:xfrm>
            <a:off x="609600" y="1905000"/>
            <a:ext cx="16002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905000"/>
            <a:ext cx="64008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600200" y="4724400"/>
            <a:ext cx="7315200" cy="6096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Date Placeholder 11"/>
          <p:cNvSpPr>
            <a:spLocks noGrp="1"/>
          </p:cNvSpPr>
          <p:nvPr>
            <p:ph type="dt" sz="half" idx="10"/>
          </p:nvPr>
        </p:nvSpPr>
        <p:spPr>
          <a:xfrm>
            <a:off x="6248400" y="6248401"/>
            <a:ext cx="2667000" cy="365125"/>
          </a:xfrm>
        </p:spPr>
        <p:txBody>
          <a:bodyPr rtlCol="0"/>
          <a:lstStyle/>
          <a:p>
            <a:fld id="{E4606EA6-EFEA-4C30-9264-4F9291A5780D}" type="datetime1">
              <a:rPr lang="en-US" smtClean="0">
                <a:solidFill>
                  <a:srgbClr val="DEF5FA"/>
                </a:solidFill>
              </a:rPr>
              <a:pPr/>
              <a:t>2/4/2021</a:t>
            </a:fld>
            <a:endParaRPr lang="en-US">
              <a:solidFill>
                <a:srgbClr val="DEF5FA"/>
              </a:solidFill>
            </a:endParaRPr>
          </a:p>
        </p:txBody>
      </p:sp>
      <p:sp>
        <p:nvSpPr>
          <p:cNvPr id="13" name="Slide Number Placeholder 12"/>
          <p:cNvSpPr>
            <a:spLocks noGrp="1"/>
          </p:cNvSpPr>
          <p:nvPr>
            <p:ph type="sldNum" sz="quarter" idx="11"/>
          </p:nvPr>
        </p:nvSpPr>
        <p:spPr>
          <a:xfrm>
            <a:off x="0" y="4667249"/>
            <a:ext cx="1447800" cy="663580"/>
          </a:xfrm>
        </p:spPr>
        <p:txBody>
          <a:bodyPr rtlCol="0"/>
          <a:lstStyle>
            <a:lvl1pPr>
              <a:defRPr sz="2800"/>
            </a:lvl1pPr>
            <a:extLst/>
          </a:lstStyle>
          <a:p>
            <a:fld id="{8F82E0A0-C266-4798-8C8F-B9F91E9DA37E}" type="slidenum">
              <a:rPr lang="en-US" smtClean="0"/>
              <a:pPr/>
              <a:t>‹#›</a:t>
            </a:fld>
            <a:endParaRPr lang="en-US" dirty="0"/>
          </a:p>
        </p:txBody>
      </p:sp>
      <p:sp>
        <p:nvSpPr>
          <p:cNvPr id="14" name="Footer Placeholder 13"/>
          <p:cNvSpPr>
            <a:spLocks noGrp="1"/>
          </p:cNvSpPr>
          <p:nvPr>
            <p:ph type="ftr" sz="quarter" idx="12"/>
          </p:nvPr>
        </p:nvSpPr>
        <p:spPr>
          <a:xfrm>
            <a:off x="1600200" y="6248209"/>
            <a:ext cx="4572000" cy="365125"/>
          </a:xfrm>
        </p:spPr>
        <p:txBody>
          <a:bodyPr rtlCol="0"/>
          <a:lstStyle/>
          <a:p>
            <a:endParaRPr lang="en-US" dirty="0">
              <a:solidFill>
                <a:srgbClr val="DEF5FA"/>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
        <p:nvSpPr>
          <p:cNvPr id="8" name="Text Placeholder 4"/>
          <p:cNvSpPr>
            <a:spLocks noGrp="1"/>
          </p:cNvSpPr>
          <p:nvPr>
            <p:ph type="body" sz="quarter" idx="10"/>
          </p:nvPr>
        </p:nvSpPr>
        <p:spPr bwMode="gray">
          <a:xfrm>
            <a:off x="179512" y="1124745"/>
            <a:ext cx="4248026" cy="4968552"/>
          </a:xfrm>
        </p:spPr>
        <p:txBody>
          <a:bodyPr/>
          <a:lstStyle>
            <a:lvl3pPr marL="273050" indent="-273050">
              <a:defRPr/>
            </a:lvl3pPr>
            <a:lvl4pPr marL="536575" indent="-263525">
              <a:defRPr/>
            </a:lvl4pPr>
            <a:lvl5pPr marL="809625" indent="-271463">
              <a:defRPr/>
            </a:lvl5pPr>
            <a:lvl6pPr marL="1071563" indent="-265113">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4"/>
          <p:cNvSpPr>
            <a:spLocks noGrp="1"/>
          </p:cNvSpPr>
          <p:nvPr>
            <p:ph type="body" sz="quarter" idx="11"/>
          </p:nvPr>
        </p:nvSpPr>
        <p:spPr bwMode="gray">
          <a:xfrm>
            <a:off x="4645149" y="1124745"/>
            <a:ext cx="4248026" cy="4968552"/>
          </a:xfrm>
        </p:spPr>
        <p:txBody>
          <a:bodyPr/>
          <a:lstStyle>
            <a:lvl3pPr marL="273050" indent="-273050">
              <a:defRPr/>
            </a:lvl3pPr>
            <a:lvl4pPr marL="536575" indent="-263525">
              <a:defRPr/>
            </a:lvl4pPr>
            <a:lvl5pPr marL="809625" indent="-271463">
              <a:defRPr/>
            </a:lvl5pPr>
            <a:lvl6pPr marL="1071563" indent="-265113" defTabSz="1071563">
              <a:tabLs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10" name="Text Placeholder 9"/>
          <p:cNvSpPr>
            <a:spLocks noGrp="1"/>
          </p:cNvSpPr>
          <p:nvPr>
            <p:ph type="body" sz="quarter" idx="10"/>
          </p:nvPr>
        </p:nvSpPr>
        <p:spPr bwMode="gray">
          <a:xfrm>
            <a:off x="179388" y="1125538"/>
            <a:ext cx="4248150" cy="2374900"/>
          </a:xfrm>
        </p:spPr>
        <p:txBody>
          <a:bodyPr/>
          <a:lstStyle>
            <a:lvl5pPr>
              <a:defRPr/>
            </a:lvl5pPr>
            <a:lvl6pPr>
              <a:defRPr baseline="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12" name="Text Placeholder 11"/>
          <p:cNvSpPr>
            <a:spLocks noGrp="1"/>
          </p:cNvSpPr>
          <p:nvPr>
            <p:ph type="body" sz="quarter" idx="11"/>
          </p:nvPr>
        </p:nvSpPr>
        <p:spPr bwMode="gray">
          <a:xfrm>
            <a:off x="4643438" y="1125538"/>
            <a:ext cx="4249737"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p:cNvSpPr>
            <a:spLocks noGrp="1"/>
          </p:cNvSpPr>
          <p:nvPr>
            <p:ph type="body" sz="quarter" idx="12"/>
          </p:nvPr>
        </p:nvSpPr>
        <p:spPr bwMode="gray">
          <a:xfrm>
            <a:off x="179388" y="3716338"/>
            <a:ext cx="424815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p:cNvSpPr>
            <a:spLocks noGrp="1"/>
          </p:cNvSpPr>
          <p:nvPr>
            <p:ph type="body" sz="quarter" idx="13"/>
          </p:nvPr>
        </p:nvSpPr>
        <p:spPr bwMode="gray">
          <a:xfrm>
            <a:off x="4643438" y="3716338"/>
            <a:ext cx="4249737"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theme" Target="../theme/theme3.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 name="Text Placeholder 50"/>
          <p:cNvSpPr>
            <a:spLocks noGrp="1"/>
          </p:cNvSpPr>
          <p:nvPr>
            <p:ph type="body" idx="1"/>
          </p:nvPr>
        </p:nvSpPr>
        <p:spPr bwMode="gray">
          <a:xfrm>
            <a:off x="179512" y="1124745"/>
            <a:ext cx="8712968" cy="4968552"/>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grpSp>
        <p:nvGrpSpPr>
          <p:cNvPr id="2" name="Group 17"/>
          <p:cNvGrpSpPr/>
          <p:nvPr/>
        </p:nvGrpSpPr>
        <p:grpSpPr bwMode="gray">
          <a:xfrm>
            <a:off x="179512" y="1124744"/>
            <a:ext cx="8712968" cy="4968552"/>
            <a:chOff x="179512" y="1124744"/>
            <a:chExt cx="8712968" cy="4968552"/>
          </a:xfrm>
          <a:noFill/>
        </p:grpSpPr>
        <p:sp>
          <p:nvSpPr>
            <p:cNvPr id="29" name="Rectangle 28"/>
            <p:cNvSpPr>
              <a:spLocks noChangeArrowheads="1"/>
            </p:cNvSpPr>
            <p:nvPr userDrawn="1"/>
          </p:nvSpPr>
          <p:spPr bwMode="gray">
            <a:xfrm>
              <a:off x="179512" y="1125120"/>
              <a:ext cx="8712968" cy="496800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0" name="Rectangle 29"/>
            <p:cNvSpPr>
              <a:spLocks noChangeArrowheads="1"/>
            </p:cNvSpPr>
            <p:nvPr userDrawn="1"/>
          </p:nvSpPr>
          <p:spPr bwMode="gray">
            <a:xfrm>
              <a:off x="442824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1" name="Rectangle 30"/>
            <p:cNvSpPr>
              <a:spLocks noChangeArrowheads="1"/>
            </p:cNvSpPr>
            <p:nvPr userDrawn="1"/>
          </p:nvSpPr>
          <p:spPr bwMode="gray">
            <a:xfrm rot="5400000">
              <a:off x="4428240" y="-747120"/>
              <a:ext cx="216000" cy="871248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2" name="Rectangle 31"/>
            <p:cNvSpPr>
              <a:spLocks noChangeArrowheads="1"/>
            </p:cNvSpPr>
            <p:nvPr userDrawn="1"/>
          </p:nvSpPr>
          <p:spPr bwMode="gray">
            <a:xfrm>
              <a:off x="219612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3" name="Rectangle 32"/>
            <p:cNvSpPr>
              <a:spLocks noChangeArrowheads="1"/>
            </p:cNvSpPr>
            <p:nvPr userDrawn="1"/>
          </p:nvSpPr>
          <p:spPr bwMode="gray">
            <a:xfrm>
              <a:off x="666036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grpSp>
      <p:grpSp>
        <p:nvGrpSpPr>
          <p:cNvPr id="3" name="Group 47"/>
          <p:cNvGrpSpPr/>
          <p:nvPr/>
        </p:nvGrpSpPr>
        <p:grpSpPr bwMode="gray">
          <a:xfrm>
            <a:off x="0" y="836712"/>
            <a:ext cx="9144000" cy="5544616"/>
            <a:chOff x="0" y="836712"/>
            <a:chExt cx="9144000" cy="5544616"/>
          </a:xfrm>
          <a:noFill/>
        </p:grpSpPr>
        <p:sp>
          <p:nvSpPr>
            <p:cNvPr id="24" name="Rectangle 23"/>
            <p:cNvSpPr>
              <a:spLocks noChangeArrowheads="1"/>
            </p:cNvSpPr>
            <p:nvPr userDrawn="1"/>
          </p:nvSpPr>
          <p:spPr bwMode="gray">
            <a:xfrm rot="16200000">
              <a:off x="4426396" y="944728"/>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5" name="Rectangle 5"/>
            <p:cNvSpPr>
              <a:spLocks noChangeArrowheads="1"/>
            </p:cNvSpPr>
            <p:nvPr userDrawn="1"/>
          </p:nvSpPr>
          <p:spPr bwMode="gray">
            <a:xfrm rot="16200000">
              <a:off x="4426397" y="6201312"/>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6" name="Rectangle 4"/>
            <p:cNvSpPr/>
            <p:nvPr userDrawn="1"/>
          </p:nvSpPr>
          <p:spPr bwMode="gray">
            <a:xfrm flipV="1">
              <a:off x="0" y="3573120"/>
              <a:ext cx="18000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7" name="Rectangle 26"/>
            <p:cNvSpPr/>
            <p:nvPr userDrawn="1"/>
          </p:nvSpPr>
          <p:spPr bwMode="gray">
            <a:xfrm>
              <a:off x="8892480" y="3573120"/>
              <a:ext cx="25152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grpSp>
      <p:sp>
        <p:nvSpPr>
          <p:cNvPr id="22" name="Freeform 20"/>
          <p:cNvSpPr>
            <a:spLocks noChangeAspect="1"/>
          </p:cNvSpPr>
          <p:nvPr/>
        </p:nvSpPr>
        <p:spPr bwMode="gray">
          <a:xfrm>
            <a:off x="0" y="0"/>
            <a:ext cx="9140825" cy="835025"/>
          </a:xfrm>
          <a:custGeom>
            <a:avLst/>
            <a:gdLst/>
            <a:ahLst/>
            <a:cxnLst>
              <a:cxn ang="0">
                <a:pos x="0" y="0"/>
              </a:cxn>
              <a:cxn ang="0">
                <a:pos x="0" y="1729"/>
              </a:cxn>
              <a:cxn ang="0">
                <a:pos x="18422" y="1729"/>
              </a:cxn>
              <a:cxn ang="0">
                <a:pos x="18935" y="0"/>
              </a:cxn>
              <a:cxn ang="0">
                <a:pos x="0" y="0"/>
              </a:cxn>
            </a:cxnLst>
            <a:rect l="0" t="0" r="r" b="b"/>
            <a:pathLst>
              <a:path w="18935" h="1729">
                <a:moveTo>
                  <a:pt x="0" y="0"/>
                </a:moveTo>
                <a:lnTo>
                  <a:pt x="0" y="1729"/>
                </a:lnTo>
                <a:lnTo>
                  <a:pt x="18422" y="1729"/>
                </a:lnTo>
                <a:lnTo>
                  <a:pt x="1893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34" name="Line 10"/>
          <p:cNvSpPr>
            <a:spLocks noChangeShapeType="1"/>
          </p:cNvSpPr>
          <p:nvPr/>
        </p:nvSpPr>
        <p:spPr bwMode="gray">
          <a:xfrm>
            <a:off x="179512" y="6381332"/>
            <a:ext cx="8712968" cy="0"/>
          </a:xfrm>
          <a:prstGeom prst="line">
            <a:avLst/>
          </a:prstGeom>
          <a:noFill/>
          <a:ln w="3175">
            <a:solidFill>
              <a:schemeClr val="tx1"/>
            </a:solidFill>
            <a:round/>
            <a:headEnd/>
            <a:tailEnd/>
          </a:ln>
        </p:spPr>
        <p:txBody>
          <a:bodyPr/>
          <a:lstStyle/>
          <a:p>
            <a:endParaRPr lang="en-GB" dirty="0"/>
          </a:p>
        </p:txBody>
      </p:sp>
      <p:sp>
        <p:nvSpPr>
          <p:cNvPr id="36" name="Rectangle 35"/>
          <p:cNvSpPr/>
          <p:nvPr/>
        </p:nvSpPr>
        <p:spPr bwMode="gray">
          <a:xfrm>
            <a:off x="8389560" y="6381332"/>
            <a:ext cx="502920" cy="280800"/>
          </a:xfrm>
          <a:prstGeom prst="rect">
            <a:avLst/>
          </a:prstGeom>
          <a:ln>
            <a:miter lim="800000"/>
            <a:headEnd/>
            <a:tailEnd/>
          </a:ln>
        </p:spPr>
        <p:txBody>
          <a:bodyPr vert="horz" wrap="square" lIns="72000" tIns="72000" rIns="0" bIns="0" numCol="1" anchor="t" anchorCtr="0" compatLnSpc="1">
            <a:prstTxWarp prst="textNoShape">
              <a:avLst/>
            </a:prstTxWarp>
          </a:bodyPr>
          <a:lstStyle/>
          <a:p>
            <a:pPr algn="r" rtl="0" fontAlgn="base">
              <a:spcBef>
                <a:spcPct val="40000"/>
              </a:spcBef>
              <a:spcAft>
                <a:spcPct val="0"/>
              </a:spcAft>
            </a:pPr>
            <a:fld id="{358FC8E3-FE67-4452-9F4E-9A47A20D0542}" type="slidenum">
              <a:rPr lang="en-GB" sz="900" kern="1200" noProof="0" smtClean="0">
                <a:solidFill>
                  <a:srgbClr val="00338D"/>
                </a:solidFill>
                <a:latin typeface="Arial"/>
                <a:ea typeface="+mn-ea"/>
                <a:cs typeface="Arial" charset="0"/>
              </a:rPr>
              <a:pPr algn="r" rtl="0" fontAlgn="base">
                <a:spcBef>
                  <a:spcPct val="40000"/>
                </a:spcBef>
                <a:spcAft>
                  <a:spcPct val="0"/>
                </a:spcAft>
              </a:pPr>
              <a:t>‹#›</a:t>
            </a:fld>
            <a:endParaRPr lang="en-GB" sz="900" kern="1200" dirty="0">
              <a:solidFill>
                <a:srgbClr val="00338D"/>
              </a:solidFill>
              <a:latin typeface="Arial"/>
              <a:ea typeface="+mn-ea"/>
              <a:cs typeface="Arial" charset="0"/>
            </a:endParaRPr>
          </a:p>
        </p:txBody>
      </p:sp>
      <p:sp>
        <p:nvSpPr>
          <p:cNvPr id="46" name="Title Placeholder 45"/>
          <p:cNvSpPr>
            <a:spLocks noGrp="1"/>
          </p:cNvSpPr>
          <p:nvPr>
            <p:ph type="title"/>
          </p:nvPr>
        </p:nvSpPr>
        <p:spPr bwMode="gray">
          <a:xfrm>
            <a:off x="179512" y="116632"/>
            <a:ext cx="8712968" cy="576064"/>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r>
              <a:rPr lang="en-GB" dirty="0"/>
              <a:t>Click to edit Master title style</a:t>
            </a:r>
          </a:p>
        </p:txBody>
      </p:sp>
      <p:sp>
        <p:nvSpPr>
          <p:cNvPr id="35" name="Text Box 8"/>
          <p:cNvSpPr txBox="1">
            <a:spLocks noChangeArrowheads="1"/>
          </p:cNvSpPr>
          <p:nvPr>
            <p:custDataLst>
              <p:tags r:id="rId30"/>
            </p:custDataLst>
          </p:nvPr>
        </p:nvSpPr>
        <p:spPr bwMode="gray">
          <a:xfrm>
            <a:off x="179512" y="6381328"/>
            <a:ext cx="5832648" cy="180425"/>
          </a:xfrm>
          <a:prstGeom prst="rect">
            <a:avLst/>
          </a:prstGeom>
          <a:noFill/>
          <a:ln w="9525">
            <a:noFill/>
            <a:miter lim="800000"/>
            <a:headEnd/>
            <a:tailEnd/>
          </a:ln>
          <a:effectLst/>
        </p:spPr>
        <p:txBody>
          <a:bodyPr wrap="square" lIns="0" tIns="72000" rIns="0" bIns="0">
            <a:spAutoFit/>
          </a:bodyPr>
          <a:lstStyle/>
          <a:p>
            <a:pPr algn="l">
              <a:spcBef>
                <a:spcPct val="40000"/>
              </a:spcBef>
            </a:pPr>
            <a:r>
              <a:rPr lang="en-US" sz="700">
                <a:solidFill>
                  <a:srgbClr val="00338D"/>
                </a:solidFill>
                <a:latin typeface="Arial"/>
              </a:rPr>
              <a:t>                                                                                                                            </a:t>
            </a:r>
            <a:endParaRPr lang="en-GB" sz="700" dirty="0">
              <a:solidFill>
                <a:srgbClr val="00338D"/>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xStyles>
    <p:titleStyle>
      <a:lvl1pPr algn="l" defTabSz="914400" rtl="0" eaLnBrk="1" latinLnBrk="0" hangingPunct="1">
        <a:spcBef>
          <a:spcPct val="0"/>
        </a:spcBef>
        <a:buNone/>
        <a:defRPr lang="en-GB" sz="2000" b="1" kern="1200" noProof="0" dirty="0" smtClean="0">
          <a:solidFill>
            <a:schemeClr val="bg1"/>
          </a:solidFill>
          <a:latin typeface="Arial"/>
          <a:ea typeface="+mj-ea"/>
          <a:cs typeface="Arial" pitchFamily="34" charset="0"/>
        </a:defRPr>
      </a:lvl1pPr>
      <a:lvl2pPr eaLnBrk="1" hangingPunct="1">
        <a:defRPr lang="en-GB" sz="1800" b="1" kern="1200" noProof="0" dirty="0">
          <a:solidFill>
            <a:schemeClr val="bg1"/>
          </a:solidFill>
          <a:latin typeface="Arial" pitchFamily="34" charset="0"/>
          <a:ea typeface="+mj-ea"/>
          <a:cs typeface="Arial" pitchFamily="34" charset="0"/>
        </a:defRPr>
      </a:lvl2pPr>
      <a:lvl3pPr eaLnBrk="1" hangingPunct="1">
        <a:defRPr lang="en-GB" sz="1800" b="1" kern="1200" noProof="0" dirty="0">
          <a:solidFill>
            <a:schemeClr val="bg1"/>
          </a:solidFill>
          <a:latin typeface="Arial" pitchFamily="34" charset="0"/>
          <a:ea typeface="+mj-ea"/>
          <a:cs typeface="Arial" pitchFamily="34" charset="0"/>
        </a:defRPr>
      </a:lvl3pPr>
      <a:lvl4pPr eaLnBrk="1" hangingPunct="1">
        <a:defRPr lang="en-GB" sz="1800" b="1" kern="1200" noProof="0" dirty="0">
          <a:solidFill>
            <a:schemeClr val="bg1"/>
          </a:solidFill>
          <a:latin typeface="Arial" pitchFamily="34" charset="0"/>
          <a:ea typeface="+mj-ea"/>
          <a:cs typeface="Arial" pitchFamily="34" charset="0"/>
        </a:defRPr>
      </a:lvl4pPr>
      <a:lvl5pPr eaLnBrk="1" hangingPunct="1">
        <a:defRPr lang="en-GB" sz="1800" b="1" kern="1200" noProof="0" dirty="0">
          <a:solidFill>
            <a:schemeClr val="bg1"/>
          </a:solidFill>
          <a:latin typeface="Arial" pitchFamily="34" charset="0"/>
          <a:ea typeface="+mj-ea"/>
          <a:cs typeface="Arial" pitchFamily="34" charset="0"/>
        </a:defRPr>
      </a:lvl5pPr>
      <a:lvl6pPr eaLnBrk="1" hangingPunct="1">
        <a:defRPr lang="en-GB" sz="1800" b="1" kern="1200" noProof="0" dirty="0">
          <a:solidFill>
            <a:schemeClr val="bg1"/>
          </a:solidFill>
          <a:latin typeface="Arial" pitchFamily="34" charset="0"/>
          <a:ea typeface="+mj-ea"/>
          <a:cs typeface="Arial" pitchFamily="34" charset="0"/>
        </a:defRPr>
      </a:lvl6pPr>
      <a:lvl7pPr eaLnBrk="1" hangingPunct="1">
        <a:defRPr lang="en-GB" sz="1800" b="1" kern="1200" noProof="0" dirty="0">
          <a:solidFill>
            <a:schemeClr val="bg1"/>
          </a:solidFill>
          <a:latin typeface="Arial" pitchFamily="34" charset="0"/>
          <a:ea typeface="+mj-ea"/>
          <a:cs typeface="Arial" pitchFamily="34" charset="0"/>
        </a:defRPr>
      </a:lvl7pPr>
      <a:lvl8pPr eaLnBrk="1" hangingPunct="1">
        <a:defRPr lang="en-GB" sz="1800" b="1" kern="1200" noProof="0" dirty="0">
          <a:solidFill>
            <a:schemeClr val="bg1"/>
          </a:solidFill>
          <a:latin typeface="Arial" pitchFamily="34" charset="0"/>
          <a:ea typeface="+mj-ea"/>
          <a:cs typeface="Arial" pitchFamily="34" charset="0"/>
        </a:defRPr>
      </a:lvl8pPr>
      <a:lvl9pPr eaLnBrk="1" hangingPunct="1">
        <a:defRPr lang="en-GB" sz="1800" b="1" kern="1200" noProof="0" dirty="0">
          <a:solidFill>
            <a:schemeClr val="bg1"/>
          </a:solidFill>
          <a:latin typeface="Arial" pitchFamily="34" charset="0"/>
          <a:ea typeface="+mj-ea"/>
          <a:cs typeface="Arial" pitchFamily="34" charset="0"/>
        </a:defRPr>
      </a:lvl9pPr>
    </p:titleStyle>
    <p:body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 name="Text Placeholder 50"/>
          <p:cNvSpPr>
            <a:spLocks noGrp="1"/>
          </p:cNvSpPr>
          <p:nvPr>
            <p:ph type="body" idx="1"/>
          </p:nvPr>
        </p:nvSpPr>
        <p:spPr bwMode="gray">
          <a:xfrm>
            <a:off x="179512" y="1124745"/>
            <a:ext cx="8712968" cy="4968552"/>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grpSp>
        <p:nvGrpSpPr>
          <p:cNvPr id="2" name="Group 17"/>
          <p:cNvGrpSpPr/>
          <p:nvPr/>
        </p:nvGrpSpPr>
        <p:grpSpPr bwMode="gray">
          <a:xfrm>
            <a:off x="179512" y="1124744"/>
            <a:ext cx="8712968" cy="4968552"/>
            <a:chOff x="179512" y="1124744"/>
            <a:chExt cx="8712968" cy="4968552"/>
          </a:xfrm>
          <a:noFill/>
        </p:grpSpPr>
        <p:sp>
          <p:nvSpPr>
            <p:cNvPr id="29" name="Rectangle 28"/>
            <p:cNvSpPr>
              <a:spLocks noChangeArrowheads="1"/>
            </p:cNvSpPr>
            <p:nvPr userDrawn="1"/>
          </p:nvSpPr>
          <p:spPr bwMode="gray">
            <a:xfrm>
              <a:off x="179512" y="1125120"/>
              <a:ext cx="8712968" cy="4968000"/>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0" name="Rectangle 29"/>
            <p:cNvSpPr>
              <a:spLocks noChangeArrowheads="1"/>
            </p:cNvSpPr>
            <p:nvPr userDrawn="1"/>
          </p:nvSpPr>
          <p:spPr bwMode="gray">
            <a:xfrm>
              <a:off x="442824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1" name="Rectangle 30"/>
            <p:cNvSpPr>
              <a:spLocks noChangeArrowheads="1"/>
            </p:cNvSpPr>
            <p:nvPr userDrawn="1"/>
          </p:nvSpPr>
          <p:spPr bwMode="gray">
            <a:xfrm rot="5400000">
              <a:off x="4428240" y="-747120"/>
              <a:ext cx="216000" cy="8712480"/>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2" name="Rectangle 31"/>
            <p:cNvSpPr>
              <a:spLocks noChangeArrowheads="1"/>
            </p:cNvSpPr>
            <p:nvPr userDrawn="1"/>
          </p:nvSpPr>
          <p:spPr bwMode="gray">
            <a:xfrm>
              <a:off x="219612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3" name="Rectangle 32"/>
            <p:cNvSpPr>
              <a:spLocks noChangeArrowheads="1"/>
            </p:cNvSpPr>
            <p:nvPr userDrawn="1"/>
          </p:nvSpPr>
          <p:spPr bwMode="gray">
            <a:xfrm>
              <a:off x="666036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grpSp>
      <p:grpSp>
        <p:nvGrpSpPr>
          <p:cNvPr id="3" name="Group 47"/>
          <p:cNvGrpSpPr/>
          <p:nvPr/>
        </p:nvGrpSpPr>
        <p:grpSpPr bwMode="gray">
          <a:xfrm>
            <a:off x="0" y="836712"/>
            <a:ext cx="9144000" cy="5544616"/>
            <a:chOff x="0" y="836712"/>
            <a:chExt cx="9144000" cy="5544616"/>
          </a:xfrm>
          <a:noFill/>
        </p:grpSpPr>
        <p:sp>
          <p:nvSpPr>
            <p:cNvPr id="24" name="Rectangle 23"/>
            <p:cNvSpPr>
              <a:spLocks noChangeArrowheads="1"/>
            </p:cNvSpPr>
            <p:nvPr userDrawn="1"/>
          </p:nvSpPr>
          <p:spPr bwMode="gray">
            <a:xfrm rot="16200000">
              <a:off x="4426396" y="944728"/>
              <a:ext cx="288032"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sp>
          <p:nvSpPr>
            <p:cNvPr id="25" name="Rectangle 5"/>
            <p:cNvSpPr>
              <a:spLocks noChangeArrowheads="1"/>
            </p:cNvSpPr>
            <p:nvPr userDrawn="1"/>
          </p:nvSpPr>
          <p:spPr bwMode="gray">
            <a:xfrm rot="16200000">
              <a:off x="4426397" y="6201312"/>
              <a:ext cx="288032"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sp>
          <p:nvSpPr>
            <p:cNvPr id="26" name="Rectangle 4"/>
            <p:cNvSpPr/>
            <p:nvPr userDrawn="1"/>
          </p:nvSpPr>
          <p:spPr bwMode="gray">
            <a:xfrm flipV="1">
              <a:off x="0" y="3573120"/>
              <a:ext cx="180000"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sp>
          <p:nvSpPr>
            <p:cNvPr id="27" name="Rectangle 26"/>
            <p:cNvSpPr/>
            <p:nvPr userDrawn="1"/>
          </p:nvSpPr>
          <p:spPr bwMode="gray">
            <a:xfrm>
              <a:off x="8892480" y="3573120"/>
              <a:ext cx="251520"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grpSp>
      <p:sp>
        <p:nvSpPr>
          <p:cNvPr id="22" name="Freeform 20"/>
          <p:cNvSpPr>
            <a:spLocks noChangeAspect="1"/>
          </p:cNvSpPr>
          <p:nvPr/>
        </p:nvSpPr>
        <p:spPr bwMode="gray">
          <a:xfrm>
            <a:off x="0" y="0"/>
            <a:ext cx="9140825" cy="835025"/>
          </a:xfrm>
          <a:custGeom>
            <a:avLst/>
            <a:gdLst/>
            <a:ahLst/>
            <a:cxnLst>
              <a:cxn ang="0">
                <a:pos x="0" y="0"/>
              </a:cxn>
              <a:cxn ang="0">
                <a:pos x="0" y="1729"/>
              </a:cxn>
              <a:cxn ang="0">
                <a:pos x="18422" y="1729"/>
              </a:cxn>
              <a:cxn ang="0">
                <a:pos x="18935" y="0"/>
              </a:cxn>
              <a:cxn ang="0">
                <a:pos x="0" y="0"/>
              </a:cxn>
            </a:cxnLst>
            <a:rect l="0" t="0" r="r" b="b"/>
            <a:pathLst>
              <a:path w="18935" h="1729">
                <a:moveTo>
                  <a:pt x="0" y="0"/>
                </a:moveTo>
                <a:lnTo>
                  <a:pt x="0" y="1729"/>
                </a:lnTo>
                <a:lnTo>
                  <a:pt x="18422" y="1729"/>
                </a:lnTo>
                <a:lnTo>
                  <a:pt x="1893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34" name="Line 10"/>
          <p:cNvSpPr>
            <a:spLocks noChangeShapeType="1"/>
          </p:cNvSpPr>
          <p:nvPr/>
        </p:nvSpPr>
        <p:spPr bwMode="gray">
          <a:xfrm>
            <a:off x="179512" y="6381332"/>
            <a:ext cx="8712968" cy="0"/>
          </a:xfrm>
          <a:prstGeom prst="line">
            <a:avLst/>
          </a:prstGeom>
          <a:noFill/>
          <a:ln w="3175">
            <a:solidFill>
              <a:schemeClr val="tx1"/>
            </a:solidFill>
            <a:round/>
            <a:headEnd/>
            <a:tailEnd/>
          </a:ln>
        </p:spPr>
        <p:txBody>
          <a:bodyPr/>
          <a:lstStyle/>
          <a:p>
            <a:endParaRPr lang="en-GB" dirty="0">
              <a:solidFill>
                <a:srgbClr val="000000"/>
              </a:solidFill>
            </a:endParaRPr>
          </a:p>
        </p:txBody>
      </p:sp>
      <p:sp>
        <p:nvSpPr>
          <p:cNvPr id="36" name="Rectangle 35"/>
          <p:cNvSpPr/>
          <p:nvPr/>
        </p:nvSpPr>
        <p:spPr bwMode="gray">
          <a:xfrm>
            <a:off x="8389560" y="6381332"/>
            <a:ext cx="502920" cy="280800"/>
          </a:xfrm>
          <a:prstGeom prst="rect">
            <a:avLst/>
          </a:prstGeom>
          <a:ln>
            <a:miter lim="800000"/>
            <a:headEnd/>
            <a:tailEnd/>
          </a:ln>
        </p:spPr>
        <p:txBody>
          <a:bodyPr vert="horz" wrap="square" lIns="72000" tIns="72000" rIns="0" bIns="0" numCol="1" anchor="t" anchorCtr="0" compatLnSpc="1">
            <a:prstTxWarp prst="textNoShape">
              <a:avLst/>
            </a:prstTxWarp>
          </a:bodyPr>
          <a:lstStyle/>
          <a:p>
            <a:pPr algn="r" fontAlgn="base">
              <a:spcBef>
                <a:spcPct val="40000"/>
              </a:spcBef>
              <a:spcAft>
                <a:spcPct val="0"/>
              </a:spcAft>
            </a:pPr>
            <a:fld id="{358FC8E3-FE67-4452-9F4E-9A47A20D0542}" type="slidenum">
              <a:rPr lang="en-GB" sz="900" smtClean="0">
                <a:solidFill>
                  <a:srgbClr val="00338D"/>
                </a:solidFill>
                <a:cs typeface="Arial" charset="0"/>
              </a:rPr>
              <a:pPr algn="r" fontAlgn="base">
                <a:spcBef>
                  <a:spcPct val="40000"/>
                </a:spcBef>
                <a:spcAft>
                  <a:spcPct val="0"/>
                </a:spcAft>
              </a:pPr>
              <a:t>‹#›</a:t>
            </a:fld>
            <a:endParaRPr lang="en-GB" sz="900" dirty="0">
              <a:solidFill>
                <a:srgbClr val="00338D"/>
              </a:solidFill>
              <a:cs typeface="Arial" charset="0"/>
            </a:endParaRPr>
          </a:p>
        </p:txBody>
      </p:sp>
      <p:sp>
        <p:nvSpPr>
          <p:cNvPr id="46" name="Title Placeholder 45"/>
          <p:cNvSpPr>
            <a:spLocks noGrp="1"/>
          </p:cNvSpPr>
          <p:nvPr>
            <p:ph type="title"/>
          </p:nvPr>
        </p:nvSpPr>
        <p:spPr bwMode="gray">
          <a:xfrm>
            <a:off x="179512" y="116632"/>
            <a:ext cx="8712968" cy="576064"/>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r>
              <a:rPr lang="en-GB" dirty="0"/>
              <a:t>Click to edit Master title style</a:t>
            </a:r>
          </a:p>
        </p:txBody>
      </p:sp>
      <p:sp>
        <p:nvSpPr>
          <p:cNvPr id="35" name="Text Box 8"/>
          <p:cNvSpPr txBox="1">
            <a:spLocks noChangeArrowheads="1"/>
          </p:cNvSpPr>
          <p:nvPr>
            <p:custDataLst>
              <p:tags r:id="rId30"/>
            </p:custDataLst>
          </p:nvPr>
        </p:nvSpPr>
        <p:spPr bwMode="gray">
          <a:xfrm>
            <a:off x="179512" y="6381328"/>
            <a:ext cx="5832648" cy="180425"/>
          </a:xfrm>
          <a:prstGeom prst="rect">
            <a:avLst/>
          </a:prstGeom>
          <a:noFill/>
          <a:ln w="9525">
            <a:noFill/>
            <a:miter lim="800000"/>
            <a:headEnd/>
            <a:tailEnd/>
          </a:ln>
          <a:effectLst/>
        </p:spPr>
        <p:txBody>
          <a:bodyPr wrap="square" lIns="0" tIns="72000" rIns="0" bIns="0">
            <a:spAutoFit/>
          </a:bodyPr>
          <a:lstStyle/>
          <a:p>
            <a:pPr>
              <a:spcBef>
                <a:spcPct val="40000"/>
              </a:spcBef>
            </a:pPr>
            <a:r>
              <a:rPr lang="en-US" sz="700">
                <a:solidFill>
                  <a:srgbClr val="00338D"/>
                </a:solidFill>
              </a:rPr>
              <a:t>                                                                                                                            </a:t>
            </a:r>
            <a:endParaRPr lang="en-GB" sz="700" dirty="0">
              <a:solidFill>
                <a:srgbClr val="00338D"/>
              </a:solidFill>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Lst>
  <p:txStyles>
    <p:titleStyle>
      <a:lvl1pPr algn="l" defTabSz="914400" rtl="0" eaLnBrk="1" latinLnBrk="0" hangingPunct="1">
        <a:spcBef>
          <a:spcPct val="0"/>
        </a:spcBef>
        <a:buNone/>
        <a:defRPr lang="en-GB" sz="2000" b="1" kern="1200" noProof="0" dirty="0" smtClean="0">
          <a:solidFill>
            <a:schemeClr val="bg1"/>
          </a:solidFill>
          <a:latin typeface="Arial"/>
          <a:ea typeface="+mj-ea"/>
          <a:cs typeface="Arial" pitchFamily="34" charset="0"/>
        </a:defRPr>
      </a:lvl1pPr>
      <a:lvl2pPr eaLnBrk="1" hangingPunct="1">
        <a:defRPr lang="en-GB" sz="1800" b="1" kern="1200" noProof="0" dirty="0">
          <a:solidFill>
            <a:schemeClr val="bg1"/>
          </a:solidFill>
          <a:latin typeface="Arial" pitchFamily="34" charset="0"/>
          <a:ea typeface="+mj-ea"/>
          <a:cs typeface="Arial" pitchFamily="34" charset="0"/>
        </a:defRPr>
      </a:lvl2pPr>
      <a:lvl3pPr eaLnBrk="1" hangingPunct="1">
        <a:defRPr lang="en-GB" sz="1800" b="1" kern="1200" noProof="0" dirty="0">
          <a:solidFill>
            <a:schemeClr val="bg1"/>
          </a:solidFill>
          <a:latin typeface="Arial" pitchFamily="34" charset="0"/>
          <a:ea typeface="+mj-ea"/>
          <a:cs typeface="Arial" pitchFamily="34" charset="0"/>
        </a:defRPr>
      </a:lvl3pPr>
      <a:lvl4pPr eaLnBrk="1" hangingPunct="1">
        <a:defRPr lang="en-GB" sz="1800" b="1" kern="1200" noProof="0" dirty="0">
          <a:solidFill>
            <a:schemeClr val="bg1"/>
          </a:solidFill>
          <a:latin typeface="Arial" pitchFamily="34" charset="0"/>
          <a:ea typeface="+mj-ea"/>
          <a:cs typeface="Arial" pitchFamily="34" charset="0"/>
        </a:defRPr>
      </a:lvl4pPr>
      <a:lvl5pPr eaLnBrk="1" hangingPunct="1">
        <a:defRPr lang="en-GB" sz="1800" b="1" kern="1200" noProof="0" dirty="0">
          <a:solidFill>
            <a:schemeClr val="bg1"/>
          </a:solidFill>
          <a:latin typeface="Arial" pitchFamily="34" charset="0"/>
          <a:ea typeface="+mj-ea"/>
          <a:cs typeface="Arial" pitchFamily="34" charset="0"/>
        </a:defRPr>
      </a:lvl5pPr>
      <a:lvl6pPr eaLnBrk="1" hangingPunct="1">
        <a:defRPr lang="en-GB" sz="1800" b="1" kern="1200" noProof="0" dirty="0">
          <a:solidFill>
            <a:schemeClr val="bg1"/>
          </a:solidFill>
          <a:latin typeface="Arial" pitchFamily="34" charset="0"/>
          <a:ea typeface="+mj-ea"/>
          <a:cs typeface="Arial" pitchFamily="34" charset="0"/>
        </a:defRPr>
      </a:lvl6pPr>
      <a:lvl7pPr eaLnBrk="1" hangingPunct="1">
        <a:defRPr lang="en-GB" sz="1800" b="1" kern="1200" noProof="0" dirty="0">
          <a:solidFill>
            <a:schemeClr val="bg1"/>
          </a:solidFill>
          <a:latin typeface="Arial" pitchFamily="34" charset="0"/>
          <a:ea typeface="+mj-ea"/>
          <a:cs typeface="Arial" pitchFamily="34" charset="0"/>
        </a:defRPr>
      </a:lvl7pPr>
      <a:lvl8pPr eaLnBrk="1" hangingPunct="1">
        <a:defRPr lang="en-GB" sz="1800" b="1" kern="1200" noProof="0" dirty="0">
          <a:solidFill>
            <a:schemeClr val="bg1"/>
          </a:solidFill>
          <a:latin typeface="Arial" pitchFamily="34" charset="0"/>
          <a:ea typeface="+mj-ea"/>
          <a:cs typeface="Arial" pitchFamily="34" charset="0"/>
        </a:defRPr>
      </a:lvl8pPr>
      <a:lvl9pPr eaLnBrk="1" hangingPunct="1">
        <a:defRPr lang="en-GB" sz="1800" b="1" kern="1200" noProof="0" dirty="0">
          <a:solidFill>
            <a:schemeClr val="bg1"/>
          </a:solidFill>
          <a:latin typeface="Arial" pitchFamily="34" charset="0"/>
          <a:ea typeface="+mj-ea"/>
          <a:cs typeface="Arial" pitchFamily="34" charset="0"/>
        </a:defRPr>
      </a:lvl9pPr>
    </p:titleStyle>
    <p:body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0" cy="43230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a:defRPr sz="1400">
                <a:solidFill>
                  <a:schemeClr val="tx2"/>
                </a:solidFill>
                <a:latin typeface="Arial"/>
              </a:defRPr>
            </a:lvl1pPr>
            <a:extLst/>
          </a:lstStyle>
          <a:p>
            <a:fld id="{E4606EA6-EFEA-4C30-9264-4F9291A5780D}" type="datetime1">
              <a:rPr lang="en-US" smtClean="0">
                <a:solidFill>
                  <a:srgbClr val="464646"/>
                </a:solidFill>
                <a:cs typeface="Arial" charset="0"/>
              </a:rPr>
              <a:pPr/>
              <a:t>2/4/2021</a:t>
            </a:fld>
            <a:endParaRPr lang="en-US" dirty="0">
              <a:solidFill>
                <a:srgbClr val="464646"/>
              </a:solidFill>
              <a:cs typeface="Arial" charset="0"/>
            </a:endParaRPr>
          </a:p>
        </p:txBody>
      </p:sp>
      <p:sp>
        <p:nvSpPr>
          <p:cNvPr id="3" name="Footer Placeholder 2"/>
          <p:cNvSpPr>
            <a:spLocks noGrp="1"/>
          </p:cNvSpPr>
          <p:nvPr>
            <p:ph type="ftr" sz="quarter" idx="3"/>
          </p:nvPr>
        </p:nvSpPr>
        <p:spPr>
          <a:xfrm>
            <a:off x="609602" y="6248209"/>
            <a:ext cx="5421083" cy="365125"/>
          </a:xfrm>
          <a:prstGeom prst="rect">
            <a:avLst/>
          </a:prstGeom>
        </p:spPr>
        <p:txBody>
          <a:bodyPr vert="horz" anchor="ctr"/>
          <a:lstStyle>
            <a:lvl1pPr algn="r">
              <a:defRPr sz="1400">
                <a:solidFill>
                  <a:schemeClr val="tx2"/>
                </a:solidFill>
              </a:defRPr>
            </a:lvl1pPr>
            <a:extLst/>
          </a:lstStyle>
          <a:p>
            <a:endParaRPr lang="en-US" dirty="0">
              <a:solidFill>
                <a:srgbClr val="464646"/>
              </a:solidFill>
              <a:cs typeface="Arial" charset="0"/>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505947"/>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590550" y="1505947"/>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Slide Number Placeholder 22"/>
          <p:cNvSpPr>
            <a:spLocks noGrp="1"/>
          </p:cNvSpPr>
          <p:nvPr>
            <p:ph type="sldNum" sz="quarter" idx="4"/>
          </p:nvPr>
        </p:nvSpPr>
        <p:spPr>
          <a:xfrm>
            <a:off x="0" y="1498010"/>
            <a:ext cx="533400" cy="244476"/>
          </a:xfrm>
          <a:prstGeom prst="rect">
            <a:avLst/>
          </a:prstGeom>
        </p:spPr>
        <p:txBody>
          <a:bodyPr vert="horz" anchor="ctr" anchorCtr="0">
            <a:normAutofit/>
          </a:bodyPr>
          <a:lstStyle>
            <a:lvl1pPr algn="ctr">
              <a:defRPr sz="1400" b="1">
                <a:solidFill>
                  <a:srgbClr val="FFFFFF"/>
                </a:solidFill>
                <a:latin typeface="Arial"/>
              </a:defRPr>
            </a:lvl1pPr>
            <a:extLst/>
          </a:lstStyle>
          <a:p>
            <a:fld id="{8F82E0A0-C266-4798-8C8F-B9F91E9DA37E}" type="slidenum">
              <a:rPr lang="en-US" smtClean="0">
                <a:cs typeface="Arial" charset="0"/>
              </a:rPr>
              <a:pPr/>
              <a:t>‹#›</a:t>
            </a:fld>
            <a:endParaRPr lang="en-US" dirty="0">
              <a:cs typeface="Arial" charset="0"/>
            </a:endParaRPr>
          </a:p>
        </p:txBody>
      </p:sp>
      <p:sp>
        <p:nvSpPr>
          <p:cNvPr id="22" name="Title Placeholder 21"/>
          <p:cNvSpPr>
            <a:spLocks noGrp="1"/>
          </p:cNvSpPr>
          <p:nvPr>
            <p:ph type="title"/>
          </p:nvPr>
        </p:nvSpPr>
        <p:spPr>
          <a:xfrm>
            <a:off x="609600" y="157480"/>
            <a:ext cx="8153400" cy="134112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Lst>
  <p:txStyles>
    <p:titleStyle>
      <a:lvl1pPr algn="l" rtl="0" eaLnBrk="1" latinLnBrk="0" hangingPunct="1">
        <a:spcBef>
          <a:spcPct val="0"/>
        </a:spcBef>
        <a:buNone/>
        <a:defRPr sz="4200" kern="1200">
          <a:solidFill>
            <a:schemeClr val="tx2"/>
          </a:solidFill>
          <a:latin typeface="Arial"/>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Arial"/>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Arial"/>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Arial"/>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Arial"/>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Arial"/>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white"/>
              </a:solidFill>
              <a:cs typeface="Arial" charset="0"/>
            </a:endParaRPr>
          </a:p>
        </p:txBody>
      </p:sp>
      <p:sp>
        <p:nvSpPr>
          <p:cNvPr id="3" name="Shape 2"/>
          <p:cNvSpPr txBox="1">
            <a:spLocks noChangeArrowheads="1"/>
          </p:cNvSpPr>
          <p:nvPr/>
        </p:nvSpPr>
        <p:spPr>
          <a:xfrm>
            <a:off x="685800" y="381000"/>
            <a:ext cx="7772400" cy="1117600"/>
          </a:xfrm>
          <a:prstGeom prst="rect">
            <a:avLst/>
          </a:prstGeom>
        </p:spPr>
        <p:txBody>
          <a:bodyPr>
            <a:normAutofit fontScale="98000"/>
          </a:bodyPr>
          <a:lstStyle/>
          <a:p>
            <a:pPr algn="ctr">
              <a:spcBef>
                <a:spcPct val="0"/>
              </a:spcBef>
              <a:defRPr/>
            </a:pPr>
            <a:r>
              <a:rPr lang="en-US" altLang="x-none" sz="2041" dirty="0">
                <a:solidFill>
                  <a:srgbClr val="DDDDDD">
                    <a:alpha val="100000"/>
                  </a:srgbClr>
                </a:solidFill>
                <a:latin typeface="Arial"/>
                <a:cs typeface="Arial" charset="0"/>
              </a:rPr>
              <a:t>Screen Test Pattern </a:t>
            </a:r>
            <a:r>
              <a:rPr lang="en-US" altLang="x-none" sz="1100" dirty="0">
                <a:solidFill>
                  <a:srgbClr val="DDDDDD">
                    <a:alpha val="100000"/>
                  </a:srgbClr>
                </a:solidFill>
                <a:latin typeface="Arial"/>
                <a:cs typeface="Arial" charset="0"/>
              </a:rPr>
              <a:t>(4:3)</a:t>
            </a:r>
            <a:endParaRPr lang="en-US" sz="4898" dirty="0">
              <a:solidFill>
                <a:srgbClr val="DEF5FA"/>
              </a:solidFill>
              <a:latin typeface="Arial"/>
              <a:cs typeface="Arial" charset="0"/>
            </a:endParaRPr>
          </a:p>
        </p:txBody>
      </p:sp>
      <p:sp>
        <p:nvSpPr>
          <p:cNvPr id="4" name="Straight Connector 3"/>
          <p:cNvSpPr>
            <a:spLocks noChangeShapeType="1"/>
          </p:cNvSpPr>
          <p:nvPr/>
        </p:nvSpPr>
        <p:spPr bwMode="auto">
          <a:xfrm>
            <a:off x="179512" y="0"/>
            <a:ext cx="0" cy="6858000"/>
          </a:xfrm>
          <a:prstGeom prst="line">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5" name="Straight Connector 4"/>
          <p:cNvSpPr>
            <a:spLocks noChangeShapeType="1"/>
          </p:cNvSpPr>
          <p:nvPr/>
        </p:nvSpPr>
        <p:spPr bwMode="auto">
          <a:xfrm>
            <a:off x="8964488" y="0"/>
            <a:ext cx="0" cy="6858000"/>
          </a:xfrm>
          <a:prstGeom prst="line">
            <a:avLst/>
          </a:prstGeom>
          <a:noFill/>
          <a:ln w="12700" cap="flat" cmpd="sng" algn="ctr">
            <a:solidFill>
              <a:srgbClr val="0000FF"/>
            </a:solidFill>
            <a:prstDash val="dash"/>
            <a:round/>
            <a:headEnd type="none" w="med" len="med"/>
            <a:tailEnd type="non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6" name="Straight Connector 5"/>
          <p:cNvSpPr>
            <a:spLocks noChangeShapeType="1"/>
          </p:cNvSpPr>
          <p:nvPr/>
        </p:nvSpPr>
        <p:spPr bwMode="auto">
          <a:xfrm>
            <a:off x="0" y="6373732"/>
            <a:ext cx="9144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7" name="Oval 6"/>
          <p:cNvSpPr>
            <a:spLocks noChangeArrowheads="1"/>
          </p:cNvSpPr>
          <p:nvPr/>
        </p:nvSpPr>
        <p:spPr bwMode="auto">
          <a:xfrm>
            <a:off x="3276600" y="2492896"/>
            <a:ext cx="2590800" cy="2577886"/>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anchor="ctr" compatLnSpc="1">
            <a:noAutofit/>
          </a:bodyPr>
          <a:lstStyle/>
          <a:p>
            <a:pPr algn="ctr" fontAlgn="base">
              <a:spcBef>
                <a:spcPct val="0"/>
              </a:spcBef>
              <a:spcAft>
                <a:spcPct val="0"/>
              </a:spcAft>
            </a:pPr>
            <a:r>
              <a:rPr lang="en-US" altLang="x-none" b="1" dirty="0">
                <a:solidFill>
                  <a:srgbClr val="DDDDDD">
                    <a:alpha val="100000"/>
                  </a:srgbClr>
                </a:solidFill>
                <a:latin typeface="Arial"/>
                <a:cs typeface="Arial" charset="0"/>
              </a:rPr>
              <a:t>Aspect Ratio Test</a:t>
            </a:r>
            <a:endParaRPr lang="en-US" sz="4000" dirty="0">
              <a:solidFill>
                <a:prstClr val="white"/>
              </a:solidFill>
              <a:latin typeface="Arial"/>
              <a:cs typeface="Arial" charset="0"/>
            </a:endParaRPr>
          </a:p>
          <a:p>
            <a:pPr algn="ctr" fontAlgn="base">
              <a:spcBef>
                <a:spcPct val="0"/>
              </a:spcBef>
              <a:spcAft>
                <a:spcPct val="0"/>
              </a:spcAft>
            </a:pPr>
            <a:endParaRPr lang="en-US" altLang="x-none" sz="1050" dirty="0">
              <a:solidFill>
                <a:srgbClr val="DDDDDD">
                  <a:alpha val="100000"/>
                </a:srgbClr>
              </a:solidFill>
              <a:latin typeface="Arial"/>
              <a:cs typeface="Arial" charset="0"/>
            </a:endParaRPr>
          </a:p>
          <a:p>
            <a:pPr algn="ctr" fontAlgn="base">
              <a:spcBef>
                <a:spcPct val="0"/>
              </a:spcBef>
              <a:spcAft>
                <a:spcPct val="0"/>
              </a:spcAft>
            </a:pPr>
            <a:r>
              <a:rPr lang="en-US" altLang="x-none" sz="1400" dirty="0">
                <a:solidFill>
                  <a:srgbClr val="DDDDDD">
                    <a:alpha val="100000"/>
                  </a:srgbClr>
                </a:solidFill>
                <a:latin typeface="Arial"/>
                <a:cs typeface="Arial" charset="0"/>
              </a:rPr>
              <a:t>(Should appear circular)</a:t>
            </a:r>
          </a:p>
        </p:txBody>
      </p:sp>
      <p:sp>
        <p:nvSpPr>
          <p:cNvPr id="28" name="Straight Connector 27"/>
          <p:cNvSpPr>
            <a:spLocks noChangeShapeType="1"/>
          </p:cNvSpPr>
          <p:nvPr/>
        </p:nvSpPr>
        <p:spPr bwMode="auto">
          <a:xfrm>
            <a:off x="468472" y="5866201"/>
            <a:ext cx="8352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29" name="Rectangle 28"/>
          <p:cNvSpPr>
            <a:spLocks noChangeArrowheads="1"/>
          </p:cNvSpPr>
          <p:nvPr/>
        </p:nvSpPr>
        <p:spPr bwMode="auto">
          <a:xfrm>
            <a:off x="4499992" y="6423139"/>
            <a:ext cx="533400" cy="246221"/>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p>
            <a:pPr fontAlgn="base">
              <a:spcBef>
                <a:spcPct val="0"/>
              </a:spcBef>
              <a:spcAft>
                <a:spcPct val="0"/>
              </a:spcAft>
            </a:pPr>
            <a:r>
              <a:rPr lang="en-US" altLang="x-none" sz="1000" b="1" dirty="0">
                <a:solidFill>
                  <a:srgbClr val="2DA2BF"/>
                </a:solidFill>
                <a:latin typeface="Arial"/>
                <a:cs typeface="Arial" charset="0"/>
              </a:rPr>
              <a:t>4x3</a:t>
            </a:r>
            <a:endParaRPr lang="en-US" altLang="x-none" sz="1000" dirty="0">
              <a:solidFill>
                <a:srgbClr val="2DA2BF"/>
              </a:solidFill>
              <a:latin typeface="Arial"/>
              <a:cs typeface="Arial" charset="0"/>
            </a:endParaRPr>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What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are Promise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2862322"/>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An Object that is used as a placeholder for the future result of an asynchronous operation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 container for an asynchronous delivered value.</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 container for a future value example : Response from Ajax Call.</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We no longer need to rely on events and callbacks passed into asynchronous functions to handle asynchronous results.</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Instead of nesting callbacks ,we can chain promise for a sequence of asynchronous operations : escaping call back hell</a:t>
            </a: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219200" y="3776722"/>
            <a:ext cx="5257800" cy="2709803"/>
          </a:xfrm>
          <a:prstGeom prst="rect">
            <a:avLst/>
          </a:prstGeom>
        </p:spPr>
      </p:pic>
    </p:spTree>
    <p:extLst>
      <p:ext uri="{BB962C8B-B14F-4D97-AF65-F5344CB8AC3E}">
        <p14:creationId xmlns:p14="http://schemas.microsoft.com/office/powerpoint/2010/main" val="515566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3785652"/>
          </a:xfrm>
          <a:prstGeom prst="rect">
            <a:avLst/>
          </a:prstGeom>
        </p:spPr>
        <p:txBody>
          <a:bodyPr wrap="square">
            <a:spAutoFit/>
          </a:bodyPr>
          <a:lstStyle/>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Pending Promise : </a:t>
            </a:r>
            <a:r>
              <a:rPr lang="en-US" sz="2000" dirty="0" smtClean="0">
                <a:latin typeface="Calibri" panose="020F0502020204030204" pitchFamily="34" charset="0"/>
                <a:cs typeface="Calibri" panose="020F0502020204030204" pitchFamily="34" charset="0"/>
              </a:rPr>
              <a:t>Before the Future Value is Available .</a:t>
            </a:r>
          </a:p>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Settled Promise : </a:t>
            </a:r>
            <a:r>
              <a:rPr lang="en-US" sz="2000" dirty="0" smtClean="0">
                <a:latin typeface="Calibri" panose="020F0502020204030204" pitchFamily="34" charset="0"/>
                <a:cs typeface="Calibri" panose="020F0502020204030204" pitchFamily="34" charset="0"/>
              </a:rPr>
              <a:t>Asynchronous task has finished.</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There are two different types of Settled Promises that are fulfilled promises and rejected promises.</a:t>
            </a:r>
          </a:p>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Fulfilled Promise : </a:t>
            </a:r>
            <a:r>
              <a:rPr lang="en-US" sz="2000" dirty="0" smtClean="0">
                <a:latin typeface="Calibri" panose="020F0502020204030204" pitchFamily="34" charset="0"/>
                <a:cs typeface="Calibri" panose="020F0502020204030204" pitchFamily="34" charset="0"/>
              </a:rPr>
              <a:t>A </a:t>
            </a:r>
            <a:r>
              <a:rPr lang="en-US" sz="2000" dirty="0" err="1" smtClean="0">
                <a:latin typeface="Calibri" panose="020F0502020204030204" pitchFamily="34" charset="0"/>
                <a:cs typeface="Calibri" panose="020F0502020204030204" pitchFamily="34" charset="0"/>
              </a:rPr>
              <a:t>fullfilled</a:t>
            </a:r>
            <a:r>
              <a:rPr lang="en-US" sz="2000" dirty="0" smtClean="0">
                <a:latin typeface="Calibri" panose="020F0502020204030204" pitchFamily="34" charset="0"/>
                <a:cs typeface="Calibri" panose="020F0502020204030204" pitchFamily="34" charset="0"/>
              </a:rPr>
              <a:t> promise is a promise that has successfully resulted in a value just as we </a:t>
            </a:r>
            <a:r>
              <a:rPr lang="en-US" sz="2000" dirty="0" err="1" smtClean="0">
                <a:latin typeface="Calibri" panose="020F0502020204030204" pitchFamily="34" charset="0"/>
                <a:cs typeface="Calibri" panose="020F0502020204030204" pitchFamily="34" charset="0"/>
              </a:rPr>
              <a:t>expected.example</a:t>
            </a:r>
            <a:r>
              <a:rPr lang="en-US" sz="2000" dirty="0" smtClean="0">
                <a:latin typeface="Calibri" panose="020F0502020204030204" pitchFamily="34" charset="0"/>
                <a:cs typeface="Calibri" panose="020F0502020204030204" pitchFamily="34" charset="0"/>
              </a:rPr>
              <a:t> when we use the promise to fetch data from an API a </a:t>
            </a:r>
            <a:r>
              <a:rPr lang="en-US" sz="2000" dirty="0" err="1" smtClean="0">
                <a:latin typeface="Calibri" panose="020F0502020204030204" pitchFamily="34" charset="0"/>
                <a:cs typeface="Calibri" panose="020F0502020204030204" pitchFamily="34" charset="0"/>
              </a:rPr>
              <a:t>fullfilled</a:t>
            </a:r>
            <a:r>
              <a:rPr lang="en-US" sz="2000" dirty="0" smtClean="0">
                <a:latin typeface="Calibri" panose="020F0502020204030204" pitchFamily="34" charset="0"/>
                <a:cs typeface="Calibri" panose="020F0502020204030204" pitchFamily="34" charset="0"/>
              </a:rPr>
              <a:t> promise successfully guts that data and its now available to being used .</a:t>
            </a:r>
          </a:p>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 Rejected Promise : </a:t>
            </a:r>
            <a:r>
              <a:rPr lang="en-US" sz="2000" dirty="0" smtClean="0">
                <a:latin typeface="Calibri" panose="020F0502020204030204" pitchFamily="34" charset="0"/>
                <a:cs typeface="Calibri" panose="020F0502020204030204" pitchFamily="34" charset="0"/>
              </a:rPr>
              <a:t>A rejected means that there has been an error during the asynchronous task. The Example of fetching data from an API an error would be for example when the user is offline and can’t Connect to the API server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381000" y="4343400"/>
            <a:ext cx="8534400" cy="1957387"/>
          </a:xfrm>
          <a:prstGeom prst="rect">
            <a:avLst/>
          </a:prstGeom>
        </p:spPr>
      </p:pic>
    </p:spTree>
    <p:extLst>
      <p:ext uri="{BB962C8B-B14F-4D97-AF65-F5344CB8AC3E}">
        <p14:creationId xmlns:p14="http://schemas.microsoft.com/office/powerpoint/2010/main" val="768928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2246769"/>
          </a:xfrm>
          <a:prstGeom prst="rect">
            <a:avLst/>
          </a:prstGeom>
        </p:spPr>
        <p:txBody>
          <a:bodyPr wrap="square">
            <a:spAutoFit/>
          </a:bodyPr>
          <a:lstStyle/>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Pending Promise : </a:t>
            </a:r>
            <a:r>
              <a:rPr lang="en-US" sz="2000" dirty="0">
                <a:latin typeface="Calibri" panose="020F0502020204030204" pitchFamily="34" charset="0"/>
                <a:cs typeface="Calibri" panose="020F0502020204030204" pitchFamily="34" charset="0"/>
              </a:rPr>
              <a:t>I</a:t>
            </a:r>
            <a:r>
              <a:rPr lang="en-US" sz="2000" dirty="0" smtClean="0">
                <a:latin typeface="Calibri" panose="020F0502020204030204" pitchFamily="34" charset="0"/>
                <a:cs typeface="Calibri" panose="020F0502020204030204" pitchFamily="34" charset="0"/>
              </a:rPr>
              <a:t>n the very </a:t>
            </a:r>
            <a:r>
              <a:rPr lang="en-US" sz="2000" dirty="0" err="1" smtClean="0">
                <a:latin typeface="Calibri" panose="020F0502020204030204" pitchFamily="34" charset="0"/>
                <a:cs typeface="Calibri" panose="020F0502020204030204" pitchFamily="34" charset="0"/>
              </a:rPr>
              <a:t>beginning,we</a:t>
            </a:r>
            <a:r>
              <a:rPr lang="en-US" sz="2000" dirty="0" smtClean="0">
                <a:latin typeface="Calibri" panose="020F0502020204030204" pitchFamily="34" charset="0"/>
                <a:cs typeface="Calibri" panose="020F0502020204030204" pitchFamily="34" charset="0"/>
              </a:rPr>
              <a:t> say that the promise is pending and so this is before any value resulting from the asynchronous task is available  .</a:t>
            </a:r>
          </a:p>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Settled Promise : </a:t>
            </a:r>
            <a:r>
              <a:rPr lang="en-US" sz="2000" dirty="0" smtClean="0">
                <a:latin typeface="Calibri" panose="020F0502020204030204" pitchFamily="34" charset="0"/>
                <a:cs typeface="Calibri" panose="020F0502020204030204" pitchFamily="34" charset="0"/>
              </a:rPr>
              <a:t>During the pending promise time, the asynchronous task is still doing its work in the background. when the task finally finishes we say that the promise is settled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228600" y="3429000"/>
            <a:ext cx="8382001" cy="2667000"/>
          </a:xfrm>
          <a:prstGeom prst="rect">
            <a:avLst/>
          </a:prstGeom>
        </p:spPr>
      </p:pic>
    </p:spTree>
    <p:extLst>
      <p:ext uri="{BB962C8B-B14F-4D97-AF65-F5344CB8AC3E}">
        <p14:creationId xmlns:p14="http://schemas.microsoft.com/office/powerpoint/2010/main" val="1102714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Continue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3170099"/>
          </a:xfrm>
          <a:prstGeom prst="rect">
            <a:avLst/>
          </a:prstGeom>
        </p:spPr>
        <p:txBody>
          <a:bodyPr wrap="square">
            <a:spAutoFit/>
          </a:bodyPr>
          <a:lstStyle/>
          <a:p>
            <a:r>
              <a:rPr lang="en-US" sz="2000" dirty="0" smtClean="0">
                <a:latin typeface="Calibri" panose="020F0502020204030204" pitchFamily="34" charset="0"/>
                <a:cs typeface="Calibri" panose="020F0502020204030204" pitchFamily="34" charset="0"/>
              </a:rPr>
              <a:t>There are two different types of Settled Promises that are fulfilled promises and rejected promises.</a:t>
            </a:r>
          </a:p>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Fulfilled Promise : </a:t>
            </a:r>
            <a:r>
              <a:rPr lang="en-US" sz="2000" dirty="0" smtClean="0">
                <a:latin typeface="Calibri" panose="020F0502020204030204" pitchFamily="34" charset="0"/>
                <a:cs typeface="Calibri" panose="020F0502020204030204" pitchFamily="34" charset="0"/>
              </a:rPr>
              <a:t>A fulfilled promise is a promise that has successfully resulted in a value just as we expected .For Example : when we use the promise to fetch data from an API a fulfilled promise successfully guts that data and its now available to being used .</a:t>
            </a:r>
          </a:p>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 Rejected Promise : </a:t>
            </a:r>
            <a:r>
              <a:rPr lang="en-US" sz="2000" dirty="0" smtClean="0">
                <a:latin typeface="Calibri" panose="020F0502020204030204" pitchFamily="34" charset="0"/>
                <a:cs typeface="Calibri" panose="020F0502020204030204" pitchFamily="34" charset="0"/>
              </a:rPr>
              <a:t>A rejected means that there has been an error during the asynchronous task. The Example of fetching data from an API an error would be for example when the user is offline and can’t Connect to the API server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0"/>
            <a:ext cx="8305800" cy="2686247"/>
          </a:xfrm>
          <a:prstGeom prst="rect">
            <a:avLst/>
          </a:prstGeom>
        </p:spPr>
      </p:pic>
    </p:spTree>
    <p:extLst>
      <p:ext uri="{BB962C8B-B14F-4D97-AF65-F5344CB8AC3E}">
        <p14:creationId xmlns:p14="http://schemas.microsoft.com/office/powerpoint/2010/main" val="2289904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In A Example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3139321"/>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Now Going  back to the analogy of our lottery ticket ,,the lottery draw is basically the asynchronous task . which determines the results then once the result is available. </a:t>
            </a:r>
            <a:r>
              <a:rPr lang="en-US" dirty="0">
                <a:latin typeface="Calibri" panose="020F0502020204030204" pitchFamily="34" charset="0"/>
                <a:cs typeface="Calibri" panose="020F0502020204030204" pitchFamily="34" charset="0"/>
              </a:rPr>
              <a:t>T</a:t>
            </a:r>
            <a:r>
              <a:rPr lang="en-US" dirty="0" smtClean="0">
                <a:latin typeface="Calibri" panose="020F0502020204030204" pitchFamily="34" charset="0"/>
                <a:cs typeface="Calibri" panose="020F0502020204030204" pitchFamily="34" charset="0"/>
              </a:rPr>
              <a:t>he ticket would be settled then if we guessed the correct outcome the lottery ticket will be fulfilled and we get our money However if we guessed wrong then the ticket basically gets rejected and all we did was waste our money.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Now these different states are very important to understand because when we use promises in our </a:t>
            </a:r>
            <a:r>
              <a:rPr lang="en-US" dirty="0" err="1">
                <a:latin typeface="Calibri" panose="020F0502020204030204" pitchFamily="34" charset="0"/>
                <a:cs typeface="Calibri" panose="020F0502020204030204" pitchFamily="34" charset="0"/>
              </a:rPr>
              <a:t>code.we</a:t>
            </a:r>
            <a:r>
              <a:rPr lang="en-US" dirty="0">
                <a:latin typeface="Calibri" panose="020F0502020204030204" pitchFamily="34" charset="0"/>
                <a:cs typeface="Calibri" panose="020F0502020204030204" pitchFamily="34" charset="0"/>
              </a:rPr>
              <a:t> will be able to handle these different states in order to do something as a result of either a successful promise or rejected one</a:t>
            </a:r>
            <a:r>
              <a:rPr lang="en-US"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A promise is only settled once and so from there the sate will remain unchanged forever.so the promise was either fulfilled or rejected but it’s impossible to change that state.</a:t>
            </a:r>
            <a:endParaRPr lang="en-US" b="1"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52401" y="4495800"/>
            <a:ext cx="8534400" cy="1899597"/>
          </a:xfrm>
          <a:prstGeom prst="rect">
            <a:avLst/>
          </a:prstGeom>
        </p:spPr>
      </p:pic>
    </p:spTree>
    <p:extLst>
      <p:ext uri="{BB962C8B-B14F-4D97-AF65-F5344CB8AC3E}">
        <p14:creationId xmlns:p14="http://schemas.microsoft.com/office/powerpoint/2010/main" val="814795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Consuming Promise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2585323"/>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Now </a:t>
            </a:r>
            <a:r>
              <a:rPr lang="en-US" dirty="0">
                <a:latin typeface="Calibri" panose="020F0502020204030204" pitchFamily="34" charset="0"/>
                <a:cs typeface="Calibri" panose="020F0502020204030204" pitchFamily="34" charset="0"/>
              </a:rPr>
              <a:t>Since the different states that we did the promise life cycle are relevant and useful when we use a promise to get a result which is called , to consume a promise.</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so </a:t>
            </a:r>
            <a:r>
              <a:rPr lang="en-US" dirty="0">
                <a:latin typeface="Calibri" panose="020F0502020204030204" pitchFamily="34" charset="0"/>
                <a:cs typeface="Calibri" panose="020F0502020204030204" pitchFamily="34" charset="0"/>
              </a:rPr>
              <a:t>we consume a promise when we already have a </a:t>
            </a:r>
            <a:r>
              <a:rPr lang="en-US" dirty="0" smtClean="0">
                <a:latin typeface="Calibri" panose="020F0502020204030204" pitchFamily="34" charset="0"/>
                <a:cs typeface="Calibri" panose="020F0502020204030204" pitchFamily="34" charset="0"/>
              </a:rPr>
              <a:t>promise , for </a:t>
            </a:r>
            <a:r>
              <a:rPr lang="en-US" dirty="0">
                <a:latin typeface="Calibri" panose="020F0502020204030204" pitchFamily="34" charset="0"/>
                <a:cs typeface="Calibri" panose="020F0502020204030204" pitchFamily="34" charset="0"/>
              </a:rPr>
              <a:t>example the promise that was returned from the fetch function right at the beginning in the promise introduction code</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In </a:t>
            </a:r>
            <a:r>
              <a:rPr lang="en-US" dirty="0">
                <a:latin typeface="Calibri" panose="020F0502020204030204" pitchFamily="34" charset="0"/>
                <a:cs typeface="Calibri" panose="020F0502020204030204" pitchFamily="34" charset="0"/>
              </a:rPr>
              <a:t>order for a promise to exist in the first </a:t>
            </a:r>
            <a:r>
              <a:rPr lang="en-US" dirty="0" smtClean="0">
                <a:latin typeface="Calibri" panose="020F0502020204030204" pitchFamily="34" charset="0"/>
                <a:cs typeface="Calibri" panose="020F0502020204030204" pitchFamily="34" charset="0"/>
              </a:rPr>
              <a:t>place , it </a:t>
            </a:r>
            <a:r>
              <a:rPr lang="en-US" dirty="0">
                <a:latin typeface="Calibri" panose="020F0502020204030204" pitchFamily="34" charset="0"/>
                <a:cs typeface="Calibri" panose="020F0502020204030204" pitchFamily="34" charset="0"/>
              </a:rPr>
              <a:t>must first be build.so it must be first created in the case of fetch </a:t>
            </a:r>
            <a:r>
              <a:rPr lang="en-US" dirty="0" smtClean="0">
                <a:latin typeface="Calibri" panose="020F0502020204030204" pitchFamily="34" charset="0"/>
                <a:cs typeface="Calibri" panose="020F0502020204030204" pitchFamily="34" charset="0"/>
              </a:rPr>
              <a:t>API , it’s </a:t>
            </a:r>
            <a:r>
              <a:rPr lang="en-US" dirty="0">
                <a:latin typeface="Calibri" panose="020F0502020204030204" pitchFamily="34" charset="0"/>
                <a:cs typeface="Calibri" panose="020F0502020204030204" pitchFamily="34" charset="0"/>
              </a:rPr>
              <a:t>the fetch function that build the promise and returns it for us to consume.so in this case we don’t have to build the promise ourselves in order to consume </a:t>
            </a:r>
            <a:r>
              <a:rPr lang="en-US" dirty="0" smtClean="0">
                <a:latin typeface="Calibri" panose="020F0502020204030204" pitchFamily="34" charset="0"/>
                <a:cs typeface="Calibri" panose="020F0502020204030204" pitchFamily="34" charset="0"/>
              </a:rPr>
              <a:t>it</a:t>
            </a:r>
            <a:r>
              <a:rPr lang="en-US" dirty="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2362200" y="3492216"/>
            <a:ext cx="4267200" cy="3338512"/>
          </a:xfrm>
          <a:prstGeom prst="rect">
            <a:avLst/>
          </a:prstGeom>
        </p:spPr>
      </p:pic>
    </p:spTree>
    <p:extLst>
      <p:ext uri="{BB962C8B-B14F-4D97-AF65-F5344CB8AC3E}">
        <p14:creationId xmlns:p14="http://schemas.microsoft.com/office/powerpoint/2010/main" val="2722436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5C53802-214C-4AFB-8F6F-FB3C3EFC7F14}"/>
              </a:ext>
            </a:extLst>
          </p:cNvPr>
          <p:cNvSpPr/>
          <p:nvPr/>
        </p:nvSpPr>
        <p:spPr>
          <a:xfrm>
            <a:off x="0" y="624908"/>
            <a:ext cx="9144000" cy="3261292"/>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latin typeface="Calibri Light" panose="020F0302020204030204" pitchFamily="34" charset="0"/>
                <a:cs typeface="Calibri Light" panose="020F0302020204030204" pitchFamily="34" charset="0"/>
              </a:rPr>
              <a:t>Presentation </a:t>
            </a: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on</a:t>
            </a:r>
          </a:p>
          <a:p>
            <a:pPr algn="ct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 </a:t>
            </a:r>
            <a:r>
              <a:rPr lang="en-US" sz="3200" b="1" dirty="0">
                <a:solidFill>
                  <a:schemeClr val="accent1">
                    <a:lumMod val="75000"/>
                  </a:schemeClr>
                </a:solidFill>
                <a:latin typeface="Calibri Light" panose="020F0302020204030204" pitchFamily="34" charset="0"/>
                <a:cs typeface="Calibri Light" panose="020F0302020204030204" pitchFamily="34" charset="0"/>
              </a:rPr>
              <a:t>Asynchronous JavaScript </a:t>
            </a: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Promises</a:t>
            </a:r>
            <a:r>
              <a:rPr lang="en-US" sz="3200" b="1" dirty="0">
                <a:solidFill>
                  <a:schemeClr val="accent1">
                    <a:lumMod val="75000"/>
                  </a:schemeClr>
                </a:solidFill>
                <a:latin typeface="Calibri Light" panose="020F0302020204030204" pitchFamily="34" charset="0"/>
                <a:cs typeface="Calibri Light" panose="020F0302020204030204" pitchFamily="34" charset="0"/>
              </a:rPr>
              <a:t> </a:t>
            </a: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And AJAX</a:t>
            </a:r>
          </a:p>
        </p:txBody>
      </p:sp>
    </p:spTree>
    <p:extLst>
      <p:ext uri="{BB962C8B-B14F-4D97-AF65-F5344CB8AC3E}">
        <p14:creationId xmlns:p14="http://schemas.microsoft.com/office/powerpoint/2010/main" val="3406845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008BDDF-7952-44BA-B82C-9DCB7AFCCFEF}"/>
              </a:ext>
            </a:extLst>
          </p:cNvPr>
          <p:cNvSpPr/>
          <p:nvPr/>
        </p:nvSpPr>
        <p:spPr>
          <a:xfrm>
            <a:off x="304800" y="113898"/>
            <a:ext cx="8839200" cy="662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spc="300" dirty="0" smtClean="0">
              <a:solidFill>
                <a:schemeClr val="accent3"/>
              </a:solidFill>
              <a:latin typeface="KPMG Light" panose="020B0403030202040204" pitchFamily="34" charset="0"/>
              <a:cs typeface="Calibri Light" panose="020F0302020204030204" pitchFamily="34" charset="0"/>
            </a:endParaRPr>
          </a:p>
          <a:p>
            <a:r>
              <a:rPr lang="en-US" sz="2800" b="1" spc="300" dirty="0" smtClean="0">
                <a:solidFill>
                  <a:schemeClr val="accent3"/>
                </a:solidFill>
                <a:latin typeface="KPMG Light" panose="020B0403030202040204" pitchFamily="34" charset="0"/>
                <a:cs typeface="Calibri Light" panose="020F0302020204030204" pitchFamily="34" charset="0"/>
              </a:rPr>
              <a:t>Contents</a:t>
            </a:r>
          </a:p>
          <a:p>
            <a:endParaRPr lang="en-US" b="1" spc="300" dirty="0">
              <a:solidFill>
                <a:srgbClr val="CC0099"/>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p:txBody>
      </p:sp>
      <p:graphicFrame>
        <p:nvGraphicFramePr>
          <p:cNvPr id="7" name="Table 6">
            <a:extLst>
              <a:ext uri="{FF2B5EF4-FFF2-40B4-BE49-F238E27FC236}">
                <a16:creationId xmlns="" xmlns:a16="http://schemas.microsoft.com/office/drawing/2014/main" id="{630C0CF9-141A-4B0B-9A57-029ECECBBF23}"/>
              </a:ext>
            </a:extLst>
          </p:cNvPr>
          <p:cNvGraphicFramePr>
            <a:graphicFrameLocks noGrp="1"/>
          </p:cNvGraphicFramePr>
          <p:nvPr>
            <p:extLst>
              <p:ext uri="{D42A27DB-BD31-4B8C-83A1-F6EECF244321}">
                <p14:modId xmlns:p14="http://schemas.microsoft.com/office/powerpoint/2010/main" val="2135204710"/>
              </p:ext>
            </p:extLst>
          </p:nvPr>
        </p:nvGraphicFramePr>
        <p:xfrm>
          <a:off x="685800" y="1152224"/>
          <a:ext cx="5943600" cy="3200400"/>
        </p:xfrm>
        <a:graphic>
          <a:graphicData uri="http://schemas.openxmlformats.org/drawingml/2006/table">
            <a:tbl>
              <a:tblPr>
                <a:tableStyleId>{5C22544A-7EE6-4342-B048-85BDC9FD1C3A}</a:tableStyleId>
              </a:tblPr>
              <a:tblGrid>
                <a:gridCol w="666093">
                  <a:extLst>
                    <a:ext uri="{9D8B030D-6E8A-4147-A177-3AD203B41FA5}">
                      <a16:colId xmlns="" xmlns:a16="http://schemas.microsoft.com/office/drawing/2014/main" val="3683544085"/>
                    </a:ext>
                  </a:extLst>
                </a:gridCol>
                <a:gridCol w="5277507">
                  <a:extLst>
                    <a:ext uri="{9D8B030D-6E8A-4147-A177-3AD203B41FA5}">
                      <a16:colId xmlns="" xmlns:a16="http://schemas.microsoft.com/office/drawing/2014/main" val="2299145016"/>
                    </a:ext>
                  </a:extLst>
                </a:gridCol>
              </a:tblGrid>
              <a:tr h="38100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1</a:t>
                      </a:r>
                    </a:p>
                  </a:txBody>
                  <a:tcPr anchor="ctr">
                    <a:lnL w="12700" cmpd="sng">
                      <a:noFill/>
                    </a:lnL>
                    <a:lnR w="6350" cap="flat" cmpd="sng" algn="ctr">
                      <a:solidFill>
                        <a:schemeClr val="accent3"/>
                      </a:solidFill>
                      <a:prstDash val="solid"/>
                      <a:round/>
                      <a:headEnd type="none" w="med" len="med"/>
                      <a:tailEnd type="none" w="med" len="med"/>
                    </a:lnR>
                    <a:lnT w="12700" cmpd="sng">
                      <a:noFill/>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Synchronous</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and Asynchronous</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mpd="sng">
                      <a:noFill/>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767111076"/>
                  </a:ext>
                </a:extLst>
              </a:tr>
              <a:tr h="42597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2</a:t>
                      </a: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Ajax</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and Ajax Calls</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05076279"/>
                  </a:ext>
                </a:extLst>
              </a:tr>
              <a:tr h="42597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3</a:t>
                      </a: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API and API</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a:t>
                      </a: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Data Formats</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03802243"/>
                  </a:ext>
                </a:extLst>
              </a:tr>
              <a:tr h="42597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4</a:t>
                      </a: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Promise</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Introduction</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65676282"/>
                  </a:ext>
                </a:extLst>
              </a:tr>
              <a:tr h="425970">
                <a:tc>
                  <a:txBody>
                    <a:bodyPr/>
                    <a:lstStyle/>
                    <a:p>
                      <a:pPr marL="0" indent="0" algn="ctr" defTabSz="914400" rtl="0" eaLnBrk="1" fontAlgn="b" latinLnBrk="0" hangingPunct="1">
                        <a:buFont typeface="+mj-lt"/>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5</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Promise Life Cycle</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951417790"/>
                  </a:ext>
                </a:extLst>
              </a:tr>
              <a:tr h="425970">
                <a:tc>
                  <a:txBody>
                    <a:bodyPr/>
                    <a:lstStyle/>
                    <a:p>
                      <a:pPr marL="0" indent="0" algn="ctr" defTabSz="914400" rtl="0" eaLnBrk="1" fontAlgn="b" latinLnBrk="0" hangingPunct="1">
                        <a:buFont typeface="+mj-lt"/>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6</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Promise Life Cycle</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Example</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425970">
                <a:tc>
                  <a:txBody>
                    <a:bodyPr/>
                    <a:lstStyle/>
                    <a:p>
                      <a:pPr marL="0" indent="0" algn="ctr" defTabSz="914400" rtl="0" eaLnBrk="1" fontAlgn="b" latinLnBrk="0" hangingPunct="1">
                        <a:buFont typeface="+mj-lt"/>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7</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Consuming Promise</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71787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Synchronous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224676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Most Code is Synchronous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Synchronous Code is executed line by line </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Each Line of code waits for previous line to finish</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Long Running Operation Block code Execution</a:t>
            </a:r>
            <a:r>
              <a:rPr lang="en-US" sz="1400" dirty="0" smtClean="0">
                <a:latin typeface="Calibri" panose="020F0502020204030204" pitchFamily="34" charset="0"/>
                <a:cs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8" y="3581400"/>
            <a:ext cx="5483192" cy="2438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161169"/>
            <a:ext cx="2432175" cy="3080982"/>
          </a:xfrm>
          <a:prstGeom prst="rect">
            <a:avLst/>
          </a:prstGeom>
        </p:spPr>
      </p:pic>
    </p:spTree>
    <p:extLst>
      <p:ext uri="{BB962C8B-B14F-4D97-AF65-F5344CB8AC3E}">
        <p14:creationId xmlns:p14="http://schemas.microsoft.com/office/powerpoint/2010/main" val="2126281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Is It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Synchronous or Not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80" y="1600200"/>
            <a:ext cx="7588640" cy="3552913"/>
          </a:xfrm>
          <a:prstGeom prst="rect">
            <a:avLst/>
          </a:prstGeom>
        </p:spPr>
      </p:pic>
    </p:spTree>
    <p:extLst>
      <p:ext uri="{BB962C8B-B14F-4D97-AF65-F5344CB8AC3E}">
        <p14:creationId xmlns:p14="http://schemas.microsoft.com/office/powerpoint/2010/main" val="1764213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A</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Synchronous</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276998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Asynchronous Code Is Executed after a task that runs in the “background” finishes .</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Asynchronous code is non blocking .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Execution doesn’t wait for an asynchronous task to finish its work.</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Call Back functions alone do not make code Asynchronous.</a:t>
            </a:r>
          </a:p>
          <a:p>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Coordinating </a:t>
            </a:r>
            <a:r>
              <a:rPr lang="en-US" sz="2000" dirty="0">
                <a:latin typeface="Calibri" panose="020F0502020204030204" pitchFamily="34" charset="0"/>
                <a:cs typeface="Calibri" panose="020F0502020204030204" pitchFamily="34" charset="0"/>
              </a:rPr>
              <a:t>behavior of a program over a period of time.</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3276600"/>
            <a:ext cx="8153400" cy="18295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5077275"/>
            <a:ext cx="8153400" cy="1580519"/>
          </a:xfrm>
          <a:prstGeom prst="rect">
            <a:avLst/>
          </a:prstGeom>
        </p:spPr>
      </p:pic>
    </p:spTree>
    <p:extLst>
      <p:ext uri="{BB962C8B-B14F-4D97-AF65-F5344CB8AC3E}">
        <p14:creationId xmlns:p14="http://schemas.microsoft.com/office/powerpoint/2010/main" val="2945897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Ajax and Ajax Calls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1569660"/>
          </a:xfrm>
          <a:prstGeom prst="rect">
            <a:avLst/>
          </a:prstGeom>
        </p:spPr>
        <p:txBody>
          <a:bodyPr wrap="square">
            <a:spAutoFit/>
          </a:bodyPr>
          <a:lstStyle/>
          <a:p>
            <a:r>
              <a:rPr lang="en-US" sz="2400" b="1" i="1" dirty="0" smtClean="0">
                <a:latin typeface="Bell MT" panose="02020503060305020303" pitchFamily="18" charset="0"/>
                <a:cs typeface="Calibri" panose="020F0502020204030204" pitchFamily="34" charset="0"/>
              </a:rPr>
              <a:t>Ajax (Asynchronous </a:t>
            </a:r>
            <a:r>
              <a:rPr lang="en-US" sz="2400" b="1" i="1" dirty="0" err="1" smtClean="0">
                <a:latin typeface="Bell MT" panose="02020503060305020303" pitchFamily="18" charset="0"/>
                <a:cs typeface="Calibri" panose="020F0502020204030204" pitchFamily="34" charset="0"/>
              </a:rPr>
              <a:t>Javascript</a:t>
            </a:r>
            <a:r>
              <a:rPr lang="en-US" sz="2400" b="1" i="1" dirty="0" smtClean="0">
                <a:latin typeface="Bell MT" panose="02020503060305020303" pitchFamily="18" charset="0"/>
                <a:cs typeface="Calibri" panose="020F0502020204030204" pitchFamily="34" charset="0"/>
              </a:rPr>
              <a:t> </a:t>
            </a:r>
            <a:r>
              <a:rPr lang="en-US" sz="2400" b="1" i="1" dirty="0" smtClean="0">
                <a:latin typeface="Bell MT" panose="02020503060305020303" pitchFamily="18" charset="0"/>
                <a:cs typeface="Calibri" panose="020F0502020204030204" pitchFamily="34" charset="0"/>
              </a:rPr>
              <a:t>A</a:t>
            </a:r>
            <a:r>
              <a:rPr lang="en-US" sz="2400" b="1" i="1" dirty="0" smtClean="0">
                <a:latin typeface="Bell MT" panose="02020503060305020303" pitchFamily="18" charset="0"/>
                <a:cs typeface="Calibri" panose="020F0502020204030204" pitchFamily="34" charset="0"/>
              </a:rPr>
              <a:t>nd Xml) Allow us to communicate with remote web servers in an asynchronous way .with Ajax calls, we can request data from web servers dynamically .</a:t>
            </a:r>
            <a:endParaRPr lang="en-US" sz="2400" b="1" i="1" dirty="0">
              <a:latin typeface="Bell MT" panose="02020503060305020303" pitchFamily="18"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74" y="2971800"/>
            <a:ext cx="7461426" cy="2590800"/>
          </a:xfrm>
          <a:prstGeom prst="rect">
            <a:avLst/>
          </a:prstGeom>
        </p:spPr>
      </p:pic>
    </p:spTree>
    <p:extLst>
      <p:ext uri="{BB962C8B-B14F-4D97-AF65-F5344CB8AC3E}">
        <p14:creationId xmlns:p14="http://schemas.microsoft.com/office/powerpoint/2010/main" val="588078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What is API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81000" y="914400"/>
            <a:ext cx="8534400" cy="317009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Application Programming Interface: Piece of software that can be used by another piece of software ,in order to allow applications to talk with each other.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Online API When We Use Ajax : Application Running on a server ,that receives request for data and sends data back as response.</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We can build our own web APIs (requires backend development </a:t>
            </a:r>
            <a:r>
              <a:rPr lang="en-US" sz="2000" dirty="0" err="1" smtClean="0">
                <a:latin typeface="Calibri" panose="020F0502020204030204" pitchFamily="34" charset="0"/>
                <a:cs typeface="Calibri" panose="020F0502020204030204" pitchFamily="34" charset="0"/>
              </a:rPr>
              <a:t>development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e.g</a:t>
            </a:r>
            <a:r>
              <a:rPr lang="en-US" sz="2000" dirty="0" smtClean="0">
                <a:latin typeface="Calibri" panose="020F0502020204030204" pitchFamily="34" charset="0"/>
                <a:cs typeface="Calibri" panose="020F0502020204030204" pitchFamily="34" charset="0"/>
              </a:rPr>
              <a:t> Node.js ) or use 3</a:t>
            </a:r>
            <a:r>
              <a:rPr lang="en-US" sz="2000" baseline="30000" dirty="0" smtClean="0">
                <a:latin typeface="Calibri" panose="020F0502020204030204" pitchFamily="34" charset="0"/>
                <a:cs typeface="Calibri" panose="020F0502020204030204" pitchFamily="34" charset="0"/>
              </a:rPr>
              <a:t>rd</a:t>
            </a:r>
            <a:r>
              <a:rPr lang="en-US" sz="2000" dirty="0" smtClean="0">
                <a:latin typeface="Calibri" panose="020F0502020204030204" pitchFamily="34" charset="0"/>
                <a:cs typeface="Calibri" panose="020F0502020204030204" pitchFamily="34" charset="0"/>
              </a:rPr>
              <a:t> Party APIs .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In Above Example, The travel Application when use as an API you can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81000" y="3967602"/>
            <a:ext cx="6629400" cy="2657475"/>
          </a:xfrm>
          <a:prstGeom prst="rect">
            <a:avLst/>
          </a:prstGeom>
        </p:spPr>
      </p:pic>
    </p:spTree>
    <p:extLst>
      <p:ext uri="{BB962C8B-B14F-4D97-AF65-F5344CB8AC3E}">
        <p14:creationId xmlns:p14="http://schemas.microsoft.com/office/powerpoint/2010/main" val="1452142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API Data Formats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179BE2D3-7A5C-409D-8766-C53BD338B713}"/>
              </a:ext>
            </a:extLst>
          </p:cNvPr>
          <p:cNvSpPr/>
          <p:nvPr/>
        </p:nvSpPr>
        <p:spPr>
          <a:xfrm>
            <a:off x="304800" y="3200400"/>
            <a:ext cx="8534400" cy="317009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Ajax Stands For Asynchronous </a:t>
            </a:r>
            <a:r>
              <a:rPr lang="en-US" sz="2000" dirty="0" err="1" smtClean="0">
                <a:latin typeface="Calibri" panose="020F0502020204030204" pitchFamily="34" charset="0"/>
                <a:cs typeface="Calibri" panose="020F0502020204030204" pitchFamily="34" charset="0"/>
              </a:rPr>
              <a:t>Javascript</a:t>
            </a:r>
            <a:r>
              <a:rPr lang="en-US" sz="2000" dirty="0" smtClean="0">
                <a:latin typeface="Calibri" panose="020F0502020204030204" pitchFamily="34" charset="0"/>
                <a:cs typeface="Calibri" panose="020F0502020204030204" pitchFamily="34" charset="0"/>
              </a:rPr>
              <a:t> and XML so the X here stands for XML and XML is a data format which used to be widely used to transmit data on the web.</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Basically No API uses XML data anymore the Term Ajax is just an old Name that got very popular back in the day and so its still used today even though we don’t use XML anymore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So Instead ,Most API these days use the JSON data Format so JSON is the most Popular data format Today. Because it’s basically just a </a:t>
            </a:r>
            <a:r>
              <a:rPr lang="en-US" sz="2000" dirty="0" err="1">
                <a:latin typeface="Calibri" panose="020F0502020204030204" pitchFamily="34" charset="0"/>
                <a:cs typeface="Calibri" panose="020F0502020204030204" pitchFamily="34" charset="0"/>
              </a:rPr>
              <a:t>J</a:t>
            </a:r>
            <a:r>
              <a:rPr lang="en-US" sz="2000" dirty="0" err="1" smtClean="0">
                <a:latin typeface="Calibri" panose="020F0502020204030204" pitchFamily="34" charset="0"/>
                <a:cs typeface="Calibri" panose="020F0502020204030204" pitchFamily="34" charset="0"/>
              </a:rPr>
              <a:t>avascript</a:t>
            </a:r>
            <a:r>
              <a:rPr lang="en-US" sz="2000" dirty="0" smtClean="0">
                <a:latin typeface="Calibri" panose="020F0502020204030204" pitchFamily="34" charset="0"/>
                <a:cs typeface="Calibri" panose="020F0502020204030204" pitchFamily="34" charset="0"/>
              </a:rPr>
              <a:t> notation but converted to string.so therefore its very easy to send across the web and also to use in </a:t>
            </a:r>
            <a:r>
              <a:rPr lang="en-US" sz="2000" dirty="0" err="1" smtClean="0">
                <a:latin typeface="Calibri" panose="020F0502020204030204" pitchFamily="34" charset="0"/>
                <a:cs typeface="Calibri" panose="020F0502020204030204" pitchFamily="34" charset="0"/>
              </a:rPr>
              <a:t>Javascript</a:t>
            </a:r>
            <a:r>
              <a:rPr lang="en-US" sz="2000" dirty="0" smtClean="0">
                <a:latin typeface="Calibri" panose="020F0502020204030204" pitchFamily="34" charset="0"/>
                <a:cs typeface="Calibri" panose="020F0502020204030204" pitchFamily="34" charset="0"/>
              </a:rPr>
              <a:t> once the data arrives.  </a:t>
            </a: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457200" y="838201"/>
            <a:ext cx="7315200" cy="2362200"/>
          </a:xfrm>
          <a:prstGeom prst="rect">
            <a:avLst/>
          </a:prstGeom>
        </p:spPr>
      </p:pic>
    </p:spTree>
    <p:extLst>
      <p:ext uri="{BB962C8B-B14F-4D97-AF65-F5344CB8AC3E}">
        <p14:creationId xmlns:p14="http://schemas.microsoft.com/office/powerpoint/2010/main" val="1288389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4.03"/>
  <p:tag name="TYPE" val="Screen"/>
  <p:tag name="KEYWORD" val="SCREEN"/>
  <p:tag name="TEMPLATEVERSION" val="31/01/2011 18:29:36"/>
</p:tagLst>
</file>

<file path=ppt/tags/tag2.xml><?xml version="1.0" encoding="utf-8"?>
<p:tagLst xmlns:a="http://schemas.openxmlformats.org/drawingml/2006/main" xmlns:r="http://schemas.openxmlformats.org/officeDocument/2006/relationships" xmlns:p="http://schemas.openxmlformats.org/presentationml/2006/main">
  <p:tag name="ADV_COPYRIGHT" val="TRUE"/>
</p:tagLst>
</file>

<file path=ppt/tags/tag3.xml><?xml version="1.0" encoding="utf-8"?>
<p:tagLst xmlns:a="http://schemas.openxmlformats.org/drawingml/2006/main" xmlns:r="http://schemas.openxmlformats.org/officeDocument/2006/relationships" xmlns:p="http://schemas.openxmlformats.org/presentationml/2006/main">
  <p:tag name="ADV_COPYRIGHT" val="TRUE"/>
</p:tagLst>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noAutofit/>
      </a:bodyPr>
      <a:lstStyle>
        <a:defPPr>
          <a:defRPr sz="900" dirty="0" smtClean="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1_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blipFill>
          <a:blip xmlns:r="http://schemas.openxmlformats.org/officeDocument/2006/relationships" r:embed="rId1" cstate="print">
            <a:extLst>
              <a:ext uri="{28A0092B-C50C-407E-A947-70E740481C1C}">
                <a14:useLocalDpi xmlns:a14="http://schemas.microsoft.com/office/drawing/2010/main"/>
              </a:ext>
            </a:extLst>
          </a:blip>
          <a:stretch>
            <a:fillRect/>
          </a:stretch>
        </a:blipFill>
        <a:ln w="9525">
          <a:noFill/>
          <a:round/>
          <a:headEnd/>
          <a:tailEnd/>
        </a:ln>
        <a:effectLst>
          <a:reflection blurRad="6350" stA="52000" endA="300" endPos="35000" dir="5400000" sy="-100000" algn="bl" rotWithShape="0"/>
        </a:effectLst>
      </a:spPr>
      <a:bodyPr vert="horz" wrap="square" lIns="91440" tIns="45720" rIns="91440" bIns="45720" numCol="1" anchor="t" anchorCtr="0" compatLnSpc="1">
        <a:prstTxWarp prst="textNoShape">
          <a:avLst/>
        </a:prstTxWarp>
      </a:bodyPr>
      <a:lstStyle>
        <a:defPPr>
          <a:defRPr dirty="0"/>
        </a:defPPr>
      </a:lst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noAutofit/>
      </a:bodyPr>
      <a:lstStyle>
        <a:defPPr>
          <a:defRPr sz="900" dirty="0" smtClean="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3.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EF1D599FF57F44864AFEDFF9A1330B" ma:contentTypeVersion="10" ma:contentTypeDescription="Create a new document." ma:contentTypeScope="" ma:versionID="22ace72c79b3dd8f7a1f0c6c024c29e0">
  <xsd:schema xmlns:xsd="http://www.w3.org/2001/XMLSchema" xmlns:xs="http://www.w3.org/2001/XMLSchema" xmlns:p="http://schemas.microsoft.com/office/2006/metadata/properties" xmlns:ns3="92fa6c51-88e6-448b-8389-7db66c5b05b3" xmlns:ns4="689d5c37-ed17-4b5f-a34e-49d25e9d8576" targetNamespace="http://schemas.microsoft.com/office/2006/metadata/properties" ma:root="true" ma:fieldsID="47657392d6ac8b3e8ebcb35d89fc93d3" ns3:_="" ns4:_="">
    <xsd:import namespace="92fa6c51-88e6-448b-8389-7db66c5b05b3"/>
    <xsd:import namespace="689d5c37-ed17-4b5f-a34e-49d25e9d857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fa6c51-88e6-448b-8389-7db66c5b05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9d5c37-ed17-4b5f-a34e-49d25e9d857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E68155-04B5-45C3-A02D-366353875152}">
  <ds:schemaRefs>
    <ds:schemaRef ds:uri="http://schemas.microsoft.com/sharepoint/v3/contenttype/forms"/>
  </ds:schemaRefs>
</ds:datastoreItem>
</file>

<file path=customXml/itemProps2.xml><?xml version="1.0" encoding="utf-8"?>
<ds:datastoreItem xmlns:ds="http://schemas.openxmlformats.org/officeDocument/2006/customXml" ds:itemID="{A29CC750-B284-4C1D-BDBD-07BAE3CCFEE6}">
  <ds:schemaRefs>
    <ds:schemaRef ds:uri="http://purl.org/dc/dcmitype/"/>
    <ds:schemaRef ds:uri="http://purl.org/dc/terms/"/>
    <ds:schemaRef ds:uri="92fa6c51-88e6-448b-8389-7db66c5b05b3"/>
    <ds:schemaRef ds:uri="689d5c37-ed17-4b5f-a34e-49d25e9d8576"/>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645F000-DB85-4142-8F12-26ABCF62B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fa6c51-88e6-448b-8389-7db66c5b05b3"/>
    <ds:schemaRef ds:uri="689d5c37-ed17-4b5f-a34e-49d25e9d85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9074</TotalTime>
  <Words>1032</Words>
  <Application>Microsoft Office PowerPoint</Application>
  <PresentationFormat>On-screen Show (4:3)</PresentationFormat>
  <Paragraphs>101</Paragraphs>
  <Slides>15</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Arial</vt:lpstr>
      <vt:lpstr>Bell MT</vt:lpstr>
      <vt:lpstr>Calibri</vt:lpstr>
      <vt:lpstr>Calibri Light</vt:lpstr>
      <vt:lpstr>KPMG Light</vt:lpstr>
      <vt:lpstr>Tw Cen MT</vt:lpstr>
      <vt:lpstr>Univers LT Std 45 Light</vt:lpstr>
      <vt:lpstr>Wingdings</vt:lpstr>
      <vt:lpstr>Wingdings 2</vt:lpstr>
      <vt:lpstr>CREATE SCREEN</vt:lpstr>
      <vt:lpstr>1_CREATE SCREEN</vt:lpstr>
      <vt:lpstr>Widescreen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sukhan</dc:creator>
  <cp:lastModifiedBy>Windows User</cp:lastModifiedBy>
  <cp:revision>543</cp:revision>
  <dcterms:created xsi:type="dcterms:W3CDTF">2012-03-15T08:37:31Z</dcterms:created>
  <dcterms:modified xsi:type="dcterms:W3CDTF">2021-02-06T23:10:57Z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0x010100DBEF1D599FF57F44864AFEDFF9A1330B</vt:lpwstr>
  </property>
</Properties>
</file>