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A40A-DB0C-3CC2-0951-E526FDA7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AE4B-96F7-C416-6D74-177BC960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7BEA-A5BE-4AB7-75C6-5355572E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2249-EAAF-B869-93C3-41B3037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1C00-378C-89E2-79FD-94454ACA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37AE-5342-37FB-CADB-E7C59B6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EEC70-7FE0-60C5-638A-D4D6C9003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FC4E-0390-B63A-1955-5929509F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AF65-2924-D718-E2F6-6AC3CFFA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EB47-0208-757D-5006-833285F9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9CD93-3128-A735-9CE6-241078F15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A5848-D68D-4114-8CBB-D75370E20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FBF8-8B53-9F2C-6D25-82AE8778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BF92-DEFE-A382-CCC3-ABF0CA6D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4C73-8DAB-97A1-D66C-38FE013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B2AC-D555-5BAF-6651-42EB37BB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1519-E601-C693-2C19-E54B0B9F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166E-2EB4-0CC2-5996-577C5ED9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4B89-04AE-C9D2-CDEC-428E9D6A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27FD-B126-2479-B27D-76401585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6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F2F5-2ADD-D788-ED74-3423C798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01414-53CD-86C0-3C56-D28AC88D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451F-6F1E-9F66-BD27-B36E36F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5993-4BBF-4114-2908-93F57FA0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3FEE-E17B-445C-4230-52C1EC4A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9BB9-4C85-CBD8-1B84-D4395B6E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4D99-B31C-D9A9-2C7E-F85FCF298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A647-6998-DFEF-0979-8899670B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67BD-0ECD-23C8-DFF0-9230D5A2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B0C9F-6FE4-A685-2421-92881386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BBF7-5D0A-BAC9-C39E-EDC96881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0F6D-A3FD-5DC1-A2C2-C9803512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EF8-EEFA-F3C0-BD9A-B5E513BC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7661F-4600-F219-C674-0D4E5424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4CC44-9805-F201-4538-1A6CD5A42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EEF82-61B4-FAA8-F8C2-B12DD473F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DAF23-6281-D4C5-F5D4-1531CB7F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0252A-3AFD-180B-4C54-5E8EDBF1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ACA2-7167-6D61-CAFB-5D1D76D6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1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0257-4BF5-A581-9FFF-DE97C95A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143F-0C0E-41FA-F2DF-2AC2830F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B2C19-F278-C8C1-2D13-D741A0BC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EAC1-DF11-D000-371F-96415C74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3C001-FC6B-B60B-7F43-B734A9A6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B7A69-EF44-33D2-65F2-318C56C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0598F-7F8F-185F-D68A-A27DC8E6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FB4-0864-9653-8C96-AB70C122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7B72-C93B-9BF7-9230-A46CBEB2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05FC-23D0-A3FC-EB78-C68775B0A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BE675-1904-F031-A123-46511154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73FA-6FE7-1A40-3168-D83FE62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CBA3-8E3F-52E4-2F0A-1416F6D2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DC67-CC7E-6A75-BD97-EE7A04F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B5A81-7EED-B0B2-6F03-E8C71DB0D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4A89-A7C6-6648-51BF-E42D7F3A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70C03-9E65-58B6-34BF-805B1B05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750B-D406-081C-26FF-6AE67D3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B26C0-71C8-6556-325B-996EEB3C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7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B4328-A697-B82A-6BB2-557E59D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39640-A3C4-2BF0-C9DB-61715310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512A-DCE3-DF2A-7F5C-B57FA5C79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296C-752D-44C6-9155-0A84A5F22D8C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2CD-6FD1-DAAB-0A9D-416DAD3FA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5CEE-7CF1-0872-96A7-53921BF7B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3DF8-8FD8-4E11-B345-0A1F745D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87ADFB-7583-274F-DABF-11F6C7E3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32"/>
            <a:ext cx="12192000" cy="6865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68719-B388-FDBF-F386-8CCDB58F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2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Develop a Deep Learning Algorithm to Generate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</a:t>
            </a:r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ealistic Images of Buildings and Cityscapes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17654-4D55-55B7-B196-0BB79F324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95705"/>
            <a:ext cx="2772792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 members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Sahil Jaiswal – R214220993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Raju - R214220990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Sakand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Panotra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R214220997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Md Saif Anjum Khan - R2142201666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Sagar Srivastava – R2142201390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EB58-8CBF-3BAC-5A7C-01BA51CBA86C}"/>
              </a:ext>
            </a:extLst>
          </p:cNvPr>
          <p:cNvSpPr txBox="1"/>
          <p:nvPr/>
        </p:nvSpPr>
        <p:spPr>
          <a:xfrm>
            <a:off x="10668000" y="58503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b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Shukla</a:t>
            </a:r>
            <a:endPara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5A8B26-DC07-8B71-B4A9-D75C886E8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13066"/>
            <a:ext cx="1701781" cy="541337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943E90F1-155B-6AEF-3820-99EA64859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13066"/>
            <a:ext cx="151205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9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MODEL SUMMARY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4063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öhne"/>
              </a:rPr>
              <a:t>Random Noise</a:t>
            </a: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pPr marL="0" indent="0">
              <a:buNone/>
            </a:pPr>
            <a:endParaRPr lang="en-IN" sz="2200" dirty="0"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82E6B-15D9-A3FF-8FAF-A6D3F2D74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856" y="1972945"/>
            <a:ext cx="4696287" cy="29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9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MODEL SUMMARY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4063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öhne"/>
              </a:rPr>
              <a:t>Training the model</a:t>
            </a: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pPr marL="0" indent="0">
              <a:buNone/>
            </a:pPr>
            <a:endParaRPr lang="en-IN" sz="2200" dirty="0"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A9395-3185-EA86-B865-9321894F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73" y="1107440"/>
            <a:ext cx="3368854" cy="55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9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REQUIREMENTS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4063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Requirements:-</a:t>
            </a:r>
            <a:endParaRPr lang="en-IN" sz="2000" kern="100" dirty="0"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Framework:</a:t>
            </a:r>
            <a:r>
              <a:rPr lang="en-IN" sz="20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TensorFlow or </a:t>
            </a:r>
            <a:r>
              <a:rPr lang="en-IN" sz="2000" kern="0" dirty="0" err="1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Image Processing Libraries: OpenCV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GAN (Generative Adversarial Network) Framework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Dataset: Large-scale dataset of buildings and cityscape images</a:t>
            </a:r>
          </a:p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kern="100" dirty="0"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Requirements:-</a:t>
            </a:r>
            <a:endParaRPr lang="en-IN" sz="2000" kern="100" dirty="0"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High-Performance GPU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Sufficient RAM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CPU: Multi-core processor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5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0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CONCLUSION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51735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development of a deep learning algorithm to generate realistic images of buildings and cityscapes is a multifaceted process that involves meticulous steps to ensure accuracy, diversity, and visual authenticity.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project entails critical stages such as data preprocessing, where a dataset of street images is resized and normalized. The generator network is designed to transform latent noise vectors into plausible cityscape images, utilizing a U-Net-like structure for down-sampling and up-sampling operations. The discriminator network is responsible for distinguishing between real and generated images, contributing to adversarial training dynamics.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The training process involves iterative steps that refine both the generator and discriminator through gradient-based updates, fostering a competitive process that leads to the generation of more realistic images over time. Finally, after training for 20 Epochs, we got a loss of 1.031 Discriminator loss and 0.72 Generator Loss.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6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9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FUTURE SCOPE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4063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Explore more advanced architectures such as Progressive Growing GANs (PGGANs) or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StyleGANs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, which can generate higher-resolution images with greater detail.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Extend the algorithm to support conditional generation, allowing users to input specific criteria such as architectural styles, urban contexts, and weather conditions to influence the generated images.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Investigate techniques to accelerate the image generation process to achieve real-time or interactive capabilities, enabling applications like virtual urban planning and architectural visualization.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1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E43000-B616-5618-41B9-C23BF578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8326"/>
            <a:ext cx="151205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525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OVERVIEW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C82F-1704-8C16-6F81-63962AB4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642"/>
            <a:ext cx="10515600" cy="4996233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Collection</a:t>
            </a:r>
          </a:p>
          <a:p>
            <a:r>
              <a:rPr lang="en-US" sz="2400" dirty="0"/>
              <a:t>Data Preparation 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Model Summary</a:t>
            </a:r>
          </a:p>
          <a:p>
            <a:r>
              <a:rPr lang="en-US" sz="2400" dirty="0"/>
              <a:t>Requirements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Future Scope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04188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75026"/>
            <a:ext cx="151205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C82F-1704-8C16-6F81-63962AB4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generation of realistic images depicting buildings and cityscapes is a burgeoning research field with applications in urban planning, architecture, gaming, and virtual reality.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Traditional methods involve labor-intensive manual creation of lifelike representations.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project's aim is to develop a deep-learning algorithm for generating realistic building and cityscape images.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Cutting-edge deep generative models like GANs will be leveraged to capture intricate patterns in urban environments and produce visually striking images.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Generative Adversarial Networks (GANs) are neural architectures renowned for their ability to create diverse, high-quality images.</a:t>
            </a:r>
          </a:p>
          <a:p>
            <a:pPr algn="just"/>
            <a:endParaRPr lang="en-IN" sz="24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39699"/>
            <a:ext cx="151205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COLLECTION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C82F-1704-8C16-6F81-63962AB4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that is used to create the model consist of 1000 images of buildings from the streets of Paris. Originally, the size of the images was 640x640 pixels.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82763"/>
            <a:ext cx="1512053" cy="54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DF572-3959-9716-A162-4999BABA0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20" y="2751046"/>
            <a:ext cx="27813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8AF02-AF16-E787-0C26-CFD5134EA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414" y="1947262"/>
            <a:ext cx="4152661" cy="43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PREPARATION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C82F-1704-8C16-6F81-63962AB4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pPr marL="457200" indent="38100" algn="just"/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 In order to use these images for our model, it was resized to 128x128 size with RGB format. </a:t>
            </a:r>
          </a:p>
          <a:p>
            <a:pPr marL="457200" indent="0" algn="just">
              <a:buNone/>
            </a:pP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457200" indent="38100" algn="just"/>
            <a:r>
              <a:rPr lang="en-US" sz="2200" dirty="0">
                <a:latin typeface="Söhne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The dataset is stored in a folder named </a:t>
            </a:r>
            <a:r>
              <a:rPr lang="en-US" sz="2200" dirty="0" err="1">
                <a:effectLst/>
                <a:latin typeface="Söhne"/>
                <a:ea typeface="Times New Roman" panose="02020603050405020304" pitchFamily="18" charset="0"/>
              </a:rPr>
              <a:t>paris_image</a:t>
            </a: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 which has 1000 images and the size of the folder is 73.8 mb. </a:t>
            </a:r>
          </a:p>
          <a:p>
            <a:pPr marL="457200" indent="0" algn="just">
              <a:buNone/>
            </a:pP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457200" indent="38100" algn="just"/>
            <a:r>
              <a:rPr lang="en-US" sz="2200" dirty="0">
                <a:latin typeface="Söhne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The dataset is loaded on Google drive and the called-on Google </a:t>
            </a:r>
            <a:r>
              <a:rPr lang="en-US" sz="2200" dirty="0" err="1">
                <a:effectLst/>
                <a:latin typeface="Söhne"/>
                <a:ea typeface="Times New Roman" panose="02020603050405020304" pitchFamily="18" charset="0"/>
              </a:rPr>
              <a:t>Colab</a:t>
            </a: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 by connecting Google Drive to Google </a:t>
            </a:r>
            <a:r>
              <a:rPr lang="en-US" sz="2200" dirty="0" err="1">
                <a:effectLst/>
                <a:latin typeface="Söhne"/>
                <a:ea typeface="Times New Roman" panose="02020603050405020304" pitchFamily="18" charset="0"/>
              </a:rPr>
              <a:t>Colab</a:t>
            </a: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 using the below snippet of code.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latin typeface="Söhne"/>
            </a:endParaRPr>
          </a:p>
          <a:p>
            <a:pPr algn="just"/>
            <a:endParaRPr lang="en-IN" sz="2200" dirty="0">
              <a:latin typeface="Söhne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82763"/>
            <a:ext cx="1512053" cy="541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C481B-3808-9051-28DC-B3A886A6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75" y="4934216"/>
            <a:ext cx="519185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METHODOLOGY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C82F-1704-8C16-6F81-63962AB4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406501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Setup the architecture of generator and discriminator and prepare the dataset.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Start the training loop for a predefined number of epochs.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For each batch of real cityscape images, perform the following steps: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Sample random noise vectors from a noise distribution (e.g., Gaussian distribution).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Pass the noise vectors through the generator to produce generated (fake) cityscape images.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For each batch of generated cityscape images and real cityscape images, perform the following steps: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Train the discriminator: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Feed both real and generated cityscape images into the discriminator.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Calculate the discriminator's loss based on its ability to distinguish between real and generated images.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Backpropagate the loss and update the discriminator's weights.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lpha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Train the generator: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Feed the generated cityscape images into the discriminator again.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Calculate the generator's loss based on the discriminator's feedback (i.e., how well it fooled the discriminator).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Backpropagate the loss and update the generator's weights.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Söhne"/>
                <a:ea typeface="Times New Roman" panose="02020603050405020304" pitchFamily="18" charset="0"/>
              </a:rPr>
              <a:t>End the training loop after reaching the desired number of epochs or upon achieving satisfactory results.</a:t>
            </a:r>
            <a:endParaRPr lang="en-IN" sz="2200" dirty="0">
              <a:effectLst/>
              <a:latin typeface="Söhne"/>
              <a:ea typeface="Times New Roman" panose="02020603050405020304" pitchFamily="18" charset="0"/>
            </a:endParaRPr>
          </a:p>
          <a:p>
            <a:pPr algn="just"/>
            <a:endParaRPr lang="en-IN" sz="2200" dirty="0">
              <a:latin typeface="Söhne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82763"/>
            <a:ext cx="151205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METHODOLOGY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652" y="182763"/>
            <a:ext cx="1512053" cy="5413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EE340-A4AE-0B67-FDA6-989F9D6CE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7519" y="1607026"/>
            <a:ext cx="1011696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9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MODEL SUMMARY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4063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öhne"/>
              </a:rPr>
              <a:t>Generator Summary</a:t>
            </a: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pPr marL="0" indent="0">
              <a:buNone/>
            </a:pPr>
            <a:endParaRPr lang="en-IN" sz="2200" dirty="0"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55B1D-6501-98FE-AD2F-23209DD8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10" y="882015"/>
            <a:ext cx="3421380" cy="4284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306BF-9551-C0BD-60DD-3D600423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10" y="4987457"/>
            <a:ext cx="3397885" cy="18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71E-2F1B-8682-B61D-BDADCC4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94"/>
            <a:ext cx="10515600" cy="7179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MODEL SUMMARY</a:t>
            </a:r>
            <a:endParaRPr lang="en-IN" sz="3200" b="1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44F53B-F9EC-1A8E-8232-8A84FFA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" y="139699"/>
            <a:ext cx="1701781" cy="5413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329985-D409-3F5D-0F84-ED4E2B5F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08" y="164063"/>
            <a:ext cx="1512053" cy="5413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4781A-20AD-88AD-315E-6E82DBB7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öhne"/>
              </a:rPr>
              <a:t>Discriminator Summary</a:t>
            </a: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endParaRPr lang="en-US" sz="2200" dirty="0">
              <a:latin typeface="Söhne"/>
            </a:endParaRPr>
          </a:p>
          <a:p>
            <a:pPr marL="0" indent="0">
              <a:buNone/>
            </a:pPr>
            <a:endParaRPr lang="en-IN" sz="2200" dirty="0"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1C73-BF46-A5DF-D128-ED6BC30C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0" y="1423586"/>
            <a:ext cx="3520440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7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759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Symbol</vt:lpstr>
      <vt:lpstr>Times New Roman</vt:lpstr>
      <vt:lpstr>Office Theme</vt:lpstr>
      <vt:lpstr>Develop a Deep Learning Algorithm to Generate Realistic Images of Buildings and Cityscapes </vt:lpstr>
      <vt:lpstr>OVERVIEW</vt:lpstr>
      <vt:lpstr>INTRODUCTION</vt:lpstr>
      <vt:lpstr>DATA COLLECTION</vt:lpstr>
      <vt:lpstr>DATA PREPARATION</vt:lpstr>
      <vt:lpstr>METHODOLOGY</vt:lpstr>
      <vt:lpstr>METHODOLOGY</vt:lpstr>
      <vt:lpstr>MODEL SUMMARY</vt:lpstr>
      <vt:lpstr>MODEL SUMMARY</vt:lpstr>
      <vt:lpstr>MODEL SUMMARY</vt:lpstr>
      <vt:lpstr>MODEL SUMMARY</vt:lpstr>
      <vt:lpstr>REQUIREMENTS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Deep Learning Algorithm to Generate Realistic Images of Buildings and Cityscapes </dc:title>
  <dc:creator>Sahil Jaiswal</dc:creator>
  <cp:lastModifiedBy>Sahil Jaiswal</cp:lastModifiedBy>
  <cp:revision>2</cp:revision>
  <dcterms:created xsi:type="dcterms:W3CDTF">2023-08-31T13:25:26Z</dcterms:created>
  <dcterms:modified xsi:type="dcterms:W3CDTF">2023-08-31T14:01:59Z</dcterms:modified>
</cp:coreProperties>
</file>