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1615-DEC2-069E-18D1-36F583823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D577-7D62-58B8-3D4D-FA863F6EE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219E-BC71-03F1-E54E-C2374480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B0A4-D118-41E4-C8D1-039948CA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27D6-B222-C407-7D83-7BF79AE1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58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EA5-A5B9-0F74-E4FF-CA557115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318D-0494-8456-9484-F70AD0E4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9FA1-087B-2D6E-4DC7-72151836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DE8E-E331-753D-117A-3A70256D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0110-9CC2-A6EC-5A5B-6CFCE670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8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62D64-92A9-34B5-1CDD-6299BF50F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E6D2A-A967-5442-88C9-4D099BB7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2F0A-9E5D-E662-9750-17665E3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DC9C-D60F-DEBC-AF76-DBF1037D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5ECD-36D5-540C-8DB6-0CD17B34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1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2167-8FD8-A8D9-9421-4336463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615E-A211-055C-F812-BC35284D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AF9E-E737-2B99-3563-671B11A1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1721-D909-EDCC-7AAD-9A5C5CB2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7BBF-68CE-B55E-A766-0B7FBDDB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63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24DA-66AC-68DD-62DB-FB19A93A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EDF1-439B-11B1-D316-6CF13636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462D-DFE5-A5B3-9C65-0302E6A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D811-986B-E89C-542F-2D28996A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9B73-F0E2-163D-D883-8EFBD86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6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BF2-60C6-9F5C-6641-E78743FC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201C-DC76-C2DE-C4F9-B7A9463A4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2124-051D-58BC-78D7-A8ACAAA4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CDA0-1D79-A1A3-E477-F8ADBAA3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FFA1-41D9-7C41-931C-A3494C6C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5DE3-8880-2EE3-A5D5-A022E15B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7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1704-8021-0AEA-D7D0-78FD2E9D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120A-B060-EE62-0741-49BC69A4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EE72A-B087-B32F-F9F1-DCC0E542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DB395-6764-478A-0BE8-2B38EEB8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0E109-9AE9-56E1-7F9E-D812F2D93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49201-6743-E262-254C-6E1E8C65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F4774-6E83-4EEB-7420-93E79A1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5CE87-D356-6489-F88A-F692C8F9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6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DFF6-086C-0028-B116-68AAE66F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0247-8C55-8A8C-1E32-AD3CC763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6D0F-0568-4A19-B8E4-48220EBB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E72-0CD4-3386-DF7B-C30E0722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0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781A2-7FEA-CBAE-E6AE-1386DDE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F69E5-8B40-C897-7E9A-8E5FE043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D656F-C972-3DC3-7306-A4552880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01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9506-E2D1-91A0-6411-3009057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FD83-AF21-2044-BBD8-822E5AB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561-24FE-F72F-9021-8208667B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8229-9CE3-52AE-41E8-74D657C6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BCA6-BEA4-C609-1F54-6C6D4FFB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A452B-E825-B0C3-84B6-1D7CB3E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8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6F4-6627-DE59-E77A-FF239166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D2D2D-DF34-FF9E-E234-4383B8A2D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9231B-C1B0-4EE9-9587-6DD9A200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BABF-7005-BE53-AC58-E8F4BACC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123BB-C43B-5CDA-354E-07635A9E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2B2A-3C1B-7662-35F9-3DA6E262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0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B021A-9128-AD4F-4929-09AA8187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099F-B265-1287-734F-2F39EA14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C1E0-9869-BAF3-FA02-BCAFB4238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1C65-61F2-48C1-944B-792FC8A1E809}" type="datetimeFigureOut">
              <a:rPr lang="en-AU" smtClean="0"/>
              <a:t>15/09/2023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B8AB-7E98-6130-E4D8-3CA292F6A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98F9-4D74-58AF-486B-2E753EBAF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CF9B-2522-4580-BD77-8A047B0B7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96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CF8447-CF16-FCD9-4169-396CCFDD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80" y="751591"/>
            <a:ext cx="5731510" cy="52889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249041-54E6-328C-1820-8C8153A7E446}"/>
              </a:ext>
            </a:extLst>
          </p:cNvPr>
          <p:cNvSpPr/>
          <p:nvPr/>
        </p:nvSpPr>
        <p:spPr>
          <a:xfrm>
            <a:off x="1800980" y="1884040"/>
            <a:ext cx="1109674" cy="415646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F3092D4-D7B7-8312-1DE3-A73871689BB0}"/>
              </a:ext>
            </a:extLst>
          </p:cNvPr>
          <p:cNvSpPr/>
          <p:nvPr/>
        </p:nvSpPr>
        <p:spPr>
          <a:xfrm>
            <a:off x="74140" y="272260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every tournament under “ATP – Singles” and “WTA – Singles”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E0C31-9BA6-CEFD-8407-5D0449BC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25" y="375972"/>
            <a:ext cx="4080268" cy="6022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0367C-ADE0-E7D4-CE4D-FFF46F58FB27}"/>
              </a:ext>
            </a:extLst>
          </p:cNvPr>
          <p:cNvSpPr/>
          <p:nvPr/>
        </p:nvSpPr>
        <p:spPr>
          <a:xfrm>
            <a:off x="3889711" y="2242014"/>
            <a:ext cx="2478598" cy="37874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E0458B7-E20A-BC30-E3D7-8ACCC54285DA}"/>
              </a:ext>
            </a:extLst>
          </p:cNvPr>
          <p:cNvSpPr/>
          <p:nvPr/>
        </p:nvSpPr>
        <p:spPr>
          <a:xfrm>
            <a:off x="2125738" y="3534891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every match in each tournament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F0243B4-AE2F-9808-2556-02E517E7C901}"/>
              </a:ext>
            </a:extLst>
          </p:cNvPr>
          <p:cNvSpPr/>
          <p:nvPr/>
        </p:nvSpPr>
        <p:spPr>
          <a:xfrm>
            <a:off x="2189195" y="6053548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Don’t forget “Show more matches”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210079-17FD-7BBC-2B6A-EC40538CF167}"/>
              </a:ext>
            </a:extLst>
          </p:cNvPr>
          <p:cNvSpPr/>
          <p:nvPr/>
        </p:nvSpPr>
        <p:spPr>
          <a:xfrm>
            <a:off x="5362576" y="6053547"/>
            <a:ext cx="1005734" cy="29024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4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F1B84-0708-B61D-547E-5AD93E52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06" y="933432"/>
            <a:ext cx="5086387" cy="4991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A63F54-639F-8B07-B0F5-691FE1B3CDEF}"/>
              </a:ext>
            </a:extLst>
          </p:cNvPr>
          <p:cNvSpPr/>
          <p:nvPr/>
        </p:nvSpPr>
        <p:spPr>
          <a:xfrm>
            <a:off x="9410701" y="1662112"/>
            <a:ext cx="2481262" cy="31858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name (ATP: Singles: Adelaide (Australia))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Surface (Hard)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Stage (Final)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Tournament time (08.01.2023 18:55)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(N. Djokovic)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(S. </a:t>
            </a:r>
            <a:r>
              <a:rPr lang="en-US" sz="1000" dirty="0" err="1">
                <a:solidFill>
                  <a:schemeClr val="tx1"/>
                </a:solidFill>
              </a:rPr>
              <a:t>Korda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Rank (1)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Rank (33)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won  (2) 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sets won (1)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1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1 Games won (7)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2 Games won (7)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2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A Set 3 Games won (6)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Player B Set 3 games won (4)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Bet365 Player A Odds (1.14)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en-US" sz="1000">
                <a:solidFill>
                  <a:schemeClr val="tx1"/>
                </a:solidFill>
              </a:rPr>
              <a:t>Bet365 Player B Odds (5.50)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98F83-EF0A-F3ED-086C-9FCA4ED0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29" y="0"/>
            <a:ext cx="353854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D1D9F0-D5E3-DAE7-0ACD-11C67BF260CE}"/>
              </a:ext>
            </a:extLst>
          </p:cNvPr>
          <p:cNvSpPr/>
          <p:nvPr/>
        </p:nvSpPr>
        <p:spPr>
          <a:xfrm>
            <a:off x="4370722" y="1662112"/>
            <a:ext cx="3320715" cy="515778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2087749-6C91-93E7-B0E7-316D19FCB6F3}"/>
              </a:ext>
            </a:extLst>
          </p:cNvPr>
          <p:cNvSpPr/>
          <p:nvPr/>
        </p:nvSpPr>
        <p:spPr>
          <a:xfrm>
            <a:off x="2781299" y="337296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Every field under stats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70989-D918-E184-2D25-E0D1E06631F1}"/>
              </a:ext>
            </a:extLst>
          </p:cNvPr>
          <p:cNvSpPr/>
          <p:nvPr/>
        </p:nvSpPr>
        <p:spPr>
          <a:xfrm>
            <a:off x="4370723" y="1309687"/>
            <a:ext cx="1363328" cy="17621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CC95E1D-330E-075C-B527-5F3492C42EB1}"/>
              </a:ext>
            </a:extLst>
          </p:cNvPr>
          <p:cNvSpPr/>
          <p:nvPr/>
        </p:nvSpPr>
        <p:spPr>
          <a:xfrm>
            <a:off x="2781299" y="1220316"/>
            <a:ext cx="1313936" cy="673444"/>
          </a:xfrm>
          <a:prstGeom prst="wedgeRoundRectCallout">
            <a:avLst>
              <a:gd name="adj1" fmla="val 67331"/>
              <a:gd name="adj2" fmla="val -231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Loop through Match and each Set (Set 1, Set 2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A63F54-639F-8B07-B0F5-691FE1B3CDEF}"/>
              </a:ext>
            </a:extLst>
          </p:cNvPr>
          <p:cNvSpPr/>
          <p:nvPr/>
        </p:nvSpPr>
        <p:spPr>
          <a:xfrm>
            <a:off x="6848476" y="866777"/>
            <a:ext cx="2481262" cy="533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Summary outcome for each game in each set (sample below)</a:t>
            </a:r>
            <a:endParaRPr lang="en-AU" sz="1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71399-9E23-CF94-3517-96100E2D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5" y="0"/>
            <a:ext cx="3455894" cy="68580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D2FAF4-76EB-50F3-6BB6-BFDFF4B2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25135"/>
              </p:ext>
            </p:extLst>
          </p:nvPr>
        </p:nvGraphicFramePr>
        <p:xfrm>
          <a:off x="3805985" y="2138891"/>
          <a:ext cx="80574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00">
                  <a:extLst>
                    <a:ext uri="{9D8B030D-6E8A-4147-A177-3AD203B41FA5}">
                      <a16:colId xmlns:a16="http://schemas.microsoft.com/office/drawing/2014/main" val="363922018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4247851737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77308060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3337033805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435348003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479494087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787242699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603579574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52779049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1119703086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765351628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2428527076"/>
                    </a:ext>
                  </a:extLst>
                </a:gridCol>
                <a:gridCol w="619800">
                  <a:extLst>
                    <a:ext uri="{9D8B030D-6E8A-4147-A177-3AD203B41FA5}">
                      <a16:colId xmlns:a16="http://schemas.microsoft.com/office/drawing/2014/main" val="332695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2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3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4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6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7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8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9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11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12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Set 1 Game 13</a:t>
                      </a:r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at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(2)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(1)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broken to 15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broken to deuce (1)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held to 30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B held to deuce (2)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Player A lost tiebreak to 10</a:t>
                      </a:r>
                      <a:endParaRPr lang="en-A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1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6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Gaindhar</dc:creator>
  <cp:lastModifiedBy>Eshan Gaindhar</cp:lastModifiedBy>
  <cp:revision>3</cp:revision>
  <dcterms:created xsi:type="dcterms:W3CDTF">2023-09-14T22:35:58Z</dcterms:created>
  <dcterms:modified xsi:type="dcterms:W3CDTF">2023-09-15T02:31:27Z</dcterms:modified>
</cp:coreProperties>
</file>