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35"/>
  </p:notesMasterIdLst>
  <p:sldIdLst>
    <p:sldId id="281" r:id="rId2"/>
    <p:sldId id="256" r:id="rId3"/>
    <p:sldId id="257" r:id="rId4"/>
    <p:sldId id="258" r:id="rId5"/>
    <p:sldId id="259" r:id="rId6"/>
    <p:sldId id="260" r:id="rId7"/>
    <p:sldId id="261" r:id="rId8"/>
    <p:sldId id="262" r:id="rId9"/>
    <p:sldId id="263" r:id="rId10"/>
    <p:sldId id="264" r:id="rId11"/>
    <p:sldId id="265" r:id="rId12"/>
    <p:sldId id="282" r:id="rId13"/>
    <p:sldId id="283" r:id="rId14"/>
    <p:sldId id="284" r:id="rId15"/>
    <p:sldId id="267" r:id="rId16"/>
    <p:sldId id="268" r:id="rId17"/>
    <p:sldId id="269" r:id="rId18"/>
    <p:sldId id="270" r:id="rId19"/>
    <p:sldId id="271" r:id="rId20"/>
    <p:sldId id="272" r:id="rId21"/>
    <p:sldId id="273" r:id="rId22"/>
    <p:sldId id="274" r:id="rId23"/>
    <p:sldId id="275" r:id="rId24"/>
    <p:sldId id="276" r:id="rId25"/>
    <p:sldId id="277" r:id="rId26"/>
    <p:sldId id="285" r:id="rId27"/>
    <p:sldId id="286" r:id="rId28"/>
    <p:sldId id="287" r:id="rId29"/>
    <p:sldId id="288" r:id="rId30"/>
    <p:sldId id="289" r:id="rId31"/>
    <p:sldId id="290" r:id="rId32"/>
    <p:sldId id="279" r:id="rId33"/>
    <p:sldId id="280"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34" autoAdjust="0"/>
    <p:restoredTop sz="94660"/>
  </p:normalViewPr>
  <p:slideViewPr>
    <p:cSldViewPr snapToGrid="0">
      <p:cViewPr>
        <p:scale>
          <a:sx n="80" d="100"/>
          <a:sy n="80" d="100"/>
        </p:scale>
        <p:origin x="797" y="1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diagrams/_rels/data4.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4.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1BE18DF-931D-41DF-96F6-51683F869168}" type="doc">
      <dgm:prSet loTypeId="urn:microsoft.com/office/officeart/2005/8/layout/default" loCatId="list" qsTypeId="urn:microsoft.com/office/officeart/2005/8/quickstyle/3d2" qsCatId="3D" csTypeId="urn:microsoft.com/office/officeart/2005/8/colors/colorful5" csCatId="colorful"/>
      <dgm:spPr/>
      <dgm:t>
        <a:bodyPr/>
        <a:lstStyle/>
        <a:p>
          <a:endParaRPr lang="en-US"/>
        </a:p>
      </dgm:t>
    </dgm:pt>
    <dgm:pt modelId="{AE0FA646-6497-4E5B-B8CA-3E4B9F8130F0}">
      <dgm:prSet/>
      <dgm:spPr/>
      <dgm:t>
        <a:bodyPr/>
        <a:lstStyle/>
        <a:p>
          <a:r>
            <a:rPr lang="en-US" b="1" dirty="0">
              <a:latin typeface="+mj-lt"/>
            </a:rPr>
            <a:t>Introduction</a:t>
          </a:r>
          <a:endParaRPr lang="en-US" dirty="0">
            <a:latin typeface="+mj-lt"/>
          </a:endParaRPr>
        </a:p>
      </dgm:t>
    </dgm:pt>
    <dgm:pt modelId="{CFAC0CB3-8C5C-4E0C-A4DF-D29BC24E4AE3}" type="parTrans" cxnId="{883FBDA5-2F1B-48A6-A232-6F877A73ED22}">
      <dgm:prSet/>
      <dgm:spPr/>
      <dgm:t>
        <a:bodyPr/>
        <a:lstStyle/>
        <a:p>
          <a:endParaRPr lang="en-US"/>
        </a:p>
      </dgm:t>
    </dgm:pt>
    <dgm:pt modelId="{57BEE08B-4082-4EB8-AA17-A55278783518}" type="sibTrans" cxnId="{883FBDA5-2F1B-48A6-A232-6F877A73ED22}">
      <dgm:prSet/>
      <dgm:spPr/>
      <dgm:t>
        <a:bodyPr/>
        <a:lstStyle/>
        <a:p>
          <a:endParaRPr lang="en-US"/>
        </a:p>
      </dgm:t>
    </dgm:pt>
    <dgm:pt modelId="{DE5C53DC-A5E3-4AC4-BF73-3C5AB4346E69}">
      <dgm:prSet/>
      <dgm:spPr/>
      <dgm:t>
        <a:bodyPr/>
        <a:lstStyle/>
        <a:p>
          <a:r>
            <a:rPr lang="en-US" b="1" dirty="0">
              <a:latin typeface="+mj-lt"/>
            </a:rPr>
            <a:t>Problem definition</a:t>
          </a:r>
          <a:endParaRPr lang="en-US" dirty="0">
            <a:latin typeface="+mj-lt"/>
          </a:endParaRPr>
        </a:p>
      </dgm:t>
    </dgm:pt>
    <dgm:pt modelId="{719EE4E8-2BF8-4239-9163-A7DC4CB2F4B2}" type="parTrans" cxnId="{10CDDC6C-D320-47BE-8D3E-07B90104E0D3}">
      <dgm:prSet/>
      <dgm:spPr/>
      <dgm:t>
        <a:bodyPr/>
        <a:lstStyle/>
        <a:p>
          <a:endParaRPr lang="en-US"/>
        </a:p>
      </dgm:t>
    </dgm:pt>
    <dgm:pt modelId="{F1503E9A-90D7-4159-B503-9748E5E4879F}" type="sibTrans" cxnId="{10CDDC6C-D320-47BE-8D3E-07B90104E0D3}">
      <dgm:prSet/>
      <dgm:spPr/>
      <dgm:t>
        <a:bodyPr/>
        <a:lstStyle/>
        <a:p>
          <a:endParaRPr lang="en-US"/>
        </a:p>
      </dgm:t>
    </dgm:pt>
    <dgm:pt modelId="{3E5573E9-3363-4933-8D89-9BFB6FDF2A87}">
      <dgm:prSet/>
      <dgm:spPr/>
      <dgm:t>
        <a:bodyPr/>
        <a:lstStyle/>
        <a:p>
          <a:r>
            <a:rPr lang="en-US" b="1">
              <a:latin typeface="+mj-lt"/>
            </a:rPr>
            <a:t>Objectives</a:t>
          </a:r>
          <a:endParaRPr lang="en-US">
            <a:latin typeface="+mj-lt"/>
          </a:endParaRPr>
        </a:p>
      </dgm:t>
    </dgm:pt>
    <dgm:pt modelId="{784D1185-E39E-4B44-A8CD-E8A0714DFD1F}" type="parTrans" cxnId="{3DFF45BA-0CAE-4187-802A-D69FF4C28A7C}">
      <dgm:prSet/>
      <dgm:spPr/>
      <dgm:t>
        <a:bodyPr/>
        <a:lstStyle/>
        <a:p>
          <a:endParaRPr lang="en-US"/>
        </a:p>
      </dgm:t>
    </dgm:pt>
    <dgm:pt modelId="{D1F5B5F8-7A18-40F8-8468-E7FF82B4975E}" type="sibTrans" cxnId="{3DFF45BA-0CAE-4187-802A-D69FF4C28A7C}">
      <dgm:prSet/>
      <dgm:spPr/>
      <dgm:t>
        <a:bodyPr/>
        <a:lstStyle/>
        <a:p>
          <a:endParaRPr lang="en-US"/>
        </a:p>
      </dgm:t>
    </dgm:pt>
    <dgm:pt modelId="{DAAD1717-E563-47B2-B1A5-2D28F850386D}">
      <dgm:prSet/>
      <dgm:spPr/>
      <dgm:t>
        <a:bodyPr/>
        <a:lstStyle/>
        <a:p>
          <a:r>
            <a:rPr lang="en-US" b="1" dirty="0">
              <a:latin typeface="+mj-lt"/>
            </a:rPr>
            <a:t>Scope </a:t>
          </a:r>
          <a:endParaRPr lang="en-US" dirty="0">
            <a:latin typeface="+mj-lt"/>
          </a:endParaRPr>
        </a:p>
      </dgm:t>
    </dgm:pt>
    <dgm:pt modelId="{D701CFFC-4241-493E-AB57-711B3E2A61A8}" type="parTrans" cxnId="{61E13FEB-8D7C-4E87-A66C-C0EBBD3697EA}">
      <dgm:prSet/>
      <dgm:spPr/>
      <dgm:t>
        <a:bodyPr/>
        <a:lstStyle/>
        <a:p>
          <a:endParaRPr lang="en-US"/>
        </a:p>
      </dgm:t>
    </dgm:pt>
    <dgm:pt modelId="{961BA2C9-AEDE-4E87-B7AB-1373EF96F79B}" type="sibTrans" cxnId="{61E13FEB-8D7C-4E87-A66C-C0EBBD3697EA}">
      <dgm:prSet/>
      <dgm:spPr/>
      <dgm:t>
        <a:bodyPr/>
        <a:lstStyle/>
        <a:p>
          <a:endParaRPr lang="en-US"/>
        </a:p>
      </dgm:t>
    </dgm:pt>
    <dgm:pt modelId="{8AD5FDC9-8360-4DDF-A9A7-3FE4D630527B}">
      <dgm:prSet/>
      <dgm:spPr/>
      <dgm:t>
        <a:bodyPr/>
        <a:lstStyle/>
        <a:p>
          <a:r>
            <a:rPr lang="en-US" b="1" dirty="0">
              <a:latin typeface="+mj-lt"/>
            </a:rPr>
            <a:t>Functional Requirements</a:t>
          </a:r>
          <a:endParaRPr lang="en-US" dirty="0">
            <a:latin typeface="+mj-lt"/>
          </a:endParaRPr>
        </a:p>
      </dgm:t>
    </dgm:pt>
    <dgm:pt modelId="{4F881D22-93F3-4BE2-9921-EADCB475FA33}" type="parTrans" cxnId="{999166BF-A143-4D61-A71A-A377EE7A569D}">
      <dgm:prSet/>
      <dgm:spPr/>
      <dgm:t>
        <a:bodyPr/>
        <a:lstStyle/>
        <a:p>
          <a:endParaRPr lang="en-US"/>
        </a:p>
      </dgm:t>
    </dgm:pt>
    <dgm:pt modelId="{F6DA5970-21C3-459F-8897-4ED25282B81F}" type="sibTrans" cxnId="{999166BF-A143-4D61-A71A-A377EE7A569D}">
      <dgm:prSet/>
      <dgm:spPr/>
      <dgm:t>
        <a:bodyPr/>
        <a:lstStyle/>
        <a:p>
          <a:endParaRPr lang="en-US"/>
        </a:p>
      </dgm:t>
    </dgm:pt>
    <dgm:pt modelId="{BEB994D8-45B0-436A-9633-FA05240DB7F2}">
      <dgm:prSet/>
      <dgm:spPr/>
      <dgm:t>
        <a:bodyPr/>
        <a:lstStyle/>
        <a:p>
          <a:r>
            <a:rPr lang="en-US" b="1" dirty="0">
              <a:latin typeface="+mj-lt"/>
            </a:rPr>
            <a:t>Non-Functional Requirements</a:t>
          </a:r>
          <a:endParaRPr lang="en-US" dirty="0">
            <a:latin typeface="+mj-lt"/>
          </a:endParaRPr>
        </a:p>
      </dgm:t>
    </dgm:pt>
    <dgm:pt modelId="{F22E5991-D97D-4E6C-BDA9-491EB59326DC}" type="parTrans" cxnId="{FFD3B854-F1D6-41A5-A30E-89415833CA94}">
      <dgm:prSet/>
      <dgm:spPr/>
      <dgm:t>
        <a:bodyPr/>
        <a:lstStyle/>
        <a:p>
          <a:endParaRPr lang="en-US"/>
        </a:p>
      </dgm:t>
    </dgm:pt>
    <dgm:pt modelId="{F83CD723-1309-4EBC-8972-4CB216B7527F}" type="sibTrans" cxnId="{FFD3B854-F1D6-41A5-A30E-89415833CA94}">
      <dgm:prSet/>
      <dgm:spPr/>
      <dgm:t>
        <a:bodyPr/>
        <a:lstStyle/>
        <a:p>
          <a:endParaRPr lang="en-US"/>
        </a:p>
      </dgm:t>
    </dgm:pt>
    <dgm:pt modelId="{544DC700-168A-4D03-B67E-3AE1006C0E42}">
      <dgm:prSet/>
      <dgm:spPr/>
      <dgm:t>
        <a:bodyPr/>
        <a:lstStyle/>
        <a:p>
          <a:r>
            <a:rPr lang="en-US" b="1">
              <a:latin typeface="+mj-lt"/>
            </a:rPr>
            <a:t>Context level</a:t>
          </a:r>
          <a:endParaRPr lang="en-US">
            <a:latin typeface="+mj-lt"/>
          </a:endParaRPr>
        </a:p>
      </dgm:t>
    </dgm:pt>
    <dgm:pt modelId="{25B610B8-59AA-40D9-AF59-176C25934F9B}" type="parTrans" cxnId="{0A3D4B6A-E466-44C7-B0C9-AFCF55DA0EEE}">
      <dgm:prSet/>
      <dgm:spPr/>
      <dgm:t>
        <a:bodyPr/>
        <a:lstStyle/>
        <a:p>
          <a:endParaRPr lang="en-US"/>
        </a:p>
      </dgm:t>
    </dgm:pt>
    <dgm:pt modelId="{F723458B-AF5F-40EA-97C5-6BF54C9FC30E}" type="sibTrans" cxnId="{0A3D4B6A-E466-44C7-B0C9-AFCF55DA0EEE}">
      <dgm:prSet/>
      <dgm:spPr/>
      <dgm:t>
        <a:bodyPr/>
        <a:lstStyle/>
        <a:p>
          <a:endParaRPr lang="en-US"/>
        </a:p>
      </dgm:t>
    </dgm:pt>
    <dgm:pt modelId="{57CE30A3-C967-4E21-9983-64E7249E2BD7}">
      <dgm:prSet/>
      <dgm:spPr/>
      <dgm:t>
        <a:bodyPr/>
        <a:lstStyle/>
        <a:p>
          <a:r>
            <a:rPr lang="en-US" b="1" dirty="0">
              <a:latin typeface="+mj-lt"/>
            </a:rPr>
            <a:t>Zero Level</a:t>
          </a:r>
          <a:endParaRPr lang="en-US" dirty="0">
            <a:latin typeface="+mj-lt"/>
          </a:endParaRPr>
        </a:p>
      </dgm:t>
    </dgm:pt>
    <dgm:pt modelId="{1214ABE2-9CA8-4442-B0E5-E45446A9209D}" type="parTrans" cxnId="{9AFBC632-5511-4E11-8516-490B6BFD6B8D}">
      <dgm:prSet/>
      <dgm:spPr/>
      <dgm:t>
        <a:bodyPr/>
        <a:lstStyle/>
        <a:p>
          <a:endParaRPr lang="en-US"/>
        </a:p>
      </dgm:t>
    </dgm:pt>
    <dgm:pt modelId="{3673E522-E43A-4951-808D-04A51938B80B}" type="sibTrans" cxnId="{9AFBC632-5511-4E11-8516-490B6BFD6B8D}">
      <dgm:prSet/>
      <dgm:spPr/>
      <dgm:t>
        <a:bodyPr/>
        <a:lstStyle/>
        <a:p>
          <a:endParaRPr lang="en-US"/>
        </a:p>
      </dgm:t>
    </dgm:pt>
    <dgm:pt modelId="{6007397C-2610-400B-A8AA-106188A13720}">
      <dgm:prSet/>
      <dgm:spPr/>
      <dgm:t>
        <a:bodyPr/>
        <a:lstStyle/>
        <a:p>
          <a:r>
            <a:rPr lang="en-US" b="1">
              <a:latin typeface="+mj-lt"/>
            </a:rPr>
            <a:t>One Level</a:t>
          </a:r>
          <a:endParaRPr lang="en-US">
            <a:latin typeface="+mj-lt"/>
          </a:endParaRPr>
        </a:p>
      </dgm:t>
    </dgm:pt>
    <dgm:pt modelId="{613C3D4D-5690-462A-A010-DE40059467A6}" type="parTrans" cxnId="{3C4D96FB-7347-4113-AAAB-A6BDCE1F0533}">
      <dgm:prSet/>
      <dgm:spPr/>
      <dgm:t>
        <a:bodyPr/>
        <a:lstStyle/>
        <a:p>
          <a:endParaRPr lang="en-US"/>
        </a:p>
      </dgm:t>
    </dgm:pt>
    <dgm:pt modelId="{FC7883D7-FD64-48EB-B3A5-B92130BC8C42}" type="sibTrans" cxnId="{3C4D96FB-7347-4113-AAAB-A6BDCE1F0533}">
      <dgm:prSet/>
      <dgm:spPr/>
      <dgm:t>
        <a:bodyPr/>
        <a:lstStyle/>
        <a:p>
          <a:endParaRPr lang="en-US"/>
        </a:p>
      </dgm:t>
    </dgm:pt>
    <dgm:pt modelId="{BF460F32-082A-48C9-B454-F4D4E5A21548}">
      <dgm:prSet/>
      <dgm:spPr/>
      <dgm:t>
        <a:bodyPr/>
        <a:lstStyle/>
        <a:p>
          <a:r>
            <a:rPr lang="en-US" b="1" dirty="0">
              <a:latin typeface="+mj-lt"/>
            </a:rPr>
            <a:t>Use Case diagram </a:t>
          </a:r>
          <a:endParaRPr lang="en-US" dirty="0">
            <a:latin typeface="+mj-lt"/>
          </a:endParaRPr>
        </a:p>
      </dgm:t>
    </dgm:pt>
    <dgm:pt modelId="{1BB0EA9B-6BC7-486D-AEF3-42D3149E58C1}" type="parTrans" cxnId="{40EC9D1C-4799-4C5F-979B-1B1AD19749EA}">
      <dgm:prSet/>
      <dgm:spPr/>
      <dgm:t>
        <a:bodyPr/>
        <a:lstStyle/>
        <a:p>
          <a:endParaRPr lang="en-US"/>
        </a:p>
      </dgm:t>
    </dgm:pt>
    <dgm:pt modelId="{EF3F445B-FD51-4F78-AD39-3D498DC0A8A8}" type="sibTrans" cxnId="{40EC9D1C-4799-4C5F-979B-1B1AD19749EA}">
      <dgm:prSet/>
      <dgm:spPr/>
      <dgm:t>
        <a:bodyPr/>
        <a:lstStyle/>
        <a:p>
          <a:endParaRPr lang="en-US"/>
        </a:p>
      </dgm:t>
    </dgm:pt>
    <dgm:pt modelId="{5337010C-108B-49D2-9BA1-66735A70AF90}">
      <dgm:prSet/>
      <dgm:spPr/>
      <dgm:t>
        <a:bodyPr/>
        <a:lstStyle/>
        <a:p>
          <a:r>
            <a:rPr lang="en-US" b="1">
              <a:latin typeface="+mj-lt"/>
            </a:rPr>
            <a:t>Data flow description Form </a:t>
          </a:r>
          <a:endParaRPr lang="en-US">
            <a:latin typeface="+mj-lt"/>
          </a:endParaRPr>
        </a:p>
      </dgm:t>
    </dgm:pt>
    <dgm:pt modelId="{9B33F973-AA73-4337-8C09-0302E6BE73EC}" type="parTrans" cxnId="{7513587C-5F1C-407B-A11C-3A5998DB0886}">
      <dgm:prSet/>
      <dgm:spPr/>
      <dgm:t>
        <a:bodyPr/>
        <a:lstStyle/>
        <a:p>
          <a:endParaRPr lang="en-US"/>
        </a:p>
      </dgm:t>
    </dgm:pt>
    <dgm:pt modelId="{29199077-D6E6-4307-A366-1C36885B7E2A}" type="sibTrans" cxnId="{7513587C-5F1C-407B-A11C-3A5998DB0886}">
      <dgm:prSet/>
      <dgm:spPr/>
      <dgm:t>
        <a:bodyPr/>
        <a:lstStyle/>
        <a:p>
          <a:endParaRPr lang="en-US"/>
        </a:p>
      </dgm:t>
    </dgm:pt>
    <dgm:pt modelId="{C2DA659B-6935-472E-8486-A289FBC5AD16}">
      <dgm:prSet/>
      <dgm:spPr/>
      <dgm:t>
        <a:bodyPr/>
        <a:lstStyle/>
        <a:p>
          <a:r>
            <a:rPr lang="en-US" b="1" dirty="0">
              <a:latin typeface="+mj-lt"/>
            </a:rPr>
            <a:t>Data store  description Form </a:t>
          </a:r>
          <a:endParaRPr lang="en-US" dirty="0">
            <a:latin typeface="+mj-lt"/>
          </a:endParaRPr>
        </a:p>
      </dgm:t>
    </dgm:pt>
    <dgm:pt modelId="{7AD98FCA-8CD1-4996-94B9-A059E0780A56}" type="parTrans" cxnId="{4C0C1B2D-0D66-4A92-937F-66DDDD3897F4}">
      <dgm:prSet/>
      <dgm:spPr/>
      <dgm:t>
        <a:bodyPr/>
        <a:lstStyle/>
        <a:p>
          <a:endParaRPr lang="en-US"/>
        </a:p>
      </dgm:t>
    </dgm:pt>
    <dgm:pt modelId="{BDD620A0-EE73-4567-A185-DC1A86CE2496}" type="sibTrans" cxnId="{4C0C1B2D-0D66-4A92-937F-66DDDD3897F4}">
      <dgm:prSet/>
      <dgm:spPr/>
      <dgm:t>
        <a:bodyPr/>
        <a:lstStyle/>
        <a:p>
          <a:endParaRPr lang="en-US"/>
        </a:p>
      </dgm:t>
    </dgm:pt>
    <dgm:pt modelId="{E2F9985F-E7AA-4AB5-AAF4-B812A426903D}">
      <dgm:prSet/>
      <dgm:spPr/>
      <dgm:t>
        <a:bodyPr/>
        <a:lstStyle/>
        <a:p>
          <a:r>
            <a:rPr lang="en-US" b="1">
              <a:latin typeface="+mj-lt"/>
            </a:rPr>
            <a:t>Structure English </a:t>
          </a:r>
          <a:endParaRPr lang="en-US">
            <a:latin typeface="+mj-lt"/>
          </a:endParaRPr>
        </a:p>
      </dgm:t>
    </dgm:pt>
    <dgm:pt modelId="{4CAB2C46-6B9F-4B5C-9339-A14942110C85}" type="parTrans" cxnId="{1253944B-CDCF-4713-B4ED-06B4618C6E7F}">
      <dgm:prSet/>
      <dgm:spPr/>
      <dgm:t>
        <a:bodyPr/>
        <a:lstStyle/>
        <a:p>
          <a:endParaRPr lang="en-US"/>
        </a:p>
      </dgm:t>
    </dgm:pt>
    <dgm:pt modelId="{A887AB74-7233-4754-8393-AB5278F9AE34}" type="sibTrans" cxnId="{1253944B-CDCF-4713-B4ED-06B4618C6E7F}">
      <dgm:prSet/>
      <dgm:spPr/>
      <dgm:t>
        <a:bodyPr/>
        <a:lstStyle/>
        <a:p>
          <a:endParaRPr lang="en-US"/>
        </a:p>
      </dgm:t>
    </dgm:pt>
    <dgm:pt modelId="{37E1A952-98B5-4D41-8DBD-5EA8A9B35A92}">
      <dgm:prSet/>
      <dgm:spPr/>
      <dgm:t>
        <a:bodyPr/>
        <a:lstStyle/>
        <a:p>
          <a:r>
            <a:rPr lang="en-US" b="1" dirty="0">
              <a:latin typeface="+mj-lt"/>
            </a:rPr>
            <a:t>Prototype </a:t>
          </a:r>
          <a:endParaRPr lang="en-US" dirty="0">
            <a:latin typeface="+mj-lt"/>
          </a:endParaRPr>
        </a:p>
      </dgm:t>
    </dgm:pt>
    <dgm:pt modelId="{28C3A59D-937D-4A02-A115-D5B3F9C32324}" type="parTrans" cxnId="{0547AC1B-6DF3-4801-A198-7BEF62CBDC3F}">
      <dgm:prSet/>
      <dgm:spPr/>
      <dgm:t>
        <a:bodyPr/>
        <a:lstStyle/>
        <a:p>
          <a:endParaRPr lang="en-US"/>
        </a:p>
      </dgm:t>
    </dgm:pt>
    <dgm:pt modelId="{19543522-4055-48C2-A27E-B022E3CFA77B}" type="sibTrans" cxnId="{0547AC1B-6DF3-4801-A198-7BEF62CBDC3F}">
      <dgm:prSet/>
      <dgm:spPr/>
      <dgm:t>
        <a:bodyPr/>
        <a:lstStyle/>
        <a:p>
          <a:endParaRPr lang="en-US"/>
        </a:p>
      </dgm:t>
    </dgm:pt>
    <dgm:pt modelId="{981991B4-5FFE-41B3-BB66-7C5398716967}" type="pres">
      <dgm:prSet presAssocID="{41BE18DF-931D-41DF-96F6-51683F869168}" presName="diagram" presStyleCnt="0">
        <dgm:presLayoutVars>
          <dgm:dir/>
          <dgm:resizeHandles val="exact"/>
        </dgm:presLayoutVars>
      </dgm:prSet>
      <dgm:spPr/>
    </dgm:pt>
    <dgm:pt modelId="{90F7E4F8-E9D4-4FDC-ACA0-3078F65E6384}" type="pres">
      <dgm:prSet presAssocID="{AE0FA646-6497-4E5B-B8CA-3E4B9F8130F0}" presName="node" presStyleLbl="node1" presStyleIdx="0" presStyleCnt="14" custLinFactNeighborX="-185">
        <dgm:presLayoutVars>
          <dgm:bulletEnabled val="1"/>
        </dgm:presLayoutVars>
      </dgm:prSet>
      <dgm:spPr/>
    </dgm:pt>
    <dgm:pt modelId="{26F0472A-CA21-402C-809C-713158FAEB04}" type="pres">
      <dgm:prSet presAssocID="{57BEE08B-4082-4EB8-AA17-A55278783518}" presName="sibTrans" presStyleCnt="0"/>
      <dgm:spPr/>
    </dgm:pt>
    <dgm:pt modelId="{7DF8D336-04FD-4D3B-A158-19B01ACD12D5}" type="pres">
      <dgm:prSet presAssocID="{DE5C53DC-A5E3-4AC4-BF73-3C5AB4346E69}" presName="node" presStyleLbl="node1" presStyleIdx="1" presStyleCnt="14">
        <dgm:presLayoutVars>
          <dgm:bulletEnabled val="1"/>
        </dgm:presLayoutVars>
      </dgm:prSet>
      <dgm:spPr/>
    </dgm:pt>
    <dgm:pt modelId="{50AE4AFA-DC35-430B-9340-BFD5826C1407}" type="pres">
      <dgm:prSet presAssocID="{F1503E9A-90D7-4159-B503-9748E5E4879F}" presName="sibTrans" presStyleCnt="0"/>
      <dgm:spPr/>
    </dgm:pt>
    <dgm:pt modelId="{DBD812AC-854A-4005-89C8-67D46C09A3D3}" type="pres">
      <dgm:prSet presAssocID="{3E5573E9-3363-4933-8D89-9BFB6FDF2A87}" presName="node" presStyleLbl="node1" presStyleIdx="2" presStyleCnt="14">
        <dgm:presLayoutVars>
          <dgm:bulletEnabled val="1"/>
        </dgm:presLayoutVars>
      </dgm:prSet>
      <dgm:spPr/>
    </dgm:pt>
    <dgm:pt modelId="{E0B83396-3CDD-49D2-88B8-560C61AF96BE}" type="pres">
      <dgm:prSet presAssocID="{D1F5B5F8-7A18-40F8-8468-E7FF82B4975E}" presName="sibTrans" presStyleCnt="0"/>
      <dgm:spPr/>
    </dgm:pt>
    <dgm:pt modelId="{886EDEE8-6764-4BBC-A6E6-46A4911ED67D}" type="pres">
      <dgm:prSet presAssocID="{DAAD1717-E563-47B2-B1A5-2D28F850386D}" presName="node" presStyleLbl="node1" presStyleIdx="3" presStyleCnt="14">
        <dgm:presLayoutVars>
          <dgm:bulletEnabled val="1"/>
        </dgm:presLayoutVars>
      </dgm:prSet>
      <dgm:spPr/>
    </dgm:pt>
    <dgm:pt modelId="{3B3A8035-2BF6-425C-9D78-CA266B04D8A3}" type="pres">
      <dgm:prSet presAssocID="{961BA2C9-AEDE-4E87-B7AB-1373EF96F79B}" presName="sibTrans" presStyleCnt="0"/>
      <dgm:spPr/>
    </dgm:pt>
    <dgm:pt modelId="{19ACA6E1-D6D3-44DF-A77B-00EFAE2ACCE2}" type="pres">
      <dgm:prSet presAssocID="{8AD5FDC9-8360-4DDF-A9A7-3FE4D630527B}" presName="node" presStyleLbl="node1" presStyleIdx="4" presStyleCnt="14">
        <dgm:presLayoutVars>
          <dgm:bulletEnabled val="1"/>
        </dgm:presLayoutVars>
      </dgm:prSet>
      <dgm:spPr/>
    </dgm:pt>
    <dgm:pt modelId="{9B959141-C1EB-45B7-AE2B-B36B82216460}" type="pres">
      <dgm:prSet presAssocID="{F6DA5970-21C3-459F-8897-4ED25282B81F}" presName="sibTrans" presStyleCnt="0"/>
      <dgm:spPr/>
    </dgm:pt>
    <dgm:pt modelId="{3928CD7B-788E-4FD2-894D-9B5C6629CA7D}" type="pres">
      <dgm:prSet presAssocID="{BEB994D8-45B0-436A-9633-FA05240DB7F2}" presName="node" presStyleLbl="node1" presStyleIdx="5" presStyleCnt="14">
        <dgm:presLayoutVars>
          <dgm:bulletEnabled val="1"/>
        </dgm:presLayoutVars>
      </dgm:prSet>
      <dgm:spPr/>
    </dgm:pt>
    <dgm:pt modelId="{70C2418A-AD32-4DB9-904F-8F9E474A7DF0}" type="pres">
      <dgm:prSet presAssocID="{F83CD723-1309-4EBC-8972-4CB216B7527F}" presName="sibTrans" presStyleCnt="0"/>
      <dgm:spPr/>
    </dgm:pt>
    <dgm:pt modelId="{19C5210D-4E6E-41C7-B68F-8F35D7ED0A9D}" type="pres">
      <dgm:prSet presAssocID="{544DC700-168A-4D03-B67E-3AE1006C0E42}" presName="node" presStyleLbl="node1" presStyleIdx="6" presStyleCnt="14">
        <dgm:presLayoutVars>
          <dgm:bulletEnabled val="1"/>
        </dgm:presLayoutVars>
      </dgm:prSet>
      <dgm:spPr/>
    </dgm:pt>
    <dgm:pt modelId="{E8CFFD11-4437-4904-880A-098C74F919B6}" type="pres">
      <dgm:prSet presAssocID="{F723458B-AF5F-40EA-97C5-6BF54C9FC30E}" presName="sibTrans" presStyleCnt="0"/>
      <dgm:spPr/>
    </dgm:pt>
    <dgm:pt modelId="{405069F1-CF1F-4B63-8275-2CCA9C23305B}" type="pres">
      <dgm:prSet presAssocID="{57CE30A3-C967-4E21-9983-64E7249E2BD7}" presName="node" presStyleLbl="node1" presStyleIdx="7" presStyleCnt="14">
        <dgm:presLayoutVars>
          <dgm:bulletEnabled val="1"/>
        </dgm:presLayoutVars>
      </dgm:prSet>
      <dgm:spPr/>
    </dgm:pt>
    <dgm:pt modelId="{0592F4B0-AD66-4DA6-BDDD-DB9EFEAD79A5}" type="pres">
      <dgm:prSet presAssocID="{3673E522-E43A-4951-808D-04A51938B80B}" presName="sibTrans" presStyleCnt="0"/>
      <dgm:spPr/>
    </dgm:pt>
    <dgm:pt modelId="{B1E14951-91BD-44E0-88CE-CA695AFBD455}" type="pres">
      <dgm:prSet presAssocID="{6007397C-2610-400B-A8AA-106188A13720}" presName="node" presStyleLbl="node1" presStyleIdx="8" presStyleCnt="14">
        <dgm:presLayoutVars>
          <dgm:bulletEnabled val="1"/>
        </dgm:presLayoutVars>
      </dgm:prSet>
      <dgm:spPr/>
    </dgm:pt>
    <dgm:pt modelId="{201CDC2D-CB34-421D-B36B-6D7CF4F81FD3}" type="pres">
      <dgm:prSet presAssocID="{FC7883D7-FD64-48EB-B3A5-B92130BC8C42}" presName="sibTrans" presStyleCnt="0"/>
      <dgm:spPr/>
    </dgm:pt>
    <dgm:pt modelId="{7A5DEE26-D9D6-4C6D-A8D1-587436EB8A4A}" type="pres">
      <dgm:prSet presAssocID="{BF460F32-082A-48C9-B454-F4D4E5A21548}" presName="node" presStyleLbl="node1" presStyleIdx="9" presStyleCnt="14">
        <dgm:presLayoutVars>
          <dgm:bulletEnabled val="1"/>
        </dgm:presLayoutVars>
      </dgm:prSet>
      <dgm:spPr/>
    </dgm:pt>
    <dgm:pt modelId="{E19BACA8-B02B-4112-81E6-90456E316E9D}" type="pres">
      <dgm:prSet presAssocID="{EF3F445B-FD51-4F78-AD39-3D498DC0A8A8}" presName="sibTrans" presStyleCnt="0"/>
      <dgm:spPr/>
    </dgm:pt>
    <dgm:pt modelId="{33E3A4DB-4036-4678-8C1E-E13614EA13B8}" type="pres">
      <dgm:prSet presAssocID="{5337010C-108B-49D2-9BA1-66735A70AF90}" presName="node" presStyleLbl="node1" presStyleIdx="10" presStyleCnt="14">
        <dgm:presLayoutVars>
          <dgm:bulletEnabled val="1"/>
        </dgm:presLayoutVars>
      </dgm:prSet>
      <dgm:spPr/>
    </dgm:pt>
    <dgm:pt modelId="{950D530B-7A83-4BD0-BFCC-BBE4872094D3}" type="pres">
      <dgm:prSet presAssocID="{29199077-D6E6-4307-A366-1C36885B7E2A}" presName="sibTrans" presStyleCnt="0"/>
      <dgm:spPr/>
    </dgm:pt>
    <dgm:pt modelId="{E166D9D2-E10C-4C6F-BC61-0835952EF23A}" type="pres">
      <dgm:prSet presAssocID="{C2DA659B-6935-472E-8486-A289FBC5AD16}" presName="node" presStyleLbl="node1" presStyleIdx="11" presStyleCnt="14">
        <dgm:presLayoutVars>
          <dgm:bulletEnabled val="1"/>
        </dgm:presLayoutVars>
      </dgm:prSet>
      <dgm:spPr/>
    </dgm:pt>
    <dgm:pt modelId="{29264FAC-85C0-4E1A-BD8E-A5F247645B57}" type="pres">
      <dgm:prSet presAssocID="{BDD620A0-EE73-4567-A185-DC1A86CE2496}" presName="sibTrans" presStyleCnt="0"/>
      <dgm:spPr/>
    </dgm:pt>
    <dgm:pt modelId="{947DA1BA-C041-4B3F-8A33-82CD9EF41851}" type="pres">
      <dgm:prSet presAssocID="{E2F9985F-E7AA-4AB5-AAF4-B812A426903D}" presName="node" presStyleLbl="node1" presStyleIdx="12" presStyleCnt="14">
        <dgm:presLayoutVars>
          <dgm:bulletEnabled val="1"/>
        </dgm:presLayoutVars>
      </dgm:prSet>
      <dgm:spPr/>
    </dgm:pt>
    <dgm:pt modelId="{94AB4E65-EBEF-4D8F-B8EC-55E1BB0F2E4A}" type="pres">
      <dgm:prSet presAssocID="{A887AB74-7233-4754-8393-AB5278F9AE34}" presName="sibTrans" presStyleCnt="0"/>
      <dgm:spPr/>
    </dgm:pt>
    <dgm:pt modelId="{21FEB64F-B90B-4866-A71B-6E08D4EF67AC}" type="pres">
      <dgm:prSet presAssocID="{37E1A952-98B5-4D41-8DBD-5EA8A9B35A92}" presName="node" presStyleLbl="node1" presStyleIdx="13" presStyleCnt="14">
        <dgm:presLayoutVars>
          <dgm:bulletEnabled val="1"/>
        </dgm:presLayoutVars>
      </dgm:prSet>
      <dgm:spPr/>
    </dgm:pt>
  </dgm:ptLst>
  <dgm:cxnLst>
    <dgm:cxn modelId="{77CAF600-9964-4F45-A6F0-54515E6EE269}" type="presOf" srcId="{DAAD1717-E563-47B2-B1A5-2D28F850386D}" destId="{886EDEE8-6764-4BBC-A6E6-46A4911ED67D}" srcOrd="0" destOrd="0" presId="urn:microsoft.com/office/officeart/2005/8/layout/default"/>
    <dgm:cxn modelId="{1A9C5010-98FC-47A8-9815-028C580A0EDB}" type="presOf" srcId="{BEB994D8-45B0-436A-9633-FA05240DB7F2}" destId="{3928CD7B-788E-4FD2-894D-9B5C6629CA7D}" srcOrd="0" destOrd="0" presId="urn:microsoft.com/office/officeart/2005/8/layout/default"/>
    <dgm:cxn modelId="{0547AC1B-6DF3-4801-A198-7BEF62CBDC3F}" srcId="{41BE18DF-931D-41DF-96F6-51683F869168}" destId="{37E1A952-98B5-4D41-8DBD-5EA8A9B35A92}" srcOrd="13" destOrd="0" parTransId="{28C3A59D-937D-4A02-A115-D5B3F9C32324}" sibTransId="{19543522-4055-48C2-A27E-B022E3CFA77B}"/>
    <dgm:cxn modelId="{40EC9D1C-4799-4C5F-979B-1B1AD19749EA}" srcId="{41BE18DF-931D-41DF-96F6-51683F869168}" destId="{BF460F32-082A-48C9-B454-F4D4E5A21548}" srcOrd="9" destOrd="0" parTransId="{1BB0EA9B-6BC7-486D-AEF3-42D3149E58C1}" sibTransId="{EF3F445B-FD51-4F78-AD39-3D498DC0A8A8}"/>
    <dgm:cxn modelId="{B172D12A-C880-48DF-9111-32E33D1D5133}" type="presOf" srcId="{41BE18DF-931D-41DF-96F6-51683F869168}" destId="{981991B4-5FFE-41B3-BB66-7C5398716967}" srcOrd="0" destOrd="0" presId="urn:microsoft.com/office/officeart/2005/8/layout/default"/>
    <dgm:cxn modelId="{4C0C1B2D-0D66-4A92-937F-66DDDD3897F4}" srcId="{41BE18DF-931D-41DF-96F6-51683F869168}" destId="{C2DA659B-6935-472E-8486-A289FBC5AD16}" srcOrd="11" destOrd="0" parTransId="{7AD98FCA-8CD1-4996-94B9-A059E0780A56}" sibTransId="{BDD620A0-EE73-4567-A185-DC1A86CE2496}"/>
    <dgm:cxn modelId="{9AFBC632-5511-4E11-8516-490B6BFD6B8D}" srcId="{41BE18DF-931D-41DF-96F6-51683F869168}" destId="{57CE30A3-C967-4E21-9983-64E7249E2BD7}" srcOrd="7" destOrd="0" parTransId="{1214ABE2-9CA8-4442-B0E5-E45446A9209D}" sibTransId="{3673E522-E43A-4951-808D-04A51938B80B}"/>
    <dgm:cxn modelId="{D72A873F-81E7-4AF0-917C-28CF3B0F5978}" type="presOf" srcId="{E2F9985F-E7AA-4AB5-AAF4-B812A426903D}" destId="{947DA1BA-C041-4B3F-8A33-82CD9EF41851}" srcOrd="0" destOrd="0" presId="urn:microsoft.com/office/officeart/2005/8/layout/default"/>
    <dgm:cxn modelId="{CA8FC83F-C7A6-4988-8A83-809D9AD798EE}" type="presOf" srcId="{BF460F32-082A-48C9-B454-F4D4E5A21548}" destId="{7A5DEE26-D9D6-4C6D-A8D1-587436EB8A4A}" srcOrd="0" destOrd="0" presId="urn:microsoft.com/office/officeart/2005/8/layout/default"/>
    <dgm:cxn modelId="{8A1B8744-34AB-42B5-B1CA-DC7A5C9D2A43}" type="presOf" srcId="{DE5C53DC-A5E3-4AC4-BF73-3C5AB4346E69}" destId="{7DF8D336-04FD-4D3B-A158-19B01ACD12D5}" srcOrd="0" destOrd="0" presId="urn:microsoft.com/office/officeart/2005/8/layout/default"/>
    <dgm:cxn modelId="{2F865E48-F8D5-455C-BA33-FC7DAAC72B72}" type="presOf" srcId="{37E1A952-98B5-4D41-8DBD-5EA8A9B35A92}" destId="{21FEB64F-B90B-4866-A71B-6E08D4EF67AC}" srcOrd="0" destOrd="0" presId="urn:microsoft.com/office/officeart/2005/8/layout/default"/>
    <dgm:cxn modelId="{0A3D4B6A-E466-44C7-B0C9-AFCF55DA0EEE}" srcId="{41BE18DF-931D-41DF-96F6-51683F869168}" destId="{544DC700-168A-4D03-B67E-3AE1006C0E42}" srcOrd="6" destOrd="0" parTransId="{25B610B8-59AA-40D9-AF59-176C25934F9B}" sibTransId="{F723458B-AF5F-40EA-97C5-6BF54C9FC30E}"/>
    <dgm:cxn modelId="{1253944B-CDCF-4713-B4ED-06B4618C6E7F}" srcId="{41BE18DF-931D-41DF-96F6-51683F869168}" destId="{E2F9985F-E7AA-4AB5-AAF4-B812A426903D}" srcOrd="12" destOrd="0" parTransId="{4CAB2C46-6B9F-4B5C-9339-A14942110C85}" sibTransId="{A887AB74-7233-4754-8393-AB5278F9AE34}"/>
    <dgm:cxn modelId="{3D40286C-E6C6-4AE6-B69D-39404D9A2DE7}" type="presOf" srcId="{8AD5FDC9-8360-4DDF-A9A7-3FE4D630527B}" destId="{19ACA6E1-D6D3-44DF-A77B-00EFAE2ACCE2}" srcOrd="0" destOrd="0" presId="urn:microsoft.com/office/officeart/2005/8/layout/default"/>
    <dgm:cxn modelId="{10CDDC6C-D320-47BE-8D3E-07B90104E0D3}" srcId="{41BE18DF-931D-41DF-96F6-51683F869168}" destId="{DE5C53DC-A5E3-4AC4-BF73-3C5AB4346E69}" srcOrd="1" destOrd="0" parTransId="{719EE4E8-2BF8-4239-9163-A7DC4CB2F4B2}" sibTransId="{F1503E9A-90D7-4159-B503-9748E5E4879F}"/>
    <dgm:cxn modelId="{D9630A51-EBF9-4A75-994E-C564690B8653}" type="presOf" srcId="{5337010C-108B-49D2-9BA1-66735A70AF90}" destId="{33E3A4DB-4036-4678-8C1E-E13614EA13B8}" srcOrd="0" destOrd="0" presId="urn:microsoft.com/office/officeart/2005/8/layout/default"/>
    <dgm:cxn modelId="{FFD3B854-F1D6-41A5-A30E-89415833CA94}" srcId="{41BE18DF-931D-41DF-96F6-51683F869168}" destId="{BEB994D8-45B0-436A-9633-FA05240DB7F2}" srcOrd="5" destOrd="0" parTransId="{F22E5991-D97D-4E6C-BDA9-491EB59326DC}" sibTransId="{F83CD723-1309-4EBC-8972-4CB216B7527F}"/>
    <dgm:cxn modelId="{7513587C-5F1C-407B-A11C-3A5998DB0886}" srcId="{41BE18DF-931D-41DF-96F6-51683F869168}" destId="{5337010C-108B-49D2-9BA1-66735A70AF90}" srcOrd="10" destOrd="0" parTransId="{9B33F973-AA73-4337-8C09-0302E6BE73EC}" sibTransId="{29199077-D6E6-4307-A366-1C36885B7E2A}"/>
    <dgm:cxn modelId="{AC9D2A94-708B-46D4-BAB4-950DDD973BD4}" type="presOf" srcId="{3E5573E9-3363-4933-8D89-9BFB6FDF2A87}" destId="{DBD812AC-854A-4005-89C8-67D46C09A3D3}" srcOrd="0" destOrd="0" presId="urn:microsoft.com/office/officeart/2005/8/layout/default"/>
    <dgm:cxn modelId="{883FBDA5-2F1B-48A6-A232-6F877A73ED22}" srcId="{41BE18DF-931D-41DF-96F6-51683F869168}" destId="{AE0FA646-6497-4E5B-B8CA-3E4B9F8130F0}" srcOrd="0" destOrd="0" parTransId="{CFAC0CB3-8C5C-4E0C-A4DF-D29BC24E4AE3}" sibTransId="{57BEE08B-4082-4EB8-AA17-A55278783518}"/>
    <dgm:cxn modelId="{2809DFA6-142A-4761-8338-0F881A8145A1}" type="presOf" srcId="{6007397C-2610-400B-A8AA-106188A13720}" destId="{B1E14951-91BD-44E0-88CE-CA695AFBD455}" srcOrd="0" destOrd="0" presId="urn:microsoft.com/office/officeart/2005/8/layout/default"/>
    <dgm:cxn modelId="{E699DCA8-9488-4C07-8A6F-A56097E48271}" type="presOf" srcId="{AE0FA646-6497-4E5B-B8CA-3E4B9F8130F0}" destId="{90F7E4F8-E9D4-4FDC-ACA0-3078F65E6384}" srcOrd="0" destOrd="0" presId="urn:microsoft.com/office/officeart/2005/8/layout/default"/>
    <dgm:cxn modelId="{5BD8B5B9-E012-41FF-BF2B-7D5C11649CE0}" type="presOf" srcId="{57CE30A3-C967-4E21-9983-64E7249E2BD7}" destId="{405069F1-CF1F-4B63-8275-2CCA9C23305B}" srcOrd="0" destOrd="0" presId="urn:microsoft.com/office/officeart/2005/8/layout/default"/>
    <dgm:cxn modelId="{3DFF45BA-0CAE-4187-802A-D69FF4C28A7C}" srcId="{41BE18DF-931D-41DF-96F6-51683F869168}" destId="{3E5573E9-3363-4933-8D89-9BFB6FDF2A87}" srcOrd="2" destOrd="0" parTransId="{784D1185-E39E-4B44-A8CD-E8A0714DFD1F}" sibTransId="{D1F5B5F8-7A18-40F8-8468-E7FF82B4975E}"/>
    <dgm:cxn modelId="{999166BF-A143-4D61-A71A-A377EE7A569D}" srcId="{41BE18DF-931D-41DF-96F6-51683F869168}" destId="{8AD5FDC9-8360-4DDF-A9A7-3FE4D630527B}" srcOrd="4" destOrd="0" parTransId="{4F881D22-93F3-4BE2-9921-EADCB475FA33}" sibTransId="{F6DA5970-21C3-459F-8897-4ED25282B81F}"/>
    <dgm:cxn modelId="{E5DEAAD7-BB2F-4EDA-B168-FE1C302C5391}" type="presOf" srcId="{544DC700-168A-4D03-B67E-3AE1006C0E42}" destId="{19C5210D-4E6E-41C7-B68F-8F35D7ED0A9D}" srcOrd="0" destOrd="0" presId="urn:microsoft.com/office/officeart/2005/8/layout/default"/>
    <dgm:cxn modelId="{61E13FEB-8D7C-4E87-A66C-C0EBBD3697EA}" srcId="{41BE18DF-931D-41DF-96F6-51683F869168}" destId="{DAAD1717-E563-47B2-B1A5-2D28F850386D}" srcOrd="3" destOrd="0" parTransId="{D701CFFC-4241-493E-AB57-711B3E2A61A8}" sibTransId="{961BA2C9-AEDE-4E87-B7AB-1373EF96F79B}"/>
    <dgm:cxn modelId="{2B0839EE-F494-4A8C-B146-47DFA29E9E23}" type="presOf" srcId="{C2DA659B-6935-472E-8486-A289FBC5AD16}" destId="{E166D9D2-E10C-4C6F-BC61-0835952EF23A}" srcOrd="0" destOrd="0" presId="urn:microsoft.com/office/officeart/2005/8/layout/default"/>
    <dgm:cxn modelId="{3C4D96FB-7347-4113-AAAB-A6BDCE1F0533}" srcId="{41BE18DF-931D-41DF-96F6-51683F869168}" destId="{6007397C-2610-400B-A8AA-106188A13720}" srcOrd="8" destOrd="0" parTransId="{613C3D4D-5690-462A-A010-DE40059467A6}" sibTransId="{FC7883D7-FD64-48EB-B3A5-B92130BC8C42}"/>
    <dgm:cxn modelId="{C1958EFA-F145-4880-BC2D-57FCE3E2ED84}" type="presParOf" srcId="{981991B4-5FFE-41B3-BB66-7C5398716967}" destId="{90F7E4F8-E9D4-4FDC-ACA0-3078F65E6384}" srcOrd="0" destOrd="0" presId="urn:microsoft.com/office/officeart/2005/8/layout/default"/>
    <dgm:cxn modelId="{B75DE86B-EF62-4B08-8FD2-715962B6AF31}" type="presParOf" srcId="{981991B4-5FFE-41B3-BB66-7C5398716967}" destId="{26F0472A-CA21-402C-809C-713158FAEB04}" srcOrd="1" destOrd="0" presId="urn:microsoft.com/office/officeart/2005/8/layout/default"/>
    <dgm:cxn modelId="{CEEF0624-9D29-4837-9425-E3E703FDFC26}" type="presParOf" srcId="{981991B4-5FFE-41B3-BB66-7C5398716967}" destId="{7DF8D336-04FD-4D3B-A158-19B01ACD12D5}" srcOrd="2" destOrd="0" presId="urn:microsoft.com/office/officeart/2005/8/layout/default"/>
    <dgm:cxn modelId="{8529685E-7414-40D3-AAA0-39649B7DA5D5}" type="presParOf" srcId="{981991B4-5FFE-41B3-BB66-7C5398716967}" destId="{50AE4AFA-DC35-430B-9340-BFD5826C1407}" srcOrd="3" destOrd="0" presId="urn:microsoft.com/office/officeart/2005/8/layout/default"/>
    <dgm:cxn modelId="{4420988C-9B4C-4946-B5E2-65770B80A62E}" type="presParOf" srcId="{981991B4-5FFE-41B3-BB66-7C5398716967}" destId="{DBD812AC-854A-4005-89C8-67D46C09A3D3}" srcOrd="4" destOrd="0" presId="urn:microsoft.com/office/officeart/2005/8/layout/default"/>
    <dgm:cxn modelId="{E6995F57-6714-4DD5-8516-2A49C093193C}" type="presParOf" srcId="{981991B4-5FFE-41B3-BB66-7C5398716967}" destId="{E0B83396-3CDD-49D2-88B8-560C61AF96BE}" srcOrd="5" destOrd="0" presId="urn:microsoft.com/office/officeart/2005/8/layout/default"/>
    <dgm:cxn modelId="{2A8783CD-8517-42AC-9FB7-71B8799DB4D0}" type="presParOf" srcId="{981991B4-5FFE-41B3-BB66-7C5398716967}" destId="{886EDEE8-6764-4BBC-A6E6-46A4911ED67D}" srcOrd="6" destOrd="0" presId="urn:microsoft.com/office/officeart/2005/8/layout/default"/>
    <dgm:cxn modelId="{145F36BE-25BF-493C-A62A-16D8C74CBEF9}" type="presParOf" srcId="{981991B4-5FFE-41B3-BB66-7C5398716967}" destId="{3B3A8035-2BF6-425C-9D78-CA266B04D8A3}" srcOrd="7" destOrd="0" presId="urn:microsoft.com/office/officeart/2005/8/layout/default"/>
    <dgm:cxn modelId="{CBC3D190-FBC4-4C2C-B0AF-B3BEB54E616D}" type="presParOf" srcId="{981991B4-5FFE-41B3-BB66-7C5398716967}" destId="{19ACA6E1-D6D3-44DF-A77B-00EFAE2ACCE2}" srcOrd="8" destOrd="0" presId="urn:microsoft.com/office/officeart/2005/8/layout/default"/>
    <dgm:cxn modelId="{05547555-892F-4758-947B-9A45A74E5F88}" type="presParOf" srcId="{981991B4-5FFE-41B3-BB66-7C5398716967}" destId="{9B959141-C1EB-45B7-AE2B-B36B82216460}" srcOrd="9" destOrd="0" presId="urn:microsoft.com/office/officeart/2005/8/layout/default"/>
    <dgm:cxn modelId="{C362B38E-3363-4492-BA90-14E45915B5E9}" type="presParOf" srcId="{981991B4-5FFE-41B3-BB66-7C5398716967}" destId="{3928CD7B-788E-4FD2-894D-9B5C6629CA7D}" srcOrd="10" destOrd="0" presId="urn:microsoft.com/office/officeart/2005/8/layout/default"/>
    <dgm:cxn modelId="{A9CC0C69-CD17-4EDE-AEDA-FF124948EB63}" type="presParOf" srcId="{981991B4-5FFE-41B3-BB66-7C5398716967}" destId="{70C2418A-AD32-4DB9-904F-8F9E474A7DF0}" srcOrd="11" destOrd="0" presId="urn:microsoft.com/office/officeart/2005/8/layout/default"/>
    <dgm:cxn modelId="{EAC74743-FBB0-4818-96AE-E3A00FC2296D}" type="presParOf" srcId="{981991B4-5FFE-41B3-BB66-7C5398716967}" destId="{19C5210D-4E6E-41C7-B68F-8F35D7ED0A9D}" srcOrd="12" destOrd="0" presId="urn:microsoft.com/office/officeart/2005/8/layout/default"/>
    <dgm:cxn modelId="{93AC7FED-0DE2-49DD-8921-4E2DFE40B59A}" type="presParOf" srcId="{981991B4-5FFE-41B3-BB66-7C5398716967}" destId="{E8CFFD11-4437-4904-880A-098C74F919B6}" srcOrd="13" destOrd="0" presId="urn:microsoft.com/office/officeart/2005/8/layout/default"/>
    <dgm:cxn modelId="{6DB5E9E6-9512-4D88-84B8-7601F704B395}" type="presParOf" srcId="{981991B4-5FFE-41B3-BB66-7C5398716967}" destId="{405069F1-CF1F-4B63-8275-2CCA9C23305B}" srcOrd="14" destOrd="0" presId="urn:microsoft.com/office/officeart/2005/8/layout/default"/>
    <dgm:cxn modelId="{BAA21992-AB3F-4151-AF79-506AA1840B8A}" type="presParOf" srcId="{981991B4-5FFE-41B3-BB66-7C5398716967}" destId="{0592F4B0-AD66-4DA6-BDDD-DB9EFEAD79A5}" srcOrd="15" destOrd="0" presId="urn:microsoft.com/office/officeart/2005/8/layout/default"/>
    <dgm:cxn modelId="{8113D67D-78F8-4B9C-965C-29400FED958A}" type="presParOf" srcId="{981991B4-5FFE-41B3-BB66-7C5398716967}" destId="{B1E14951-91BD-44E0-88CE-CA695AFBD455}" srcOrd="16" destOrd="0" presId="urn:microsoft.com/office/officeart/2005/8/layout/default"/>
    <dgm:cxn modelId="{8E212E9F-D3DE-45F6-A82F-799FC60FA4AB}" type="presParOf" srcId="{981991B4-5FFE-41B3-BB66-7C5398716967}" destId="{201CDC2D-CB34-421D-B36B-6D7CF4F81FD3}" srcOrd="17" destOrd="0" presId="urn:microsoft.com/office/officeart/2005/8/layout/default"/>
    <dgm:cxn modelId="{9D6BB508-CC00-49A5-9AE2-F9F08706A8FA}" type="presParOf" srcId="{981991B4-5FFE-41B3-BB66-7C5398716967}" destId="{7A5DEE26-D9D6-4C6D-A8D1-587436EB8A4A}" srcOrd="18" destOrd="0" presId="urn:microsoft.com/office/officeart/2005/8/layout/default"/>
    <dgm:cxn modelId="{17389746-5064-4247-A14D-FD69CF34706E}" type="presParOf" srcId="{981991B4-5FFE-41B3-BB66-7C5398716967}" destId="{E19BACA8-B02B-4112-81E6-90456E316E9D}" srcOrd="19" destOrd="0" presId="urn:microsoft.com/office/officeart/2005/8/layout/default"/>
    <dgm:cxn modelId="{DB44A7CC-8F27-44D7-9FA0-DA8A3E8E6BBE}" type="presParOf" srcId="{981991B4-5FFE-41B3-BB66-7C5398716967}" destId="{33E3A4DB-4036-4678-8C1E-E13614EA13B8}" srcOrd="20" destOrd="0" presId="urn:microsoft.com/office/officeart/2005/8/layout/default"/>
    <dgm:cxn modelId="{59907765-A604-40C0-B291-498DB35B59F7}" type="presParOf" srcId="{981991B4-5FFE-41B3-BB66-7C5398716967}" destId="{950D530B-7A83-4BD0-BFCC-BBE4872094D3}" srcOrd="21" destOrd="0" presId="urn:microsoft.com/office/officeart/2005/8/layout/default"/>
    <dgm:cxn modelId="{C256AE07-F985-4277-B0D3-3A50F0C7B480}" type="presParOf" srcId="{981991B4-5FFE-41B3-BB66-7C5398716967}" destId="{E166D9D2-E10C-4C6F-BC61-0835952EF23A}" srcOrd="22" destOrd="0" presId="urn:microsoft.com/office/officeart/2005/8/layout/default"/>
    <dgm:cxn modelId="{D791A019-77F5-41D4-A5A5-E5289BF4AE1F}" type="presParOf" srcId="{981991B4-5FFE-41B3-BB66-7C5398716967}" destId="{29264FAC-85C0-4E1A-BD8E-A5F247645B57}" srcOrd="23" destOrd="0" presId="urn:microsoft.com/office/officeart/2005/8/layout/default"/>
    <dgm:cxn modelId="{AD05ECB9-49B2-4B0C-92D3-0344B8FDFCFB}" type="presParOf" srcId="{981991B4-5FFE-41B3-BB66-7C5398716967}" destId="{947DA1BA-C041-4B3F-8A33-82CD9EF41851}" srcOrd="24" destOrd="0" presId="urn:microsoft.com/office/officeart/2005/8/layout/default"/>
    <dgm:cxn modelId="{8C23372C-73ED-4192-A713-F79E5D038250}" type="presParOf" srcId="{981991B4-5FFE-41B3-BB66-7C5398716967}" destId="{94AB4E65-EBEF-4D8F-B8EC-55E1BB0F2E4A}" srcOrd="25" destOrd="0" presId="urn:microsoft.com/office/officeart/2005/8/layout/default"/>
    <dgm:cxn modelId="{B552CEBE-5DD2-4913-9F12-2CEAD60D7158}" type="presParOf" srcId="{981991B4-5FFE-41B3-BB66-7C5398716967}" destId="{21FEB64F-B90B-4866-A71B-6E08D4EF67AC}" srcOrd="2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4B9EF99-0CD5-4C62-936B-E5236C20E5FA}" type="doc">
      <dgm:prSet loTypeId="urn:microsoft.com/office/officeart/2008/layout/VerticalCurvedList" loCatId="list" qsTypeId="urn:microsoft.com/office/officeart/2005/8/quickstyle/3d2" qsCatId="3D" csTypeId="urn:microsoft.com/office/officeart/2005/8/colors/colorful5" csCatId="colorful"/>
      <dgm:spPr/>
      <dgm:t>
        <a:bodyPr/>
        <a:lstStyle/>
        <a:p>
          <a:endParaRPr lang="en-US"/>
        </a:p>
      </dgm:t>
    </dgm:pt>
    <dgm:pt modelId="{229CFD36-B414-4D51-8C46-A4EB64757C73}">
      <dgm:prSet custT="1"/>
      <dgm:spPr/>
      <dgm:t>
        <a:bodyPr/>
        <a:lstStyle/>
        <a:p>
          <a:r>
            <a:rPr lang="en-US" sz="2800" b="1" dirty="0">
              <a:latin typeface="+mj-lt"/>
            </a:rPr>
            <a:t>Speed up the ordering operation </a:t>
          </a:r>
          <a:endParaRPr lang="en-US" sz="2800" dirty="0">
            <a:latin typeface="+mj-lt"/>
          </a:endParaRPr>
        </a:p>
      </dgm:t>
    </dgm:pt>
    <dgm:pt modelId="{51D2DEBF-00F3-4B02-9255-654D3630713B}" type="parTrans" cxnId="{85365F28-6E19-4872-81A9-FF6B753C294A}">
      <dgm:prSet/>
      <dgm:spPr/>
      <dgm:t>
        <a:bodyPr/>
        <a:lstStyle/>
        <a:p>
          <a:endParaRPr lang="en-US"/>
        </a:p>
      </dgm:t>
    </dgm:pt>
    <dgm:pt modelId="{C00BF5D1-669C-4FAC-BF4E-3BB04F4143E7}" type="sibTrans" cxnId="{85365F28-6E19-4872-81A9-FF6B753C294A}">
      <dgm:prSet/>
      <dgm:spPr/>
      <dgm:t>
        <a:bodyPr/>
        <a:lstStyle/>
        <a:p>
          <a:endParaRPr lang="en-US"/>
        </a:p>
      </dgm:t>
    </dgm:pt>
    <dgm:pt modelId="{7FF28A82-8BAB-4B91-9DD1-BE332142A5B8}">
      <dgm:prSet custT="1"/>
      <dgm:spPr/>
      <dgm:t>
        <a:bodyPr/>
        <a:lstStyle/>
        <a:p>
          <a:r>
            <a:rPr lang="en-US" sz="2800" b="1" dirty="0">
              <a:latin typeface="+mj-lt"/>
            </a:rPr>
            <a:t>More be efficient</a:t>
          </a:r>
          <a:endParaRPr lang="en-US" sz="2800" dirty="0">
            <a:latin typeface="+mj-lt"/>
          </a:endParaRPr>
        </a:p>
      </dgm:t>
    </dgm:pt>
    <dgm:pt modelId="{C036685D-5A4B-47EF-8018-25A91924864B}" type="parTrans" cxnId="{9AC0ACF0-041B-4A38-82AC-77CE12790788}">
      <dgm:prSet/>
      <dgm:spPr/>
      <dgm:t>
        <a:bodyPr/>
        <a:lstStyle/>
        <a:p>
          <a:endParaRPr lang="en-US"/>
        </a:p>
      </dgm:t>
    </dgm:pt>
    <dgm:pt modelId="{9367D8B1-262B-4AEA-A43C-CD2CE532E2DF}" type="sibTrans" cxnId="{9AC0ACF0-041B-4A38-82AC-77CE12790788}">
      <dgm:prSet/>
      <dgm:spPr/>
      <dgm:t>
        <a:bodyPr/>
        <a:lstStyle/>
        <a:p>
          <a:endParaRPr lang="en-US"/>
        </a:p>
      </dgm:t>
    </dgm:pt>
    <dgm:pt modelId="{6FB2E589-AA7C-4F8B-B88D-728315DD6E41}">
      <dgm:prSet custT="1"/>
      <dgm:spPr/>
      <dgm:t>
        <a:bodyPr/>
        <a:lstStyle/>
        <a:p>
          <a:r>
            <a:rPr lang="en-US" sz="2800" b="1" dirty="0">
              <a:latin typeface="+mj-lt"/>
            </a:rPr>
            <a:t>Manual work has to be reduced</a:t>
          </a:r>
          <a:endParaRPr lang="en-US" sz="2800" dirty="0">
            <a:latin typeface="+mj-lt"/>
          </a:endParaRPr>
        </a:p>
      </dgm:t>
    </dgm:pt>
    <dgm:pt modelId="{B7973561-E3C9-43A3-993C-6A666407E0B5}" type="parTrans" cxnId="{69FBC07E-CE49-47BE-928D-3B67CA689A64}">
      <dgm:prSet/>
      <dgm:spPr/>
      <dgm:t>
        <a:bodyPr/>
        <a:lstStyle/>
        <a:p>
          <a:endParaRPr lang="en-US"/>
        </a:p>
      </dgm:t>
    </dgm:pt>
    <dgm:pt modelId="{8396AD4A-6A4A-4ADB-8ED7-951A1B35B41F}" type="sibTrans" cxnId="{69FBC07E-CE49-47BE-928D-3B67CA689A64}">
      <dgm:prSet/>
      <dgm:spPr/>
      <dgm:t>
        <a:bodyPr/>
        <a:lstStyle/>
        <a:p>
          <a:endParaRPr lang="en-US"/>
        </a:p>
      </dgm:t>
    </dgm:pt>
    <dgm:pt modelId="{52880BC7-FF72-4343-82B2-C0FE9D4A4345}">
      <dgm:prSet custT="1"/>
      <dgm:spPr/>
      <dgm:t>
        <a:bodyPr/>
        <a:lstStyle/>
        <a:p>
          <a:r>
            <a:rPr lang="en-US" sz="2800" b="1" dirty="0">
              <a:latin typeface="+mj-lt"/>
            </a:rPr>
            <a:t>provide flexibility to customers for make order </a:t>
          </a:r>
          <a:endParaRPr lang="en-US" sz="2800" dirty="0">
            <a:latin typeface="+mj-lt"/>
          </a:endParaRPr>
        </a:p>
      </dgm:t>
    </dgm:pt>
    <dgm:pt modelId="{5B1B8567-CD79-4B7E-8FE6-1DDBC5E2B3C5}" type="parTrans" cxnId="{0DAC593B-F199-4A04-A627-E0FEC6689874}">
      <dgm:prSet/>
      <dgm:spPr/>
      <dgm:t>
        <a:bodyPr/>
        <a:lstStyle/>
        <a:p>
          <a:endParaRPr lang="en-US"/>
        </a:p>
      </dgm:t>
    </dgm:pt>
    <dgm:pt modelId="{BEC764AF-3181-428B-959C-B989C02EE26E}" type="sibTrans" cxnId="{0DAC593B-F199-4A04-A627-E0FEC6689874}">
      <dgm:prSet/>
      <dgm:spPr/>
      <dgm:t>
        <a:bodyPr/>
        <a:lstStyle/>
        <a:p>
          <a:endParaRPr lang="en-US"/>
        </a:p>
      </dgm:t>
    </dgm:pt>
    <dgm:pt modelId="{5B805337-0116-4C2E-B694-8E473CB38A91}">
      <dgm:prSet custT="1"/>
      <dgm:spPr/>
      <dgm:t>
        <a:bodyPr/>
        <a:lstStyle/>
        <a:p>
          <a:r>
            <a:rPr lang="en-US" sz="2800" b="1" dirty="0">
              <a:latin typeface="+mj-lt"/>
            </a:rPr>
            <a:t>Change or edit the order </a:t>
          </a:r>
          <a:endParaRPr lang="en-US" sz="2800" dirty="0">
            <a:latin typeface="+mj-lt"/>
          </a:endParaRPr>
        </a:p>
      </dgm:t>
    </dgm:pt>
    <dgm:pt modelId="{202D11F9-36B1-4BD6-B871-6FB2F0E11E79}" type="parTrans" cxnId="{75CBE523-5D7C-443A-B970-E2CD26537C32}">
      <dgm:prSet/>
      <dgm:spPr/>
      <dgm:t>
        <a:bodyPr/>
        <a:lstStyle/>
        <a:p>
          <a:endParaRPr lang="en-US"/>
        </a:p>
      </dgm:t>
    </dgm:pt>
    <dgm:pt modelId="{14CE16D9-AF65-4118-B075-6C87A7E51CFA}" type="sibTrans" cxnId="{75CBE523-5D7C-443A-B970-E2CD26537C32}">
      <dgm:prSet/>
      <dgm:spPr/>
      <dgm:t>
        <a:bodyPr/>
        <a:lstStyle/>
        <a:p>
          <a:endParaRPr lang="en-US"/>
        </a:p>
      </dgm:t>
    </dgm:pt>
    <dgm:pt modelId="{464CD7D1-4992-4AD4-865B-B1BAA74F1DD4}" type="pres">
      <dgm:prSet presAssocID="{34B9EF99-0CD5-4C62-936B-E5236C20E5FA}" presName="Name0" presStyleCnt="0">
        <dgm:presLayoutVars>
          <dgm:chMax val="7"/>
          <dgm:chPref val="7"/>
          <dgm:dir/>
        </dgm:presLayoutVars>
      </dgm:prSet>
      <dgm:spPr/>
    </dgm:pt>
    <dgm:pt modelId="{CF9B87E3-69ED-439B-8964-8B537423DCAF}" type="pres">
      <dgm:prSet presAssocID="{34B9EF99-0CD5-4C62-936B-E5236C20E5FA}" presName="Name1" presStyleCnt="0"/>
      <dgm:spPr/>
    </dgm:pt>
    <dgm:pt modelId="{1EF19778-2C75-4604-BD87-D4C3C35AB0E3}" type="pres">
      <dgm:prSet presAssocID="{34B9EF99-0CD5-4C62-936B-E5236C20E5FA}" presName="cycle" presStyleCnt="0"/>
      <dgm:spPr/>
    </dgm:pt>
    <dgm:pt modelId="{8030D65A-BCA1-48A8-9E3D-EB93154719B2}" type="pres">
      <dgm:prSet presAssocID="{34B9EF99-0CD5-4C62-936B-E5236C20E5FA}" presName="srcNode" presStyleLbl="node1" presStyleIdx="0" presStyleCnt="5"/>
      <dgm:spPr/>
    </dgm:pt>
    <dgm:pt modelId="{90368013-A99E-442D-AE31-47EC4F973ACA}" type="pres">
      <dgm:prSet presAssocID="{34B9EF99-0CD5-4C62-936B-E5236C20E5FA}" presName="conn" presStyleLbl="parChTrans1D2" presStyleIdx="0" presStyleCnt="1"/>
      <dgm:spPr/>
    </dgm:pt>
    <dgm:pt modelId="{2FAB35E8-B719-479D-8CC1-3C6F9AB1F9DE}" type="pres">
      <dgm:prSet presAssocID="{34B9EF99-0CD5-4C62-936B-E5236C20E5FA}" presName="extraNode" presStyleLbl="node1" presStyleIdx="0" presStyleCnt="5"/>
      <dgm:spPr/>
    </dgm:pt>
    <dgm:pt modelId="{638D45C6-7DEC-4C9C-863F-37F61BD596FF}" type="pres">
      <dgm:prSet presAssocID="{34B9EF99-0CD5-4C62-936B-E5236C20E5FA}" presName="dstNode" presStyleLbl="node1" presStyleIdx="0" presStyleCnt="5"/>
      <dgm:spPr/>
    </dgm:pt>
    <dgm:pt modelId="{76B98600-40AA-4AE7-84B5-52B4D8316B0F}" type="pres">
      <dgm:prSet presAssocID="{229CFD36-B414-4D51-8C46-A4EB64757C73}" presName="text_1" presStyleLbl="node1" presStyleIdx="0" presStyleCnt="5">
        <dgm:presLayoutVars>
          <dgm:bulletEnabled val="1"/>
        </dgm:presLayoutVars>
      </dgm:prSet>
      <dgm:spPr/>
    </dgm:pt>
    <dgm:pt modelId="{30EC5B04-A075-4AFD-A669-56053EA1ABFB}" type="pres">
      <dgm:prSet presAssocID="{229CFD36-B414-4D51-8C46-A4EB64757C73}" presName="accent_1" presStyleCnt="0"/>
      <dgm:spPr/>
    </dgm:pt>
    <dgm:pt modelId="{25D63889-4C6C-40FA-A63D-D2470563F001}" type="pres">
      <dgm:prSet presAssocID="{229CFD36-B414-4D51-8C46-A4EB64757C73}" presName="accentRepeatNode" presStyleLbl="solidFgAcc1" presStyleIdx="0" presStyleCnt="5"/>
      <dgm:spPr/>
    </dgm:pt>
    <dgm:pt modelId="{78DD6C9E-3033-4182-AB7D-67CD6E950BAC}" type="pres">
      <dgm:prSet presAssocID="{7FF28A82-8BAB-4B91-9DD1-BE332142A5B8}" presName="text_2" presStyleLbl="node1" presStyleIdx="1" presStyleCnt="5">
        <dgm:presLayoutVars>
          <dgm:bulletEnabled val="1"/>
        </dgm:presLayoutVars>
      </dgm:prSet>
      <dgm:spPr/>
    </dgm:pt>
    <dgm:pt modelId="{1CC8B755-81C1-4BEA-BCAF-5AA2DFFF23A7}" type="pres">
      <dgm:prSet presAssocID="{7FF28A82-8BAB-4B91-9DD1-BE332142A5B8}" presName="accent_2" presStyleCnt="0"/>
      <dgm:spPr/>
    </dgm:pt>
    <dgm:pt modelId="{E86AF592-6FFF-4CE9-BA78-BCF66ED87E50}" type="pres">
      <dgm:prSet presAssocID="{7FF28A82-8BAB-4B91-9DD1-BE332142A5B8}" presName="accentRepeatNode" presStyleLbl="solidFgAcc1" presStyleIdx="1" presStyleCnt="5"/>
      <dgm:spPr/>
    </dgm:pt>
    <dgm:pt modelId="{8A99D488-550A-4538-985E-7530D5B5F958}" type="pres">
      <dgm:prSet presAssocID="{6FB2E589-AA7C-4F8B-B88D-728315DD6E41}" presName="text_3" presStyleLbl="node1" presStyleIdx="2" presStyleCnt="5">
        <dgm:presLayoutVars>
          <dgm:bulletEnabled val="1"/>
        </dgm:presLayoutVars>
      </dgm:prSet>
      <dgm:spPr/>
    </dgm:pt>
    <dgm:pt modelId="{44251124-74FC-4E48-AEBB-880316EBC3F5}" type="pres">
      <dgm:prSet presAssocID="{6FB2E589-AA7C-4F8B-B88D-728315DD6E41}" presName="accent_3" presStyleCnt="0"/>
      <dgm:spPr/>
    </dgm:pt>
    <dgm:pt modelId="{684D2456-E2B4-4935-B58C-194D8BE07427}" type="pres">
      <dgm:prSet presAssocID="{6FB2E589-AA7C-4F8B-B88D-728315DD6E41}" presName="accentRepeatNode" presStyleLbl="solidFgAcc1" presStyleIdx="2" presStyleCnt="5"/>
      <dgm:spPr/>
    </dgm:pt>
    <dgm:pt modelId="{46E8816D-3600-4116-A13F-62CB38E4F2A8}" type="pres">
      <dgm:prSet presAssocID="{52880BC7-FF72-4343-82B2-C0FE9D4A4345}" presName="text_4" presStyleLbl="node1" presStyleIdx="3" presStyleCnt="5">
        <dgm:presLayoutVars>
          <dgm:bulletEnabled val="1"/>
        </dgm:presLayoutVars>
      </dgm:prSet>
      <dgm:spPr/>
    </dgm:pt>
    <dgm:pt modelId="{F243A8CE-E151-4B4F-9AFB-C2312D40C570}" type="pres">
      <dgm:prSet presAssocID="{52880BC7-FF72-4343-82B2-C0FE9D4A4345}" presName="accent_4" presStyleCnt="0"/>
      <dgm:spPr/>
    </dgm:pt>
    <dgm:pt modelId="{88CA95E4-CA1F-475C-B189-1FE9D37796AF}" type="pres">
      <dgm:prSet presAssocID="{52880BC7-FF72-4343-82B2-C0FE9D4A4345}" presName="accentRepeatNode" presStyleLbl="solidFgAcc1" presStyleIdx="3" presStyleCnt="5"/>
      <dgm:spPr/>
    </dgm:pt>
    <dgm:pt modelId="{3E3649A3-B4B6-4517-976B-473E193319F0}" type="pres">
      <dgm:prSet presAssocID="{5B805337-0116-4C2E-B694-8E473CB38A91}" presName="text_5" presStyleLbl="node1" presStyleIdx="4" presStyleCnt="5">
        <dgm:presLayoutVars>
          <dgm:bulletEnabled val="1"/>
        </dgm:presLayoutVars>
      </dgm:prSet>
      <dgm:spPr/>
    </dgm:pt>
    <dgm:pt modelId="{C09E6B30-C525-43EB-BF7E-9E8792F4D7EB}" type="pres">
      <dgm:prSet presAssocID="{5B805337-0116-4C2E-B694-8E473CB38A91}" presName="accent_5" presStyleCnt="0"/>
      <dgm:spPr/>
    </dgm:pt>
    <dgm:pt modelId="{DA21FCE1-4C00-4119-9FAD-E76A789EF547}" type="pres">
      <dgm:prSet presAssocID="{5B805337-0116-4C2E-B694-8E473CB38A91}" presName="accentRepeatNode" presStyleLbl="solidFgAcc1" presStyleIdx="4" presStyleCnt="5"/>
      <dgm:spPr/>
    </dgm:pt>
  </dgm:ptLst>
  <dgm:cxnLst>
    <dgm:cxn modelId="{B2B73C00-EB2F-42D1-9E9A-1D8CEFDE9042}" type="presOf" srcId="{7FF28A82-8BAB-4B91-9DD1-BE332142A5B8}" destId="{78DD6C9E-3033-4182-AB7D-67CD6E950BAC}" srcOrd="0" destOrd="0" presId="urn:microsoft.com/office/officeart/2008/layout/VerticalCurvedList"/>
    <dgm:cxn modelId="{75CBE523-5D7C-443A-B970-E2CD26537C32}" srcId="{34B9EF99-0CD5-4C62-936B-E5236C20E5FA}" destId="{5B805337-0116-4C2E-B694-8E473CB38A91}" srcOrd="4" destOrd="0" parTransId="{202D11F9-36B1-4BD6-B871-6FB2F0E11E79}" sibTransId="{14CE16D9-AF65-4118-B075-6C87A7E51CFA}"/>
    <dgm:cxn modelId="{85365F28-6E19-4872-81A9-FF6B753C294A}" srcId="{34B9EF99-0CD5-4C62-936B-E5236C20E5FA}" destId="{229CFD36-B414-4D51-8C46-A4EB64757C73}" srcOrd="0" destOrd="0" parTransId="{51D2DEBF-00F3-4B02-9255-654D3630713B}" sibTransId="{C00BF5D1-669C-4FAC-BF4E-3BB04F4143E7}"/>
    <dgm:cxn modelId="{0DAC593B-F199-4A04-A627-E0FEC6689874}" srcId="{34B9EF99-0CD5-4C62-936B-E5236C20E5FA}" destId="{52880BC7-FF72-4343-82B2-C0FE9D4A4345}" srcOrd="3" destOrd="0" parTransId="{5B1B8567-CD79-4B7E-8FE6-1DDBC5E2B3C5}" sibTransId="{BEC764AF-3181-428B-959C-B989C02EE26E}"/>
    <dgm:cxn modelId="{6E9DC45B-C58A-430B-8E18-260BE5F43B7F}" type="presOf" srcId="{C00BF5D1-669C-4FAC-BF4E-3BB04F4143E7}" destId="{90368013-A99E-442D-AE31-47EC4F973ACA}" srcOrd="0" destOrd="0" presId="urn:microsoft.com/office/officeart/2008/layout/VerticalCurvedList"/>
    <dgm:cxn modelId="{535CC871-B66C-4E1E-9A47-D5C1205E5A24}" type="presOf" srcId="{34B9EF99-0CD5-4C62-936B-E5236C20E5FA}" destId="{464CD7D1-4992-4AD4-865B-B1BAA74F1DD4}" srcOrd="0" destOrd="0" presId="urn:microsoft.com/office/officeart/2008/layout/VerticalCurvedList"/>
    <dgm:cxn modelId="{69FBC07E-CE49-47BE-928D-3B67CA689A64}" srcId="{34B9EF99-0CD5-4C62-936B-E5236C20E5FA}" destId="{6FB2E589-AA7C-4F8B-B88D-728315DD6E41}" srcOrd="2" destOrd="0" parTransId="{B7973561-E3C9-43A3-993C-6A666407E0B5}" sibTransId="{8396AD4A-6A4A-4ADB-8ED7-951A1B35B41F}"/>
    <dgm:cxn modelId="{C678F89E-44CF-48B3-9897-E320C91E1181}" type="presOf" srcId="{6FB2E589-AA7C-4F8B-B88D-728315DD6E41}" destId="{8A99D488-550A-4538-985E-7530D5B5F958}" srcOrd="0" destOrd="0" presId="urn:microsoft.com/office/officeart/2008/layout/VerticalCurvedList"/>
    <dgm:cxn modelId="{1EFB27A3-304F-482C-B31E-8E30B415029E}" type="presOf" srcId="{52880BC7-FF72-4343-82B2-C0FE9D4A4345}" destId="{46E8816D-3600-4116-A13F-62CB38E4F2A8}" srcOrd="0" destOrd="0" presId="urn:microsoft.com/office/officeart/2008/layout/VerticalCurvedList"/>
    <dgm:cxn modelId="{EBBA20B2-6FF3-4060-BA44-C861F0B8B575}" type="presOf" srcId="{5B805337-0116-4C2E-B694-8E473CB38A91}" destId="{3E3649A3-B4B6-4517-976B-473E193319F0}" srcOrd="0" destOrd="0" presId="urn:microsoft.com/office/officeart/2008/layout/VerticalCurvedList"/>
    <dgm:cxn modelId="{BECCE5EB-E1EC-4A92-8024-8763CA82D011}" type="presOf" srcId="{229CFD36-B414-4D51-8C46-A4EB64757C73}" destId="{76B98600-40AA-4AE7-84B5-52B4D8316B0F}" srcOrd="0" destOrd="0" presId="urn:microsoft.com/office/officeart/2008/layout/VerticalCurvedList"/>
    <dgm:cxn modelId="{9AC0ACF0-041B-4A38-82AC-77CE12790788}" srcId="{34B9EF99-0CD5-4C62-936B-E5236C20E5FA}" destId="{7FF28A82-8BAB-4B91-9DD1-BE332142A5B8}" srcOrd="1" destOrd="0" parTransId="{C036685D-5A4B-47EF-8018-25A91924864B}" sibTransId="{9367D8B1-262B-4AEA-A43C-CD2CE532E2DF}"/>
    <dgm:cxn modelId="{08BCCAF1-9699-419D-9797-3564F2B5D8E7}" type="presParOf" srcId="{464CD7D1-4992-4AD4-865B-B1BAA74F1DD4}" destId="{CF9B87E3-69ED-439B-8964-8B537423DCAF}" srcOrd="0" destOrd="0" presId="urn:microsoft.com/office/officeart/2008/layout/VerticalCurvedList"/>
    <dgm:cxn modelId="{A2F48BF1-F71D-4107-9227-A90270A4131A}" type="presParOf" srcId="{CF9B87E3-69ED-439B-8964-8B537423DCAF}" destId="{1EF19778-2C75-4604-BD87-D4C3C35AB0E3}" srcOrd="0" destOrd="0" presId="urn:microsoft.com/office/officeart/2008/layout/VerticalCurvedList"/>
    <dgm:cxn modelId="{D9496B9B-24D4-4A03-A164-504F47876A2B}" type="presParOf" srcId="{1EF19778-2C75-4604-BD87-D4C3C35AB0E3}" destId="{8030D65A-BCA1-48A8-9E3D-EB93154719B2}" srcOrd="0" destOrd="0" presId="urn:microsoft.com/office/officeart/2008/layout/VerticalCurvedList"/>
    <dgm:cxn modelId="{CA12B556-070A-4AEF-B284-B3274B4A8DF7}" type="presParOf" srcId="{1EF19778-2C75-4604-BD87-D4C3C35AB0E3}" destId="{90368013-A99E-442D-AE31-47EC4F973ACA}" srcOrd="1" destOrd="0" presId="urn:microsoft.com/office/officeart/2008/layout/VerticalCurvedList"/>
    <dgm:cxn modelId="{8E0C1E7A-157C-4CA0-9727-44FCAF21D74B}" type="presParOf" srcId="{1EF19778-2C75-4604-BD87-D4C3C35AB0E3}" destId="{2FAB35E8-B719-479D-8CC1-3C6F9AB1F9DE}" srcOrd="2" destOrd="0" presId="urn:microsoft.com/office/officeart/2008/layout/VerticalCurvedList"/>
    <dgm:cxn modelId="{EEE69233-D94C-40F0-B6D0-7E25E80BE7AE}" type="presParOf" srcId="{1EF19778-2C75-4604-BD87-D4C3C35AB0E3}" destId="{638D45C6-7DEC-4C9C-863F-37F61BD596FF}" srcOrd="3" destOrd="0" presId="urn:microsoft.com/office/officeart/2008/layout/VerticalCurvedList"/>
    <dgm:cxn modelId="{4F713B69-CB3C-4CFE-86BE-D9884ED476DD}" type="presParOf" srcId="{CF9B87E3-69ED-439B-8964-8B537423DCAF}" destId="{76B98600-40AA-4AE7-84B5-52B4D8316B0F}" srcOrd="1" destOrd="0" presId="urn:microsoft.com/office/officeart/2008/layout/VerticalCurvedList"/>
    <dgm:cxn modelId="{C5A7184A-3231-488C-A5FB-39E0B9EE2FD3}" type="presParOf" srcId="{CF9B87E3-69ED-439B-8964-8B537423DCAF}" destId="{30EC5B04-A075-4AFD-A669-56053EA1ABFB}" srcOrd="2" destOrd="0" presId="urn:microsoft.com/office/officeart/2008/layout/VerticalCurvedList"/>
    <dgm:cxn modelId="{29AFC04D-F0BE-42E7-BBFA-2B4553CEF887}" type="presParOf" srcId="{30EC5B04-A075-4AFD-A669-56053EA1ABFB}" destId="{25D63889-4C6C-40FA-A63D-D2470563F001}" srcOrd="0" destOrd="0" presId="urn:microsoft.com/office/officeart/2008/layout/VerticalCurvedList"/>
    <dgm:cxn modelId="{95B7D07D-6923-4E6A-B954-75D7D314FD76}" type="presParOf" srcId="{CF9B87E3-69ED-439B-8964-8B537423DCAF}" destId="{78DD6C9E-3033-4182-AB7D-67CD6E950BAC}" srcOrd="3" destOrd="0" presId="urn:microsoft.com/office/officeart/2008/layout/VerticalCurvedList"/>
    <dgm:cxn modelId="{6FFF2C96-5AC2-4B20-80AA-06CEF5D7D21F}" type="presParOf" srcId="{CF9B87E3-69ED-439B-8964-8B537423DCAF}" destId="{1CC8B755-81C1-4BEA-BCAF-5AA2DFFF23A7}" srcOrd="4" destOrd="0" presId="urn:microsoft.com/office/officeart/2008/layout/VerticalCurvedList"/>
    <dgm:cxn modelId="{EB442C1B-8652-4EFA-9AB4-CADD121AD186}" type="presParOf" srcId="{1CC8B755-81C1-4BEA-BCAF-5AA2DFFF23A7}" destId="{E86AF592-6FFF-4CE9-BA78-BCF66ED87E50}" srcOrd="0" destOrd="0" presId="urn:microsoft.com/office/officeart/2008/layout/VerticalCurvedList"/>
    <dgm:cxn modelId="{53A3E14D-F756-4035-804A-1845B65F5B50}" type="presParOf" srcId="{CF9B87E3-69ED-439B-8964-8B537423DCAF}" destId="{8A99D488-550A-4538-985E-7530D5B5F958}" srcOrd="5" destOrd="0" presId="urn:microsoft.com/office/officeart/2008/layout/VerticalCurvedList"/>
    <dgm:cxn modelId="{A9F75A14-A5E3-4ED9-8595-63B962D004B4}" type="presParOf" srcId="{CF9B87E3-69ED-439B-8964-8B537423DCAF}" destId="{44251124-74FC-4E48-AEBB-880316EBC3F5}" srcOrd="6" destOrd="0" presId="urn:microsoft.com/office/officeart/2008/layout/VerticalCurvedList"/>
    <dgm:cxn modelId="{737934C5-3490-45B5-A385-EBCDA22EAD13}" type="presParOf" srcId="{44251124-74FC-4E48-AEBB-880316EBC3F5}" destId="{684D2456-E2B4-4935-B58C-194D8BE07427}" srcOrd="0" destOrd="0" presId="urn:microsoft.com/office/officeart/2008/layout/VerticalCurvedList"/>
    <dgm:cxn modelId="{D5935E3C-FDF4-417B-AA26-99DD15D5F35E}" type="presParOf" srcId="{CF9B87E3-69ED-439B-8964-8B537423DCAF}" destId="{46E8816D-3600-4116-A13F-62CB38E4F2A8}" srcOrd="7" destOrd="0" presId="urn:microsoft.com/office/officeart/2008/layout/VerticalCurvedList"/>
    <dgm:cxn modelId="{9102DD00-03F7-46EB-9BB2-056D1089B78B}" type="presParOf" srcId="{CF9B87E3-69ED-439B-8964-8B537423DCAF}" destId="{F243A8CE-E151-4B4F-9AFB-C2312D40C570}" srcOrd="8" destOrd="0" presId="urn:microsoft.com/office/officeart/2008/layout/VerticalCurvedList"/>
    <dgm:cxn modelId="{D504746E-7366-4F40-AE83-3F4BF84F8F61}" type="presParOf" srcId="{F243A8CE-E151-4B4F-9AFB-C2312D40C570}" destId="{88CA95E4-CA1F-475C-B189-1FE9D37796AF}" srcOrd="0" destOrd="0" presId="urn:microsoft.com/office/officeart/2008/layout/VerticalCurvedList"/>
    <dgm:cxn modelId="{76777628-F3A9-445A-9F09-31DDFC996F4F}" type="presParOf" srcId="{CF9B87E3-69ED-439B-8964-8B537423DCAF}" destId="{3E3649A3-B4B6-4517-976B-473E193319F0}" srcOrd="9" destOrd="0" presId="urn:microsoft.com/office/officeart/2008/layout/VerticalCurvedList"/>
    <dgm:cxn modelId="{1AB73BCF-B007-4E70-903F-C040CDD96B22}" type="presParOf" srcId="{CF9B87E3-69ED-439B-8964-8B537423DCAF}" destId="{C09E6B30-C525-43EB-BF7E-9E8792F4D7EB}" srcOrd="10" destOrd="0" presId="urn:microsoft.com/office/officeart/2008/layout/VerticalCurvedList"/>
    <dgm:cxn modelId="{23D4F978-8756-4DAE-97F3-DEFC5A11D59A}" type="presParOf" srcId="{C09E6B30-C525-43EB-BF7E-9E8792F4D7EB}" destId="{DA21FCE1-4C00-4119-9FAD-E76A789EF547}"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EDE25A3-1F4D-472C-BE8F-F000051F4D84}" type="doc">
      <dgm:prSet loTypeId="urn:microsoft.com/office/officeart/2008/layout/VerticalCurvedList" loCatId="list" qsTypeId="urn:microsoft.com/office/officeart/2005/8/quickstyle/3d3" qsCatId="3D" csTypeId="urn:microsoft.com/office/officeart/2005/8/colors/colorful5" csCatId="colorful"/>
      <dgm:spPr/>
      <dgm:t>
        <a:bodyPr/>
        <a:lstStyle/>
        <a:p>
          <a:endParaRPr lang="en-US"/>
        </a:p>
      </dgm:t>
    </dgm:pt>
    <dgm:pt modelId="{341BFBCD-3458-48EF-B469-D187DF32B317}">
      <dgm:prSet custT="1"/>
      <dgm:spPr/>
      <dgm:t>
        <a:bodyPr/>
        <a:lstStyle/>
        <a:p>
          <a:r>
            <a:rPr lang="en-US" sz="2400" b="1" dirty="0">
              <a:latin typeface="Cambria" panose="02040503050406030204" pitchFamily="18" charset="0"/>
              <a:ea typeface="Cambria" panose="02040503050406030204" pitchFamily="18" charset="0"/>
            </a:rPr>
            <a:t>User’s accounts</a:t>
          </a:r>
          <a:endParaRPr lang="en-US" sz="2400" dirty="0">
            <a:latin typeface="Cambria" panose="02040503050406030204" pitchFamily="18" charset="0"/>
            <a:ea typeface="Cambria" panose="02040503050406030204" pitchFamily="18" charset="0"/>
          </a:endParaRPr>
        </a:p>
      </dgm:t>
    </dgm:pt>
    <dgm:pt modelId="{81FCD3C8-5A4A-4610-8A7E-6B8D34EB6E83}" type="parTrans" cxnId="{D64EC80D-C50C-4C7C-9B6C-35A3421569A8}">
      <dgm:prSet/>
      <dgm:spPr/>
      <dgm:t>
        <a:bodyPr/>
        <a:lstStyle/>
        <a:p>
          <a:endParaRPr lang="en-US"/>
        </a:p>
      </dgm:t>
    </dgm:pt>
    <dgm:pt modelId="{12BA8840-A89A-49A9-8640-055BAFD89A0D}" type="sibTrans" cxnId="{D64EC80D-C50C-4C7C-9B6C-35A3421569A8}">
      <dgm:prSet/>
      <dgm:spPr/>
      <dgm:t>
        <a:bodyPr/>
        <a:lstStyle/>
        <a:p>
          <a:endParaRPr lang="en-US"/>
        </a:p>
      </dgm:t>
    </dgm:pt>
    <dgm:pt modelId="{AD582ED6-D52B-4067-816E-337466D5E160}">
      <dgm:prSet custT="1"/>
      <dgm:spPr/>
      <dgm:t>
        <a:bodyPr/>
        <a:lstStyle/>
        <a:p>
          <a:r>
            <a:rPr lang="en-US" sz="2400" b="1">
              <a:latin typeface="Cambria" panose="02040503050406030204" pitchFamily="18" charset="0"/>
              <a:ea typeface="Cambria" panose="02040503050406030204" pitchFamily="18" charset="0"/>
            </a:rPr>
            <a:t>Creation user’s profile </a:t>
          </a:r>
          <a:endParaRPr lang="en-US" sz="2400">
            <a:latin typeface="Cambria" panose="02040503050406030204" pitchFamily="18" charset="0"/>
            <a:ea typeface="Cambria" panose="02040503050406030204" pitchFamily="18" charset="0"/>
          </a:endParaRPr>
        </a:p>
      </dgm:t>
    </dgm:pt>
    <dgm:pt modelId="{9500642D-51DB-467B-B185-E2FF15748CBD}" type="parTrans" cxnId="{7711835F-655B-4066-9ECC-DE8000AE4DAA}">
      <dgm:prSet/>
      <dgm:spPr/>
      <dgm:t>
        <a:bodyPr/>
        <a:lstStyle/>
        <a:p>
          <a:endParaRPr lang="en-US"/>
        </a:p>
      </dgm:t>
    </dgm:pt>
    <dgm:pt modelId="{F68EB08C-EBBC-4D8F-A4C0-5135BB75B49E}" type="sibTrans" cxnId="{7711835F-655B-4066-9ECC-DE8000AE4DAA}">
      <dgm:prSet/>
      <dgm:spPr/>
      <dgm:t>
        <a:bodyPr/>
        <a:lstStyle/>
        <a:p>
          <a:endParaRPr lang="en-US"/>
        </a:p>
      </dgm:t>
    </dgm:pt>
    <dgm:pt modelId="{21298A39-3E04-446E-A7A4-8007192E66B2}">
      <dgm:prSet custT="1"/>
      <dgm:spPr/>
      <dgm:t>
        <a:bodyPr/>
        <a:lstStyle/>
        <a:p>
          <a:r>
            <a:rPr lang="en-US" sz="2400" b="1" dirty="0">
              <a:latin typeface="Cambria" panose="02040503050406030204" pitchFamily="18" charset="0"/>
              <a:ea typeface="Cambria" panose="02040503050406030204" pitchFamily="18" charset="0"/>
            </a:rPr>
            <a:t>Making order </a:t>
          </a:r>
          <a:endParaRPr lang="en-US" sz="2400" dirty="0">
            <a:latin typeface="Cambria" panose="02040503050406030204" pitchFamily="18" charset="0"/>
            <a:ea typeface="Cambria" panose="02040503050406030204" pitchFamily="18" charset="0"/>
          </a:endParaRPr>
        </a:p>
      </dgm:t>
    </dgm:pt>
    <dgm:pt modelId="{381E458F-8662-4472-B223-413E6C5A1B79}" type="parTrans" cxnId="{327F34FB-9AD0-474E-9B1F-C557AFD3160F}">
      <dgm:prSet/>
      <dgm:spPr/>
      <dgm:t>
        <a:bodyPr/>
        <a:lstStyle/>
        <a:p>
          <a:endParaRPr lang="en-US"/>
        </a:p>
      </dgm:t>
    </dgm:pt>
    <dgm:pt modelId="{82AA3E7F-2821-442C-B0C7-1C0F4D223DD4}" type="sibTrans" cxnId="{327F34FB-9AD0-474E-9B1F-C557AFD3160F}">
      <dgm:prSet/>
      <dgm:spPr/>
      <dgm:t>
        <a:bodyPr/>
        <a:lstStyle/>
        <a:p>
          <a:endParaRPr lang="en-US"/>
        </a:p>
      </dgm:t>
    </dgm:pt>
    <dgm:pt modelId="{75FBAC34-6E48-4BCD-BF17-82654F42531F}">
      <dgm:prSet custT="1"/>
      <dgm:spPr/>
      <dgm:t>
        <a:bodyPr/>
        <a:lstStyle/>
        <a:p>
          <a:r>
            <a:rPr lang="en-US" sz="2400" b="1" dirty="0">
              <a:latin typeface="Cambria" panose="02040503050406030204" pitchFamily="18" charset="0"/>
              <a:ea typeface="Cambria" panose="02040503050406030204" pitchFamily="18" charset="0"/>
            </a:rPr>
            <a:t>Confirm order </a:t>
          </a:r>
          <a:endParaRPr lang="en-US" sz="2400" dirty="0">
            <a:latin typeface="Cambria" panose="02040503050406030204" pitchFamily="18" charset="0"/>
            <a:ea typeface="Cambria" panose="02040503050406030204" pitchFamily="18" charset="0"/>
          </a:endParaRPr>
        </a:p>
      </dgm:t>
    </dgm:pt>
    <dgm:pt modelId="{52336CE7-9678-4D34-8A6F-B1E4417A0F5B}" type="parTrans" cxnId="{F2E5BE8D-D096-44BD-9DCA-8E97D8DAC2CF}">
      <dgm:prSet/>
      <dgm:spPr/>
      <dgm:t>
        <a:bodyPr/>
        <a:lstStyle/>
        <a:p>
          <a:endParaRPr lang="en-US"/>
        </a:p>
      </dgm:t>
    </dgm:pt>
    <dgm:pt modelId="{680BEF03-C739-472A-9345-DFE1F95D6388}" type="sibTrans" cxnId="{F2E5BE8D-D096-44BD-9DCA-8E97D8DAC2CF}">
      <dgm:prSet/>
      <dgm:spPr/>
      <dgm:t>
        <a:bodyPr/>
        <a:lstStyle/>
        <a:p>
          <a:endParaRPr lang="en-US"/>
        </a:p>
      </dgm:t>
    </dgm:pt>
    <dgm:pt modelId="{EA2EAC40-3548-41BC-846F-7AE97B53CAA1}">
      <dgm:prSet custT="1"/>
      <dgm:spPr/>
      <dgm:t>
        <a:bodyPr/>
        <a:lstStyle/>
        <a:p>
          <a:r>
            <a:rPr lang="en-US" sz="2400" b="1" dirty="0">
              <a:latin typeface="Cambria" panose="02040503050406030204" pitchFamily="18" charset="0"/>
              <a:ea typeface="Cambria" panose="02040503050406030204" pitchFamily="18" charset="0"/>
            </a:rPr>
            <a:t>View order details </a:t>
          </a:r>
          <a:endParaRPr lang="en-US" sz="2400" dirty="0">
            <a:latin typeface="Cambria" panose="02040503050406030204" pitchFamily="18" charset="0"/>
            <a:ea typeface="Cambria" panose="02040503050406030204" pitchFamily="18" charset="0"/>
          </a:endParaRPr>
        </a:p>
      </dgm:t>
    </dgm:pt>
    <dgm:pt modelId="{A4D15B9B-6D9F-4C12-8658-06BF6B35EEFA}" type="parTrans" cxnId="{3EF89E1A-731A-4682-81A8-2C65D2296102}">
      <dgm:prSet/>
      <dgm:spPr/>
      <dgm:t>
        <a:bodyPr/>
        <a:lstStyle/>
        <a:p>
          <a:endParaRPr lang="en-US"/>
        </a:p>
      </dgm:t>
    </dgm:pt>
    <dgm:pt modelId="{F5553F43-EA22-407D-9E15-7D7D1A01FA80}" type="sibTrans" cxnId="{3EF89E1A-731A-4682-81A8-2C65D2296102}">
      <dgm:prSet/>
      <dgm:spPr/>
      <dgm:t>
        <a:bodyPr/>
        <a:lstStyle/>
        <a:p>
          <a:endParaRPr lang="en-US"/>
        </a:p>
      </dgm:t>
    </dgm:pt>
    <dgm:pt modelId="{59152C9B-8415-408C-ABE1-C944B10EE16F}">
      <dgm:prSet custT="1"/>
      <dgm:spPr/>
      <dgm:t>
        <a:bodyPr/>
        <a:lstStyle/>
        <a:p>
          <a:r>
            <a:rPr lang="en-US" sz="2400" b="1" dirty="0">
              <a:latin typeface="Cambria" panose="02040503050406030204" pitchFamily="18" charset="0"/>
              <a:ea typeface="Cambria" panose="02040503050406030204" pitchFamily="18" charset="0"/>
            </a:rPr>
            <a:t>Cancellation </a:t>
          </a:r>
          <a:endParaRPr lang="en-US" sz="2400" dirty="0">
            <a:latin typeface="Cambria" panose="02040503050406030204" pitchFamily="18" charset="0"/>
            <a:ea typeface="Cambria" panose="02040503050406030204" pitchFamily="18" charset="0"/>
          </a:endParaRPr>
        </a:p>
      </dgm:t>
    </dgm:pt>
    <dgm:pt modelId="{C8C82B64-2174-4BAC-AE53-AD2533F034A2}" type="parTrans" cxnId="{A40A8118-EE82-4938-88CE-5EE44C648D24}">
      <dgm:prSet/>
      <dgm:spPr/>
      <dgm:t>
        <a:bodyPr/>
        <a:lstStyle/>
        <a:p>
          <a:endParaRPr lang="en-US"/>
        </a:p>
      </dgm:t>
    </dgm:pt>
    <dgm:pt modelId="{468417BC-716E-488C-BC4F-67EF8DEE4FDD}" type="sibTrans" cxnId="{A40A8118-EE82-4938-88CE-5EE44C648D24}">
      <dgm:prSet/>
      <dgm:spPr/>
      <dgm:t>
        <a:bodyPr/>
        <a:lstStyle/>
        <a:p>
          <a:endParaRPr lang="en-US"/>
        </a:p>
      </dgm:t>
    </dgm:pt>
    <dgm:pt modelId="{B1681DD0-448D-4F4C-8725-BEFB32018EE8}">
      <dgm:prSet custT="1"/>
      <dgm:spPr/>
      <dgm:t>
        <a:bodyPr/>
        <a:lstStyle/>
        <a:p>
          <a:r>
            <a:rPr lang="en-US" sz="2400" b="1" dirty="0">
              <a:latin typeface="Cambria" panose="02040503050406030204" pitchFamily="18" charset="0"/>
              <a:ea typeface="Cambria" panose="02040503050406030204" pitchFamily="18" charset="0"/>
            </a:rPr>
            <a:t>Update profile  </a:t>
          </a:r>
          <a:endParaRPr lang="en-US" sz="2400" dirty="0">
            <a:latin typeface="Cambria" panose="02040503050406030204" pitchFamily="18" charset="0"/>
            <a:ea typeface="Cambria" panose="02040503050406030204" pitchFamily="18" charset="0"/>
          </a:endParaRPr>
        </a:p>
      </dgm:t>
    </dgm:pt>
    <dgm:pt modelId="{9A4F7E74-1BA0-49B2-9A72-3ACC1AE4E2D3}" type="parTrans" cxnId="{4FA88CA2-FEE9-4960-B1F5-A025DC3DE370}">
      <dgm:prSet/>
      <dgm:spPr/>
      <dgm:t>
        <a:bodyPr/>
        <a:lstStyle/>
        <a:p>
          <a:endParaRPr lang="en-US"/>
        </a:p>
      </dgm:t>
    </dgm:pt>
    <dgm:pt modelId="{250E790C-065F-4838-A79F-ED915405767E}" type="sibTrans" cxnId="{4FA88CA2-FEE9-4960-B1F5-A025DC3DE370}">
      <dgm:prSet/>
      <dgm:spPr/>
      <dgm:t>
        <a:bodyPr/>
        <a:lstStyle/>
        <a:p>
          <a:endParaRPr lang="en-US"/>
        </a:p>
      </dgm:t>
    </dgm:pt>
    <dgm:pt modelId="{8E2AFFB9-9F57-4CDA-A932-4A188E452F47}" type="pres">
      <dgm:prSet presAssocID="{FEDE25A3-1F4D-472C-BE8F-F000051F4D84}" presName="Name0" presStyleCnt="0">
        <dgm:presLayoutVars>
          <dgm:chMax val="7"/>
          <dgm:chPref val="7"/>
          <dgm:dir/>
        </dgm:presLayoutVars>
      </dgm:prSet>
      <dgm:spPr/>
    </dgm:pt>
    <dgm:pt modelId="{8238076C-1581-468D-8ED8-715A5959FAAB}" type="pres">
      <dgm:prSet presAssocID="{FEDE25A3-1F4D-472C-BE8F-F000051F4D84}" presName="Name1" presStyleCnt="0"/>
      <dgm:spPr/>
    </dgm:pt>
    <dgm:pt modelId="{24D6F07D-04C9-4DEC-8422-B158DA68D044}" type="pres">
      <dgm:prSet presAssocID="{FEDE25A3-1F4D-472C-BE8F-F000051F4D84}" presName="cycle" presStyleCnt="0"/>
      <dgm:spPr/>
    </dgm:pt>
    <dgm:pt modelId="{25D7F3BF-11B2-417B-A7A8-274F5572A94B}" type="pres">
      <dgm:prSet presAssocID="{FEDE25A3-1F4D-472C-BE8F-F000051F4D84}" presName="srcNode" presStyleLbl="node1" presStyleIdx="0" presStyleCnt="7"/>
      <dgm:spPr/>
    </dgm:pt>
    <dgm:pt modelId="{009BFCC4-B7A2-492B-8E87-C0A9DE7F44F3}" type="pres">
      <dgm:prSet presAssocID="{FEDE25A3-1F4D-472C-BE8F-F000051F4D84}" presName="conn" presStyleLbl="parChTrans1D2" presStyleIdx="0" presStyleCnt="1"/>
      <dgm:spPr/>
    </dgm:pt>
    <dgm:pt modelId="{708F6DCE-0150-4CC6-9F32-814A23DC9D56}" type="pres">
      <dgm:prSet presAssocID="{FEDE25A3-1F4D-472C-BE8F-F000051F4D84}" presName="extraNode" presStyleLbl="node1" presStyleIdx="0" presStyleCnt="7"/>
      <dgm:spPr/>
    </dgm:pt>
    <dgm:pt modelId="{D394D673-E6C5-466A-9429-14FD7BC1D0EA}" type="pres">
      <dgm:prSet presAssocID="{FEDE25A3-1F4D-472C-BE8F-F000051F4D84}" presName="dstNode" presStyleLbl="node1" presStyleIdx="0" presStyleCnt="7"/>
      <dgm:spPr/>
    </dgm:pt>
    <dgm:pt modelId="{304D8A18-0867-477E-8F63-9F9FAE408619}" type="pres">
      <dgm:prSet presAssocID="{341BFBCD-3458-48EF-B469-D187DF32B317}" presName="text_1" presStyleLbl="node1" presStyleIdx="0" presStyleCnt="7">
        <dgm:presLayoutVars>
          <dgm:bulletEnabled val="1"/>
        </dgm:presLayoutVars>
      </dgm:prSet>
      <dgm:spPr/>
    </dgm:pt>
    <dgm:pt modelId="{E42074C4-DED8-44E5-96AA-69DDA17EAABB}" type="pres">
      <dgm:prSet presAssocID="{341BFBCD-3458-48EF-B469-D187DF32B317}" presName="accent_1" presStyleCnt="0"/>
      <dgm:spPr/>
    </dgm:pt>
    <dgm:pt modelId="{CD453306-D015-4A31-89AA-DF89D1F415FF}" type="pres">
      <dgm:prSet presAssocID="{341BFBCD-3458-48EF-B469-D187DF32B317}" presName="accentRepeatNode" presStyleLbl="solidFgAcc1" presStyleIdx="0" presStyleCnt="7"/>
      <dgm:spPr/>
    </dgm:pt>
    <dgm:pt modelId="{D086D895-E8AC-40FD-A34C-4DC261E66061}" type="pres">
      <dgm:prSet presAssocID="{AD582ED6-D52B-4067-816E-337466D5E160}" presName="text_2" presStyleLbl="node1" presStyleIdx="1" presStyleCnt="7">
        <dgm:presLayoutVars>
          <dgm:bulletEnabled val="1"/>
        </dgm:presLayoutVars>
      </dgm:prSet>
      <dgm:spPr/>
    </dgm:pt>
    <dgm:pt modelId="{282BDF4E-7FB1-4610-AA67-9063536CF19E}" type="pres">
      <dgm:prSet presAssocID="{AD582ED6-D52B-4067-816E-337466D5E160}" presName="accent_2" presStyleCnt="0"/>
      <dgm:spPr/>
    </dgm:pt>
    <dgm:pt modelId="{0E7671E4-0105-4F80-8616-A0FBDF454631}" type="pres">
      <dgm:prSet presAssocID="{AD582ED6-D52B-4067-816E-337466D5E160}" presName="accentRepeatNode" presStyleLbl="solidFgAcc1" presStyleIdx="1" presStyleCnt="7"/>
      <dgm:spPr/>
    </dgm:pt>
    <dgm:pt modelId="{20B854DF-49F4-4E00-B54F-78CBAF010D9E}" type="pres">
      <dgm:prSet presAssocID="{21298A39-3E04-446E-A7A4-8007192E66B2}" presName="text_3" presStyleLbl="node1" presStyleIdx="2" presStyleCnt="7">
        <dgm:presLayoutVars>
          <dgm:bulletEnabled val="1"/>
        </dgm:presLayoutVars>
      </dgm:prSet>
      <dgm:spPr/>
    </dgm:pt>
    <dgm:pt modelId="{02500AC5-6706-4CCF-90FF-06556D509B44}" type="pres">
      <dgm:prSet presAssocID="{21298A39-3E04-446E-A7A4-8007192E66B2}" presName="accent_3" presStyleCnt="0"/>
      <dgm:spPr/>
    </dgm:pt>
    <dgm:pt modelId="{8B0C42A4-711D-43DD-A49E-E9DF0F58E767}" type="pres">
      <dgm:prSet presAssocID="{21298A39-3E04-446E-A7A4-8007192E66B2}" presName="accentRepeatNode" presStyleLbl="solidFgAcc1" presStyleIdx="2" presStyleCnt="7"/>
      <dgm:spPr/>
    </dgm:pt>
    <dgm:pt modelId="{E64B06D7-457F-48EE-92EB-2286F5F5398F}" type="pres">
      <dgm:prSet presAssocID="{75FBAC34-6E48-4BCD-BF17-82654F42531F}" presName="text_4" presStyleLbl="node1" presStyleIdx="3" presStyleCnt="7">
        <dgm:presLayoutVars>
          <dgm:bulletEnabled val="1"/>
        </dgm:presLayoutVars>
      </dgm:prSet>
      <dgm:spPr/>
    </dgm:pt>
    <dgm:pt modelId="{9AFC9E4E-2E67-4FF1-8215-398A004AC177}" type="pres">
      <dgm:prSet presAssocID="{75FBAC34-6E48-4BCD-BF17-82654F42531F}" presName="accent_4" presStyleCnt="0"/>
      <dgm:spPr/>
    </dgm:pt>
    <dgm:pt modelId="{C68BF144-240D-4F6C-8D7A-046DED9A7EE7}" type="pres">
      <dgm:prSet presAssocID="{75FBAC34-6E48-4BCD-BF17-82654F42531F}" presName="accentRepeatNode" presStyleLbl="solidFgAcc1" presStyleIdx="3" presStyleCnt="7"/>
      <dgm:spPr/>
    </dgm:pt>
    <dgm:pt modelId="{839B607A-19F0-49E5-95A7-9651B7D8C530}" type="pres">
      <dgm:prSet presAssocID="{EA2EAC40-3548-41BC-846F-7AE97B53CAA1}" presName="text_5" presStyleLbl="node1" presStyleIdx="4" presStyleCnt="7">
        <dgm:presLayoutVars>
          <dgm:bulletEnabled val="1"/>
        </dgm:presLayoutVars>
      </dgm:prSet>
      <dgm:spPr/>
    </dgm:pt>
    <dgm:pt modelId="{EAC30FB1-ABC8-4294-A526-327A0C14A842}" type="pres">
      <dgm:prSet presAssocID="{EA2EAC40-3548-41BC-846F-7AE97B53CAA1}" presName="accent_5" presStyleCnt="0"/>
      <dgm:spPr/>
    </dgm:pt>
    <dgm:pt modelId="{CE2E1BE8-ACF4-49BE-91B0-A8F35204FF38}" type="pres">
      <dgm:prSet presAssocID="{EA2EAC40-3548-41BC-846F-7AE97B53CAA1}" presName="accentRepeatNode" presStyleLbl="solidFgAcc1" presStyleIdx="4" presStyleCnt="7"/>
      <dgm:spPr/>
    </dgm:pt>
    <dgm:pt modelId="{CF4DD055-F0EA-4BDC-8B2B-2455A5EE3C01}" type="pres">
      <dgm:prSet presAssocID="{59152C9B-8415-408C-ABE1-C944B10EE16F}" presName="text_6" presStyleLbl="node1" presStyleIdx="5" presStyleCnt="7">
        <dgm:presLayoutVars>
          <dgm:bulletEnabled val="1"/>
        </dgm:presLayoutVars>
      </dgm:prSet>
      <dgm:spPr/>
    </dgm:pt>
    <dgm:pt modelId="{FB37E2EC-EAF1-47F3-A8F2-9F471CB9605D}" type="pres">
      <dgm:prSet presAssocID="{59152C9B-8415-408C-ABE1-C944B10EE16F}" presName="accent_6" presStyleCnt="0"/>
      <dgm:spPr/>
    </dgm:pt>
    <dgm:pt modelId="{07D3109B-7400-435A-A864-553FEEFEB3FC}" type="pres">
      <dgm:prSet presAssocID="{59152C9B-8415-408C-ABE1-C944B10EE16F}" presName="accentRepeatNode" presStyleLbl="solidFgAcc1" presStyleIdx="5" presStyleCnt="7"/>
      <dgm:spPr/>
    </dgm:pt>
    <dgm:pt modelId="{648BD28F-6764-4C28-9FCD-1CD8104E8FA1}" type="pres">
      <dgm:prSet presAssocID="{B1681DD0-448D-4F4C-8725-BEFB32018EE8}" presName="text_7" presStyleLbl="node1" presStyleIdx="6" presStyleCnt="7">
        <dgm:presLayoutVars>
          <dgm:bulletEnabled val="1"/>
        </dgm:presLayoutVars>
      </dgm:prSet>
      <dgm:spPr/>
    </dgm:pt>
    <dgm:pt modelId="{0577EAEB-5C43-47BE-92E5-F33EEEDCC031}" type="pres">
      <dgm:prSet presAssocID="{B1681DD0-448D-4F4C-8725-BEFB32018EE8}" presName="accent_7" presStyleCnt="0"/>
      <dgm:spPr/>
    </dgm:pt>
    <dgm:pt modelId="{FE23F1DD-A294-497F-B71F-7A50471B0AD0}" type="pres">
      <dgm:prSet presAssocID="{B1681DD0-448D-4F4C-8725-BEFB32018EE8}" presName="accentRepeatNode" presStyleLbl="solidFgAcc1" presStyleIdx="6" presStyleCnt="7"/>
      <dgm:spPr/>
    </dgm:pt>
  </dgm:ptLst>
  <dgm:cxnLst>
    <dgm:cxn modelId="{D64EC80D-C50C-4C7C-9B6C-35A3421569A8}" srcId="{FEDE25A3-1F4D-472C-BE8F-F000051F4D84}" destId="{341BFBCD-3458-48EF-B469-D187DF32B317}" srcOrd="0" destOrd="0" parTransId="{81FCD3C8-5A4A-4610-8A7E-6B8D34EB6E83}" sibTransId="{12BA8840-A89A-49A9-8640-055BAFD89A0D}"/>
    <dgm:cxn modelId="{1B6FAB11-3995-43DE-86A2-2B3978F6229F}" type="presOf" srcId="{EA2EAC40-3548-41BC-846F-7AE97B53CAA1}" destId="{839B607A-19F0-49E5-95A7-9651B7D8C530}" srcOrd="0" destOrd="0" presId="urn:microsoft.com/office/officeart/2008/layout/VerticalCurvedList"/>
    <dgm:cxn modelId="{A40A8118-EE82-4938-88CE-5EE44C648D24}" srcId="{FEDE25A3-1F4D-472C-BE8F-F000051F4D84}" destId="{59152C9B-8415-408C-ABE1-C944B10EE16F}" srcOrd="5" destOrd="0" parTransId="{C8C82B64-2174-4BAC-AE53-AD2533F034A2}" sibTransId="{468417BC-716E-488C-BC4F-67EF8DEE4FDD}"/>
    <dgm:cxn modelId="{3EF89E1A-731A-4682-81A8-2C65D2296102}" srcId="{FEDE25A3-1F4D-472C-BE8F-F000051F4D84}" destId="{EA2EAC40-3548-41BC-846F-7AE97B53CAA1}" srcOrd="4" destOrd="0" parTransId="{A4D15B9B-6D9F-4C12-8658-06BF6B35EEFA}" sibTransId="{F5553F43-EA22-407D-9E15-7D7D1A01FA80}"/>
    <dgm:cxn modelId="{F4BB5B30-AD16-4810-9C88-AB9B17B0BB2C}" type="presOf" srcId="{12BA8840-A89A-49A9-8640-055BAFD89A0D}" destId="{009BFCC4-B7A2-492B-8E87-C0A9DE7F44F3}" srcOrd="0" destOrd="0" presId="urn:microsoft.com/office/officeart/2008/layout/VerticalCurvedList"/>
    <dgm:cxn modelId="{7711835F-655B-4066-9ECC-DE8000AE4DAA}" srcId="{FEDE25A3-1F4D-472C-BE8F-F000051F4D84}" destId="{AD582ED6-D52B-4067-816E-337466D5E160}" srcOrd="1" destOrd="0" parTransId="{9500642D-51DB-467B-B185-E2FF15748CBD}" sibTransId="{F68EB08C-EBBC-4D8F-A4C0-5135BB75B49E}"/>
    <dgm:cxn modelId="{FE67F578-D30B-4E31-A3F0-7282B16B6A58}" type="presOf" srcId="{75FBAC34-6E48-4BCD-BF17-82654F42531F}" destId="{E64B06D7-457F-48EE-92EB-2286F5F5398F}" srcOrd="0" destOrd="0" presId="urn:microsoft.com/office/officeart/2008/layout/VerticalCurvedList"/>
    <dgm:cxn modelId="{F2E5BE8D-D096-44BD-9DCA-8E97D8DAC2CF}" srcId="{FEDE25A3-1F4D-472C-BE8F-F000051F4D84}" destId="{75FBAC34-6E48-4BCD-BF17-82654F42531F}" srcOrd="3" destOrd="0" parTransId="{52336CE7-9678-4D34-8A6F-B1E4417A0F5B}" sibTransId="{680BEF03-C739-472A-9345-DFE1F95D6388}"/>
    <dgm:cxn modelId="{4FA88CA2-FEE9-4960-B1F5-A025DC3DE370}" srcId="{FEDE25A3-1F4D-472C-BE8F-F000051F4D84}" destId="{B1681DD0-448D-4F4C-8725-BEFB32018EE8}" srcOrd="6" destOrd="0" parTransId="{9A4F7E74-1BA0-49B2-9A72-3ACC1AE4E2D3}" sibTransId="{250E790C-065F-4838-A79F-ED915405767E}"/>
    <dgm:cxn modelId="{24069AA9-D2F9-4A3E-854D-D0562F195359}" type="presOf" srcId="{FEDE25A3-1F4D-472C-BE8F-F000051F4D84}" destId="{8E2AFFB9-9F57-4CDA-A932-4A188E452F47}" srcOrd="0" destOrd="0" presId="urn:microsoft.com/office/officeart/2008/layout/VerticalCurvedList"/>
    <dgm:cxn modelId="{502146BC-D4C5-4CB3-8F02-BFA87CA52495}" type="presOf" srcId="{B1681DD0-448D-4F4C-8725-BEFB32018EE8}" destId="{648BD28F-6764-4C28-9FCD-1CD8104E8FA1}" srcOrd="0" destOrd="0" presId="urn:microsoft.com/office/officeart/2008/layout/VerticalCurvedList"/>
    <dgm:cxn modelId="{81D29FBD-7EB1-45F7-BCD8-DB6DDD3ADDCE}" type="presOf" srcId="{21298A39-3E04-446E-A7A4-8007192E66B2}" destId="{20B854DF-49F4-4E00-B54F-78CBAF010D9E}" srcOrd="0" destOrd="0" presId="urn:microsoft.com/office/officeart/2008/layout/VerticalCurvedList"/>
    <dgm:cxn modelId="{745E09C4-80A2-4A77-A522-8F737B21F6C8}" type="presOf" srcId="{AD582ED6-D52B-4067-816E-337466D5E160}" destId="{D086D895-E8AC-40FD-A34C-4DC261E66061}" srcOrd="0" destOrd="0" presId="urn:microsoft.com/office/officeart/2008/layout/VerticalCurvedList"/>
    <dgm:cxn modelId="{AFC48BDE-DA78-4E53-A95D-5CD60E66EAC1}" type="presOf" srcId="{341BFBCD-3458-48EF-B469-D187DF32B317}" destId="{304D8A18-0867-477E-8F63-9F9FAE408619}" srcOrd="0" destOrd="0" presId="urn:microsoft.com/office/officeart/2008/layout/VerticalCurvedList"/>
    <dgm:cxn modelId="{4D7BDCE3-48BD-4240-8488-10626A0E3512}" type="presOf" srcId="{59152C9B-8415-408C-ABE1-C944B10EE16F}" destId="{CF4DD055-F0EA-4BDC-8B2B-2455A5EE3C01}" srcOrd="0" destOrd="0" presId="urn:microsoft.com/office/officeart/2008/layout/VerticalCurvedList"/>
    <dgm:cxn modelId="{327F34FB-9AD0-474E-9B1F-C557AFD3160F}" srcId="{FEDE25A3-1F4D-472C-BE8F-F000051F4D84}" destId="{21298A39-3E04-446E-A7A4-8007192E66B2}" srcOrd="2" destOrd="0" parTransId="{381E458F-8662-4472-B223-413E6C5A1B79}" sibTransId="{82AA3E7F-2821-442C-B0C7-1C0F4D223DD4}"/>
    <dgm:cxn modelId="{8E6AE1AB-119F-4873-9106-9E63C12898C2}" type="presParOf" srcId="{8E2AFFB9-9F57-4CDA-A932-4A188E452F47}" destId="{8238076C-1581-468D-8ED8-715A5959FAAB}" srcOrd="0" destOrd="0" presId="urn:microsoft.com/office/officeart/2008/layout/VerticalCurvedList"/>
    <dgm:cxn modelId="{DF2347A1-3C29-4B6D-9A76-AE81076E0C30}" type="presParOf" srcId="{8238076C-1581-468D-8ED8-715A5959FAAB}" destId="{24D6F07D-04C9-4DEC-8422-B158DA68D044}" srcOrd="0" destOrd="0" presId="urn:microsoft.com/office/officeart/2008/layout/VerticalCurvedList"/>
    <dgm:cxn modelId="{9B286AE3-2E2A-4790-9219-44B918936BE2}" type="presParOf" srcId="{24D6F07D-04C9-4DEC-8422-B158DA68D044}" destId="{25D7F3BF-11B2-417B-A7A8-274F5572A94B}" srcOrd="0" destOrd="0" presId="urn:microsoft.com/office/officeart/2008/layout/VerticalCurvedList"/>
    <dgm:cxn modelId="{CE392B15-AA93-4ED9-8803-74C46512297A}" type="presParOf" srcId="{24D6F07D-04C9-4DEC-8422-B158DA68D044}" destId="{009BFCC4-B7A2-492B-8E87-C0A9DE7F44F3}" srcOrd="1" destOrd="0" presId="urn:microsoft.com/office/officeart/2008/layout/VerticalCurvedList"/>
    <dgm:cxn modelId="{7803FE7B-B2C8-46ED-8D10-AB2DC7D5C8CD}" type="presParOf" srcId="{24D6F07D-04C9-4DEC-8422-B158DA68D044}" destId="{708F6DCE-0150-4CC6-9F32-814A23DC9D56}" srcOrd="2" destOrd="0" presId="urn:microsoft.com/office/officeart/2008/layout/VerticalCurvedList"/>
    <dgm:cxn modelId="{C3299704-0E03-44DB-AD98-6771BB7DCA41}" type="presParOf" srcId="{24D6F07D-04C9-4DEC-8422-B158DA68D044}" destId="{D394D673-E6C5-466A-9429-14FD7BC1D0EA}" srcOrd="3" destOrd="0" presId="urn:microsoft.com/office/officeart/2008/layout/VerticalCurvedList"/>
    <dgm:cxn modelId="{548B54B3-DEA0-4DF1-BF4E-B71C1D09BA6F}" type="presParOf" srcId="{8238076C-1581-468D-8ED8-715A5959FAAB}" destId="{304D8A18-0867-477E-8F63-9F9FAE408619}" srcOrd="1" destOrd="0" presId="urn:microsoft.com/office/officeart/2008/layout/VerticalCurvedList"/>
    <dgm:cxn modelId="{6D322DA8-DA2A-4641-9D78-039D167CA27C}" type="presParOf" srcId="{8238076C-1581-468D-8ED8-715A5959FAAB}" destId="{E42074C4-DED8-44E5-96AA-69DDA17EAABB}" srcOrd="2" destOrd="0" presId="urn:microsoft.com/office/officeart/2008/layout/VerticalCurvedList"/>
    <dgm:cxn modelId="{68D676E7-2C68-4EDB-A49E-DA4289FAC575}" type="presParOf" srcId="{E42074C4-DED8-44E5-96AA-69DDA17EAABB}" destId="{CD453306-D015-4A31-89AA-DF89D1F415FF}" srcOrd="0" destOrd="0" presId="urn:microsoft.com/office/officeart/2008/layout/VerticalCurvedList"/>
    <dgm:cxn modelId="{AFF32F65-10C9-45D8-B4D0-80E5AEF64FB7}" type="presParOf" srcId="{8238076C-1581-468D-8ED8-715A5959FAAB}" destId="{D086D895-E8AC-40FD-A34C-4DC261E66061}" srcOrd="3" destOrd="0" presId="urn:microsoft.com/office/officeart/2008/layout/VerticalCurvedList"/>
    <dgm:cxn modelId="{6A7434A1-1F7D-40C3-8B34-DE2AACE43F6F}" type="presParOf" srcId="{8238076C-1581-468D-8ED8-715A5959FAAB}" destId="{282BDF4E-7FB1-4610-AA67-9063536CF19E}" srcOrd="4" destOrd="0" presId="urn:microsoft.com/office/officeart/2008/layout/VerticalCurvedList"/>
    <dgm:cxn modelId="{A742CADE-814C-45CB-9555-3BBCC71FD45A}" type="presParOf" srcId="{282BDF4E-7FB1-4610-AA67-9063536CF19E}" destId="{0E7671E4-0105-4F80-8616-A0FBDF454631}" srcOrd="0" destOrd="0" presId="urn:microsoft.com/office/officeart/2008/layout/VerticalCurvedList"/>
    <dgm:cxn modelId="{A6DBCD4E-C268-4E4A-8011-D156504A827D}" type="presParOf" srcId="{8238076C-1581-468D-8ED8-715A5959FAAB}" destId="{20B854DF-49F4-4E00-B54F-78CBAF010D9E}" srcOrd="5" destOrd="0" presId="urn:microsoft.com/office/officeart/2008/layout/VerticalCurvedList"/>
    <dgm:cxn modelId="{E2D6AD19-F8C1-4FDA-9CF4-E4ABA1D59A61}" type="presParOf" srcId="{8238076C-1581-468D-8ED8-715A5959FAAB}" destId="{02500AC5-6706-4CCF-90FF-06556D509B44}" srcOrd="6" destOrd="0" presId="urn:microsoft.com/office/officeart/2008/layout/VerticalCurvedList"/>
    <dgm:cxn modelId="{973308C9-9CB2-4C29-822F-D06AD0619711}" type="presParOf" srcId="{02500AC5-6706-4CCF-90FF-06556D509B44}" destId="{8B0C42A4-711D-43DD-A49E-E9DF0F58E767}" srcOrd="0" destOrd="0" presId="urn:microsoft.com/office/officeart/2008/layout/VerticalCurvedList"/>
    <dgm:cxn modelId="{1C843B8A-4C24-4A95-8673-698CC03DDB7C}" type="presParOf" srcId="{8238076C-1581-468D-8ED8-715A5959FAAB}" destId="{E64B06D7-457F-48EE-92EB-2286F5F5398F}" srcOrd="7" destOrd="0" presId="urn:microsoft.com/office/officeart/2008/layout/VerticalCurvedList"/>
    <dgm:cxn modelId="{0B8BF2E4-865E-4C31-BD39-0F92CEFBC0BF}" type="presParOf" srcId="{8238076C-1581-468D-8ED8-715A5959FAAB}" destId="{9AFC9E4E-2E67-4FF1-8215-398A004AC177}" srcOrd="8" destOrd="0" presId="urn:microsoft.com/office/officeart/2008/layout/VerticalCurvedList"/>
    <dgm:cxn modelId="{49C01ABD-81FC-4DA6-B4F6-5008D5276AB8}" type="presParOf" srcId="{9AFC9E4E-2E67-4FF1-8215-398A004AC177}" destId="{C68BF144-240D-4F6C-8D7A-046DED9A7EE7}" srcOrd="0" destOrd="0" presId="urn:microsoft.com/office/officeart/2008/layout/VerticalCurvedList"/>
    <dgm:cxn modelId="{2DF3C494-6C7D-42DA-822F-99081F887272}" type="presParOf" srcId="{8238076C-1581-468D-8ED8-715A5959FAAB}" destId="{839B607A-19F0-49E5-95A7-9651B7D8C530}" srcOrd="9" destOrd="0" presId="urn:microsoft.com/office/officeart/2008/layout/VerticalCurvedList"/>
    <dgm:cxn modelId="{C77CAA17-261C-4785-9751-630174F9BE87}" type="presParOf" srcId="{8238076C-1581-468D-8ED8-715A5959FAAB}" destId="{EAC30FB1-ABC8-4294-A526-327A0C14A842}" srcOrd="10" destOrd="0" presId="urn:microsoft.com/office/officeart/2008/layout/VerticalCurvedList"/>
    <dgm:cxn modelId="{054C9A3E-9A60-401B-882A-051A869E1AE9}" type="presParOf" srcId="{EAC30FB1-ABC8-4294-A526-327A0C14A842}" destId="{CE2E1BE8-ACF4-49BE-91B0-A8F35204FF38}" srcOrd="0" destOrd="0" presId="urn:microsoft.com/office/officeart/2008/layout/VerticalCurvedList"/>
    <dgm:cxn modelId="{D48BA3B9-4251-4B7B-8E34-4C53BA0046FA}" type="presParOf" srcId="{8238076C-1581-468D-8ED8-715A5959FAAB}" destId="{CF4DD055-F0EA-4BDC-8B2B-2455A5EE3C01}" srcOrd="11" destOrd="0" presId="urn:microsoft.com/office/officeart/2008/layout/VerticalCurvedList"/>
    <dgm:cxn modelId="{E83332AE-6D15-495B-AA38-8814CCE102C7}" type="presParOf" srcId="{8238076C-1581-468D-8ED8-715A5959FAAB}" destId="{FB37E2EC-EAF1-47F3-A8F2-9F471CB9605D}" srcOrd="12" destOrd="0" presId="urn:microsoft.com/office/officeart/2008/layout/VerticalCurvedList"/>
    <dgm:cxn modelId="{9CC2F058-83C1-447E-8A2A-E15AB2214C97}" type="presParOf" srcId="{FB37E2EC-EAF1-47F3-A8F2-9F471CB9605D}" destId="{07D3109B-7400-435A-A864-553FEEFEB3FC}" srcOrd="0" destOrd="0" presId="urn:microsoft.com/office/officeart/2008/layout/VerticalCurvedList"/>
    <dgm:cxn modelId="{D8856058-75D9-4A96-BA5A-37B6B63B6B51}" type="presParOf" srcId="{8238076C-1581-468D-8ED8-715A5959FAAB}" destId="{648BD28F-6764-4C28-9FCD-1CD8104E8FA1}" srcOrd="13" destOrd="0" presId="urn:microsoft.com/office/officeart/2008/layout/VerticalCurvedList"/>
    <dgm:cxn modelId="{7C090B78-CFB8-49C3-B338-44ECAE0994F5}" type="presParOf" srcId="{8238076C-1581-468D-8ED8-715A5959FAAB}" destId="{0577EAEB-5C43-47BE-92E5-F33EEEDCC031}" srcOrd="14" destOrd="0" presId="urn:microsoft.com/office/officeart/2008/layout/VerticalCurvedList"/>
    <dgm:cxn modelId="{F68140D7-E43B-4AEA-AC35-7D6A5946ADD3}" type="presParOf" srcId="{0577EAEB-5C43-47BE-92E5-F33EEEDCC031}" destId="{FE23F1DD-A294-497F-B71F-7A50471B0AD0}"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E0B3DBB-5DEA-4C7D-BC13-C520DA1CD943}"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5FCB3796-2660-4186-9416-EFB5758239BB}">
      <dgm:prSet/>
      <dgm:spPr/>
      <dgm:t>
        <a:bodyPr/>
        <a:lstStyle/>
        <a:p>
          <a:r>
            <a:rPr lang="en-US" b="1" dirty="0">
              <a:latin typeface="+mj-lt"/>
            </a:rPr>
            <a:t>Performance</a:t>
          </a:r>
          <a:endParaRPr lang="en-US" dirty="0">
            <a:latin typeface="+mj-lt"/>
          </a:endParaRPr>
        </a:p>
      </dgm:t>
    </dgm:pt>
    <dgm:pt modelId="{DFEADC51-BB04-4C72-AC34-811F30EE8441}" type="parTrans" cxnId="{5398A19A-D16B-40EA-A2AC-5E01BD1B2F14}">
      <dgm:prSet/>
      <dgm:spPr/>
      <dgm:t>
        <a:bodyPr/>
        <a:lstStyle/>
        <a:p>
          <a:endParaRPr lang="en-US"/>
        </a:p>
      </dgm:t>
    </dgm:pt>
    <dgm:pt modelId="{77936C53-3A47-4CA1-ABA4-B760878A75DF}" type="sibTrans" cxnId="{5398A19A-D16B-40EA-A2AC-5E01BD1B2F14}">
      <dgm:prSet/>
      <dgm:spPr/>
      <dgm:t>
        <a:bodyPr/>
        <a:lstStyle/>
        <a:p>
          <a:endParaRPr lang="en-US"/>
        </a:p>
      </dgm:t>
    </dgm:pt>
    <dgm:pt modelId="{59BF50CC-747D-46D2-B366-1F015EAAAB59}">
      <dgm:prSet/>
      <dgm:spPr/>
      <dgm:t>
        <a:bodyPr/>
        <a:lstStyle/>
        <a:p>
          <a:r>
            <a:rPr lang="en-US" b="1" dirty="0">
              <a:latin typeface="+mj-lt"/>
            </a:rPr>
            <a:t>Our system must be with good performance to support the ordering process and to avoid any delay in our system. </a:t>
          </a:r>
          <a:endParaRPr lang="en-US" dirty="0">
            <a:latin typeface="+mj-lt"/>
          </a:endParaRPr>
        </a:p>
      </dgm:t>
    </dgm:pt>
    <dgm:pt modelId="{C7692627-080D-4E0C-B596-8E3A61927234}" type="parTrans" cxnId="{A0007D35-9CAF-4985-824D-3CC730301651}">
      <dgm:prSet/>
      <dgm:spPr/>
      <dgm:t>
        <a:bodyPr/>
        <a:lstStyle/>
        <a:p>
          <a:endParaRPr lang="en-US"/>
        </a:p>
      </dgm:t>
    </dgm:pt>
    <dgm:pt modelId="{6D108C95-DF9D-4772-984C-370E9EEF59CC}" type="sibTrans" cxnId="{A0007D35-9CAF-4985-824D-3CC730301651}">
      <dgm:prSet/>
      <dgm:spPr/>
      <dgm:t>
        <a:bodyPr/>
        <a:lstStyle/>
        <a:p>
          <a:endParaRPr lang="en-US"/>
        </a:p>
      </dgm:t>
    </dgm:pt>
    <dgm:pt modelId="{A006A85D-940B-4BAE-8E63-79247F1A1DB0}">
      <dgm:prSet/>
      <dgm:spPr/>
      <dgm:t>
        <a:bodyPr/>
        <a:lstStyle/>
        <a:p>
          <a:r>
            <a:rPr lang="en-US" b="1" dirty="0">
              <a:latin typeface="+mj-lt"/>
            </a:rPr>
            <a:t>Usability</a:t>
          </a:r>
          <a:endParaRPr lang="en-US" dirty="0">
            <a:latin typeface="+mj-lt"/>
          </a:endParaRPr>
        </a:p>
      </dgm:t>
    </dgm:pt>
    <dgm:pt modelId="{DA1A8AB6-AA40-4248-BB20-507C09A353AF}" type="parTrans" cxnId="{0CD3C06F-E895-4E10-8AA1-08924F5CCB1E}">
      <dgm:prSet/>
      <dgm:spPr/>
      <dgm:t>
        <a:bodyPr/>
        <a:lstStyle/>
        <a:p>
          <a:endParaRPr lang="en-US"/>
        </a:p>
      </dgm:t>
    </dgm:pt>
    <dgm:pt modelId="{0D7B9A71-E209-4A52-8B8C-C8ACF8B69278}" type="sibTrans" cxnId="{0CD3C06F-E895-4E10-8AA1-08924F5CCB1E}">
      <dgm:prSet/>
      <dgm:spPr/>
      <dgm:t>
        <a:bodyPr/>
        <a:lstStyle/>
        <a:p>
          <a:endParaRPr lang="en-US"/>
        </a:p>
      </dgm:t>
    </dgm:pt>
    <dgm:pt modelId="{A3A91610-1AD5-4132-BD26-F74FD5ECDABF}">
      <dgm:prSet/>
      <dgm:spPr/>
      <dgm:t>
        <a:bodyPr/>
        <a:lstStyle/>
        <a:p>
          <a:r>
            <a:rPr lang="en-US" b="1" dirty="0">
              <a:latin typeface="+mj-lt"/>
            </a:rPr>
            <a:t>Our system must be easy for using it and so efficient and must be simple to the customer for using it to do his task very quickly</a:t>
          </a:r>
          <a:endParaRPr lang="en-US" dirty="0">
            <a:latin typeface="+mj-lt"/>
          </a:endParaRPr>
        </a:p>
      </dgm:t>
    </dgm:pt>
    <dgm:pt modelId="{3D2DA7EF-AD26-4D5C-B256-897489F24F49}" type="parTrans" cxnId="{33A7E051-9676-42CB-B4A8-17486949BD27}">
      <dgm:prSet/>
      <dgm:spPr/>
      <dgm:t>
        <a:bodyPr/>
        <a:lstStyle/>
        <a:p>
          <a:endParaRPr lang="en-US"/>
        </a:p>
      </dgm:t>
    </dgm:pt>
    <dgm:pt modelId="{102BB0B9-B984-4023-B98B-693F1822471B}" type="sibTrans" cxnId="{33A7E051-9676-42CB-B4A8-17486949BD27}">
      <dgm:prSet/>
      <dgm:spPr/>
      <dgm:t>
        <a:bodyPr/>
        <a:lstStyle/>
        <a:p>
          <a:endParaRPr lang="en-US"/>
        </a:p>
      </dgm:t>
    </dgm:pt>
    <dgm:pt modelId="{98C2F2A6-7739-4D31-A56E-9E2579648909}">
      <dgm:prSet/>
      <dgm:spPr/>
      <dgm:t>
        <a:bodyPr/>
        <a:lstStyle/>
        <a:p>
          <a:r>
            <a:rPr lang="en-US" b="1" dirty="0">
              <a:latin typeface="+mj-lt"/>
            </a:rPr>
            <a:t>Integrity</a:t>
          </a:r>
          <a:endParaRPr lang="en-US" dirty="0">
            <a:latin typeface="+mj-lt"/>
          </a:endParaRPr>
        </a:p>
      </dgm:t>
    </dgm:pt>
    <dgm:pt modelId="{38A2D7B4-BA8D-4A89-B634-1CE1887B92E0}" type="parTrans" cxnId="{CF982440-0C57-4CAA-A859-60C4D02988D0}">
      <dgm:prSet/>
      <dgm:spPr/>
      <dgm:t>
        <a:bodyPr/>
        <a:lstStyle/>
        <a:p>
          <a:endParaRPr lang="en-US"/>
        </a:p>
      </dgm:t>
    </dgm:pt>
    <dgm:pt modelId="{1279BC8C-D1F7-453B-84B4-B77427421FBA}" type="sibTrans" cxnId="{CF982440-0C57-4CAA-A859-60C4D02988D0}">
      <dgm:prSet/>
      <dgm:spPr/>
      <dgm:t>
        <a:bodyPr/>
        <a:lstStyle/>
        <a:p>
          <a:endParaRPr lang="en-US"/>
        </a:p>
      </dgm:t>
    </dgm:pt>
    <dgm:pt modelId="{E007653F-52E5-4BE3-B6B0-EC4E301C666D}">
      <dgm:prSet/>
      <dgm:spPr/>
      <dgm:t>
        <a:bodyPr/>
        <a:lstStyle/>
        <a:p>
          <a:r>
            <a:rPr lang="en-US" b="1" dirty="0">
              <a:latin typeface="+mj-lt"/>
            </a:rPr>
            <a:t>Each component in our system must be integrated with each other to be working together and doing all processes with high performance</a:t>
          </a:r>
          <a:endParaRPr lang="en-US" dirty="0">
            <a:latin typeface="+mj-lt"/>
          </a:endParaRPr>
        </a:p>
      </dgm:t>
    </dgm:pt>
    <dgm:pt modelId="{E6B5C31B-9BE9-4F95-827D-1965BE16EC9C}" type="parTrans" cxnId="{B562B25F-5009-4ABF-A033-C46C4DF05CEB}">
      <dgm:prSet/>
      <dgm:spPr/>
      <dgm:t>
        <a:bodyPr/>
        <a:lstStyle/>
        <a:p>
          <a:endParaRPr lang="en-US"/>
        </a:p>
      </dgm:t>
    </dgm:pt>
    <dgm:pt modelId="{11DC6490-3EB7-4139-ADAE-EB816A48C7F5}" type="sibTrans" cxnId="{B562B25F-5009-4ABF-A033-C46C4DF05CEB}">
      <dgm:prSet/>
      <dgm:spPr/>
      <dgm:t>
        <a:bodyPr/>
        <a:lstStyle/>
        <a:p>
          <a:endParaRPr lang="en-US"/>
        </a:p>
      </dgm:t>
    </dgm:pt>
    <dgm:pt modelId="{9CFA5F3B-A0ED-474C-B1B5-3628450EFB7C}">
      <dgm:prSet/>
      <dgm:spPr/>
      <dgm:t>
        <a:bodyPr/>
        <a:lstStyle/>
        <a:p>
          <a:r>
            <a:rPr lang="en-US" b="1" dirty="0">
              <a:latin typeface="+mj-lt"/>
            </a:rPr>
            <a:t>Security</a:t>
          </a:r>
          <a:endParaRPr lang="en-US" dirty="0">
            <a:latin typeface="+mj-lt"/>
          </a:endParaRPr>
        </a:p>
      </dgm:t>
    </dgm:pt>
    <dgm:pt modelId="{A7E27D91-B898-45FA-814C-F4355767DA32}" type="parTrans" cxnId="{F37F3109-1DC7-4505-A70A-5F0B5D635A23}">
      <dgm:prSet/>
      <dgm:spPr/>
      <dgm:t>
        <a:bodyPr/>
        <a:lstStyle/>
        <a:p>
          <a:endParaRPr lang="en-US"/>
        </a:p>
      </dgm:t>
    </dgm:pt>
    <dgm:pt modelId="{6DA21FF4-E706-4CA5-AB51-C8D8F9FA2FEF}" type="sibTrans" cxnId="{F37F3109-1DC7-4505-A70A-5F0B5D635A23}">
      <dgm:prSet/>
      <dgm:spPr/>
      <dgm:t>
        <a:bodyPr/>
        <a:lstStyle/>
        <a:p>
          <a:endParaRPr lang="en-US"/>
        </a:p>
      </dgm:t>
    </dgm:pt>
    <dgm:pt modelId="{5D712041-4629-4C82-B73E-D840DA315CDD}">
      <dgm:prSet/>
      <dgm:spPr/>
      <dgm:t>
        <a:bodyPr/>
        <a:lstStyle/>
        <a:p>
          <a:r>
            <a:rPr lang="en-US" b="1" dirty="0">
              <a:latin typeface="+mj-lt"/>
            </a:rPr>
            <a:t>Our system must be secure because to avoid any hack about our data and the data is very important</a:t>
          </a:r>
          <a:r>
            <a:rPr lang="en-US" dirty="0"/>
            <a:t>.</a:t>
          </a:r>
        </a:p>
      </dgm:t>
    </dgm:pt>
    <dgm:pt modelId="{630320DB-22AA-4640-B78B-0B94D6283707}" type="parTrans" cxnId="{94F5E3A1-B96F-429B-AB0A-BE63750CF6A5}">
      <dgm:prSet/>
      <dgm:spPr/>
      <dgm:t>
        <a:bodyPr/>
        <a:lstStyle/>
        <a:p>
          <a:endParaRPr lang="en-US"/>
        </a:p>
      </dgm:t>
    </dgm:pt>
    <dgm:pt modelId="{DB4C975E-1BE0-48EE-8140-0DC4935B3D74}" type="sibTrans" cxnId="{94F5E3A1-B96F-429B-AB0A-BE63750CF6A5}">
      <dgm:prSet/>
      <dgm:spPr/>
      <dgm:t>
        <a:bodyPr/>
        <a:lstStyle/>
        <a:p>
          <a:endParaRPr lang="en-US"/>
        </a:p>
      </dgm:t>
    </dgm:pt>
    <dgm:pt modelId="{EF040DE1-1AAD-40C2-9B3F-1A156B4F31E2}" type="pres">
      <dgm:prSet presAssocID="{0E0B3DBB-5DEA-4C7D-BC13-C520DA1CD943}" presName="root" presStyleCnt="0">
        <dgm:presLayoutVars>
          <dgm:dir/>
          <dgm:resizeHandles val="exact"/>
        </dgm:presLayoutVars>
      </dgm:prSet>
      <dgm:spPr/>
    </dgm:pt>
    <dgm:pt modelId="{E41B44AF-C140-4FB7-ACBA-70F9F6016175}" type="pres">
      <dgm:prSet presAssocID="{5FCB3796-2660-4186-9416-EFB5758239BB}" presName="compNode" presStyleCnt="0"/>
      <dgm:spPr/>
    </dgm:pt>
    <dgm:pt modelId="{14FD921E-3628-457C-9F51-E5610A25CEC9}" type="pres">
      <dgm:prSet presAssocID="{5FCB3796-2660-4186-9416-EFB5758239BB}" presName="bgRect" presStyleLbl="bgShp" presStyleIdx="0" presStyleCnt="4"/>
      <dgm:spPr/>
    </dgm:pt>
    <dgm:pt modelId="{B4A1621F-5601-44AA-8D0A-858B16B6A4F2}" type="pres">
      <dgm:prSet presAssocID="{5FCB3796-2660-4186-9416-EFB5758239BB}"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ears"/>
        </a:ext>
      </dgm:extLst>
    </dgm:pt>
    <dgm:pt modelId="{F1A33F71-B699-40B7-988D-69C63DE66304}" type="pres">
      <dgm:prSet presAssocID="{5FCB3796-2660-4186-9416-EFB5758239BB}" presName="spaceRect" presStyleCnt="0"/>
      <dgm:spPr/>
    </dgm:pt>
    <dgm:pt modelId="{F62DEB20-91A5-4C9E-819F-3C346242E0E9}" type="pres">
      <dgm:prSet presAssocID="{5FCB3796-2660-4186-9416-EFB5758239BB}" presName="parTx" presStyleLbl="revTx" presStyleIdx="0" presStyleCnt="8">
        <dgm:presLayoutVars>
          <dgm:chMax val="0"/>
          <dgm:chPref val="0"/>
        </dgm:presLayoutVars>
      </dgm:prSet>
      <dgm:spPr/>
    </dgm:pt>
    <dgm:pt modelId="{6558E828-9F63-4663-8734-D91A10E3F106}" type="pres">
      <dgm:prSet presAssocID="{5FCB3796-2660-4186-9416-EFB5758239BB}" presName="desTx" presStyleLbl="revTx" presStyleIdx="1" presStyleCnt="8">
        <dgm:presLayoutVars/>
      </dgm:prSet>
      <dgm:spPr/>
    </dgm:pt>
    <dgm:pt modelId="{30E9F96A-CF06-4C9D-99D6-382938C60D50}" type="pres">
      <dgm:prSet presAssocID="{77936C53-3A47-4CA1-ABA4-B760878A75DF}" presName="sibTrans" presStyleCnt="0"/>
      <dgm:spPr/>
    </dgm:pt>
    <dgm:pt modelId="{A67F703E-B4CD-4699-BAAC-F373857ACD1B}" type="pres">
      <dgm:prSet presAssocID="{A006A85D-940B-4BAE-8E63-79247F1A1DB0}" presName="compNode" presStyleCnt="0"/>
      <dgm:spPr/>
    </dgm:pt>
    <dgm:pt modelId="{E75B089C-0EF1-460A-AF2B-04EA6EAC7065}" type="pres">
      <dgm:prSet presAssocID="{A006A85D-940B-4BAE-8E63-79247F1A1DB0}" presName="bgRect" presStyleLbl="bgShp" presStyleIdx="1" presStyleCnt="4"/>
      <dgm:spPr/>
    </dgm:pt>
    <dgm:pt modelId="{C4EB283B-CF62-4244-ADB4-8757D8B684DC}" type="pres">
      <dgm:prSet presAssocID="{A006A85D-940B-4BAE-8E63-79247F1A1DB0}"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DB2E5C52-3DF2-440F-86E3-0B343ECAEDD8}" type="pres">
      <dgm:prSet presAssocID="{A006A85D-940B-4BAE-8E63-79247F1A1DB0}" presName="spaceRect" presStyleCnt="0"/>
      <dgm:spPr/>
    </dgm:pt>
    <dgm:pt modelId="{21C41EF6-4587-4F7C-A346-029FE91016D0}" type="pres">
      <dgm:prSet presAssocID="{A006A85D-940B-4BAE-8E63-79247F1A1DB0}" presName="parTx" presStyleLbl="revTx" presStyleIdx="2" presStyleCnt="8">
        <dgm:presLayoutVars>
          <dgm:chMax val="0"/>
          <dgm:chPref val="0"/>
        </dgm:presLayoutVars>
      </dgm:prSet>
      <dgm:spPr/>
    </dgm:pt>
    <dgm:pt modelId="{43705F20-9DA0-4886-A623-BBD5A0910636}" type="pres">
      <dgm:prSet presAssocID="{A006A85D-940B-4BAE-8E63-79247F1A1DB0}" presName="desTx" presStyleLbl="revTx" presStyleIdx="3" presStyleCnt="8">
        <dgm:presLayoutVars/>
      </dgm:prSet>
      <dgm:spPr/>
    </dgm:pt>
    <dgm:pt modelId="{5B8BEA0F-9796-4023-AD9A-2BB67FBC8C99}" type="pres">
      <dgm:prSet presAssocID="{0D7B9A71-E209-4A52-8B8C-C8ACF8B69278}" presName="sibTrans" presStyleCnt="0"/>
      <dgm:spPr/>
    </dgm:pt>
    <dgm:pt modelId="{6AA9D7A9-E4AD-49DA-83A7-B475FC1C0CF2}" type="pres">
      <dgm:prSet presAssocID="{98C2F2A6-7739-4D31-A56E-9E2579648909}" presName="compNode" presStyleCnt="0"/>
      <dgm:spPr/>
    </dgm:pt>
    <dgm:pt modelId="{88669F41-5317-4CBB-A196-298528F137EA}" type="pres">
      <dgm:prSet presAssocID="{98C2F2A6-7739-4D31-A56E-9E2579648909}" presName="bgRect" presStyleLbl="bgShp" presStyleIdx="2" presStyleCnt="4"/>
      <dgm:spPr/>
    </dgm:pt>
    <dgm:pt modelId="{E205246D-26A8-4171-BAC9-D06EF353034F}" type="pres">
      <dgm:prSet presAssocID="{98C2F2A6-7739-4D31-A56E-9E2579648909}"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ierarchy"/>
        </a:ext>
      </dgm:extLst>
    </dgm:pt>
    <dgm:pt modelId="{D0F3854C-5D63-4C44-90C4-34BFC013E496}" type="pres">
      <dgm:prSet presAssocID="{98C2F2A6-7739-4D31-A56E-9E2579648909}" presName="spaceRect" presStyleCnt="0"/>
      <dgm:spPr/>
    </dgm:pt>
    <dgm:pt modelId="{2C46FBE5-82B6-4DC1-B513-09929B913893}" type="pres">
      <dgm:prSet presAssocID="{98C2F2A6-7739-4D31-A56E-9E2579648909}" presName="parTx" presStyleLbl="revTx" presStyleIdx="4" presStyleCnt="8">
        <dgm:presLayoutVars>
          <dgm:chMax val="0"/>
          <dgm:chPref val="0"/>
        </dgm:presLayoutVars>
      </dgm:prSet>
      <dgm:spPr/>
    </dgm:pt>
    <dgm:pt modelId="{BFED4B28-C787-4161-8C49-241D251B253F}" type="pres">
      <dgm:prSet presAssocID="{98C2F2A6-7739-4D31-A56E-9E2579648909}" presName="desTx" presStyleLbl="revTx" presStyleIdx="5" presStyleCnt="8">
        <dgm:presLayoutVars/>
      </dgm:prSet>
      <dgm:spPr/>
    </dgm:pt>
    <dgm:pt modelId="{FD1CECD0-BEFF-4676-99D0-ACBD78951DA4}" type="pres">
      <dgm:prSet presAssocID="{1279BC8C-D1F7-453B-84B4-B77427421FBA}" presName="sibTrans" presStyleCnt="0"/>
      <dgm:spPr/>
    </dgm:pt>
    <dgm:pt modelId="{719AB714-5783-41A6-9EAC-53942ED04DFD}" type="pres">
      <dgm:prSet presAssocID="{9CFA5F3B-A0ED-474C-B1B5-3628450EFB7C}" presName="compNode" presStyleCnt="0"/>
      <dgm:spPr/>
    </dgm:pt>
    <dgm:pt modelId="{1D9B5477-A786-4716-9DC9-0B62474A37E4}" type="pres">
      <dgm:prSet presAssocID="{9CFA5F3B-A0ED-474C-B1B5-3628450EFB7C}" presName="bgRect" presStyleLbl="bgShp" presStyleIdx="3" presStyleCnt="4"/>
      <dgm:spPr/>
    </dgm:pt>
    <dgm:pt modelId="{5ECB76C6-C0A2-481A-B4D1-24383FD65C54}" type="pres">
      <dgm:prSet presAssocID="{9CFA5F3B-A0ED-474C-B1B5-3628450EFB7C}"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Lock"/>
        </a:ext>
      </dgm:extLst>
    </dgm:pt>
    <dgm:pt modelId="{18B1CE2A-A80C-4882-9E97-B9E54131176E}" type="pres">
      <dgm:prSet presAssocID="{9CFA5F3B-A0ED-474C-B1B5-3628450EFB7C}" presName="spaceRect" presStyleCnt="0"/>
      <dgm:spPr/>
    </dgm:pt>
    <dgm:pt modelId="{DE239FD3-4DF3-43DE-A978-FBF687C563B2}" type="pres">
      <dgm:prSet presAssocID="{9CFA5F3B-A0ED-474C-B1B5-3628450EFB7C}" presName="parTx" presStyleLbl="revTx" presStyleIdx="6" presStyleCnt="8">
        <dgm:presLayoutVars>
          <dgm:chMax val="0"/>
          <dgm:chPref val="0"/>
        </dgm:presLayoutVars>
      </dgm:prSet>
      <dgm:spPr/>
    </dgm:pt>
    <dgm:pt modelId="{C9B55CFF-BACC-4C6D-8F23-6051BAA53C56}" type="pres">
      <dgm:prSet presAssocID="{9CFA5F3B-A0ED-474C-B1B5-3628450EFB7C}" presName="desTx" presStyleLbl="revTx" presStyleIdx="7" presStyleCnt="8">
        <dgm:presLayoutVars/>
      </dgm:prSet>
      <dgm:spPr/>
    </dgm:pt>
  </dgm:ptLst>
  <dgm:cxnLst>
    <dgm:cxn modelId="{70B00704-969C-4A3C-9C03-CF4438C52882}" type="presOf" srcId="{A3A91610-1AD5-4132-BD26-F74FD5ECDABF}" destId="{43705F20-9DA0-4886-A623-BBD5A0910636}" srcOrd="0" destOrd="0" presId="urn:microsoft.com/office/officeart/2018/2/layout/IconVerticalSolidList"/>
    <dgm:cxn modelId="{F37F3109-1DC7-4505-A70A-5F0B5D635A23}" srcId="{0E0B3DBB-5DEA-4C7D-BC13-C520DA1CD943}" destId="{9CFA5F3B-A0ED-474C-B1B5-3628450EFB7C}" srcOrd="3" destOrd="0" parTransId="{A7E27D91-B898-45FA-814C-F4355767DA32}" sibTransId="{6DA21FF4-E706-4CA5-AB51-C8D8F9FA2FEF}"/>
    <dgm:cxn modelId="{6C37161E-D781-4F3F-8402-4A7C7CE50854}" type="presOf" srcId="{5FCB3796-2660-4186-9416-EFB5758239BB}" destId="{F62DEB20-91A5-4C9E-819F-3C346242E0E9}" srcOrd="0" destOrd="0" presId="urn:microsoft.com/office/officeart/2018/2/layout/IconVerticalSolidList"/>
    <dgm:cxn modelId="{A0007D35-9CAF-4985-824D-3CC730301651}" srcId="{5FCB3796-2660-4186-9416-EFB5758239BB}" destId="{59BF50CC-747D-46D2-B366-1F015EAAAB59}" srcOrd="0" destOrd="0" parTransId="{C7692627-080D-4E0C-B596-8E3A61927234}" sibTransId="{6D108C95-DF9D-4772-984C-370E9EEF59CC}"/>
    <dgm:cxn modelId="{CF982440-0C57-4CAA-A859-60C4D02988D0}" srcId="{0E0B3DBB-5DEA-4C7D-BC13-C520DA1CD943}" destId="{98C2F2A6-7739-4D31-A56E-9E2579648909}" srcOrd="2" destOrd="0" parTransId="{38A2D7B4-BA8D-4A89-B634-1CE1887B92E0}" sibTransId="{1279BC8C-D1F7-453B-84B4-B77427421FBA}"/>
    <dgm:cxn modelId="{B562B25F-5009-4ABF-A033-C46C4DF05CEB}" srcId="{98C2F2A6-7739-4D31-A56E-9E2579648909}" destId="{E007653F-52E5-4BE3-B6B0-EC4E301C666D}" srcOrd="0" destOrd="0" parTransId="{E6B5C31B-9BE9-4F95-827D-1965BE16EC9C}" sibTransId="{11DC6490-3EB7-4139-ADAE-EB816A48C7F5}"/>
    <dgm:cxn modelId="{BFF83969-3D01-480B-9B5E-9CD420BD90D8}" type="presOf" srcId="{9CFA5F3B-A0ED-474C-B1B5-3628450EFB7C}" destId="{DE239FD3-4DF3-43DE-A978-FBF687C563B2}" srcOrd="0" destOrd="0" presId="urn:microsoft.com/office/officeart/2018/2/layout/IconVerticalSolidList"/>
    <dgm:cxn modelId="{5263E54B-8740-4F83-A82E-F6D9E8242992}" type="presOf" srcId="{5D712041-4629-4C82-B73E-D840DA315CDD}" destId="{C9B55CFF-BACC-4C6D-8F23-6051BAA53C56}" srcOrd="0" destOrd="0" presId="urn:microsoft.com/office/officeart/2018/2/layout/IconVerticalSolidList"/>
    <dgm:cxn modelId="{0CD3C06F-E895-4E10-8AA1-08924F5CCB1E}" srcId="{0E0B3DBB-5DEA-4C7D-BC13-C520DA1CD943}" destId="{A006A85D-940B-4BAE-8E63-79247F1A1DB0}" srcOrd="1" destOrd="0" parTransId="{DA1A8AB6-AA40-4248-BB20-507C09A353AF}" sibTransId="{0D7B9A71-E209-4A52-8B8C-C8ACF8B69278}"/>
    <dgm:cxn modelId="{33A7E051-9676-42CB-B4A8-17486949BD27}" srcId="{A006A85D-940B-4BAE-8E63-79247F1A1DB0}" destId="{A3A91610-1AD5-4132-BD26-F74FD5ECDABF}" srcOrd="0" destOrd="0" parTransId="{3D2DA7EF-AD26-4D5C-B256-897489F24F49}" sibTransId="{102BB0B9-B984-4023-B98B-693F1822471B}"/>
    <dgm:cxn modelId="{5398A19A-D16B-40EA-A2AC-5E01BD1B2F14}" srcId="{0E0B3DBB-5DEA-4C7D-BC13-C520DA1CD943}" destId="{5FCB3796-2660-4186-9416-EFB5758239BB}" srcOrd="0" destOrd="0" parTransId="{DFEADC51-BB04-4C72-AC34-811F30EE8441}" sibTransId="{77936C53-3A47-4CA1-ABA4-B760878A75DF}"/>
    <dgm:cxn modelId="{94F5E3A1-B96F-429B-AB0A-BE63750CF6A5}" srcId="{9CFA5F3B-A0ED-474C-B1B5-3628450EFB7C}" destId="{5D712041-4629-4C82-B73E-D840DA315CDD}" srcOrd="0" destOrd="0" parTransId="{630320DB-22AA-4640-B78B-0B94D6283707}" sibTransId="{DB4C975E-1BE0-48EE-8140-0DC4935B3D74}"/>
    <dgm:cxn modelId="{E60FB0AC-0F16-41D1-89E8-36B626F66201}" type="presOf" srcId="{98C2F2A6-7739-4D31-A56E-9E2579648909}" destId="{2C46FBE5-82B6-4DC1-B513-09929B913893}" srcOrd="0" destOrd="0" presId="urn:microsoft.com/office/officeart/2018/2/layout/IconVerticalSolidList"/>
    <dgm:cxn modelId="{7B7EDCC5-472E-4883-B513-C0E9079B8E41}" type="presOf" srcId="{E007653F-52E5-4BE3-B6B0-EC4E301C666D}" destId="{BFED4B28-C787-4161-8C49-241D251B253F}" srcOrd="0" destOrd="0" presId="urn:microsoft.com/office/officeart/2018/2/layout/IconVerticalSolidList"/>
    <dgm:cxn modelId="{31195FD7-3C3C-418A-A5AD-490D180D2982}" type="presOf" srcId="{59BF50CC-747D-46D2-B366-1F015EAAAB59}" destId="{6558E828-9F63-4663-8734-D91A10E3F106}" srcOrd="0" destOrd="0" presId="urn:microsoft.com/office/officeart/2018/2/layout/IconVerticalSolidList"/>
    <dgm:cxn modelId="{1641E3E8-542C-45D5-9B40-C1A2492B6205}" type="presOf" srcId="{0E0B3DBB-5DEA-4C7D-BC13-C520DA1CD943}" destId="{EF040DE1-1AAD-40C2-9B3F-1A156B4F31E2}" srcOrd="0" destOrd="0" presId="urn:microsoft.com/office/officeart/2018/2/layout/IconVerticalSolidList"/>
    <dgm:cxn modelId="{0C4B7AFC-F68A-4087-AC39-4462CA244B57}" type="presOf" srcId="{A006A85D-940B-4BAE-8E63-79247F1A1DB0}" destId="{21C41EF6-4587-4F7C-A346-029FE91016D0}" srcOrd="0" destOrd="0" presId="urn:microsoft.com/office/officeart/2018/2/layout/IconVerticalSolidList"/>
    <dgm:cxn modelId="{01625E90-3D0C-4C58-8275-1029991D9BBB}" type="presParOf" srcId="{EF040DE1-1AAD-40C2-9B3F-1A156B4F31E2}" destId="{E41B44AF-C140-4FB7-ACBA-70F9F6016175}" srcOrd="0" destOrd="0" presId="urn:microsoft.com/office/officeart/2018/2/layout/IconVerticalSolidList"/>
    <dgm:cxn modelId="{978A9DC3-39E3-4633-99DF-FA98C12CF694}" type="presParOf" srcId="{E41B44AF-C140-4FB7-ACBA-70F9F6016175}" destId="{14FD921E-3628-457C-9F51-E5610A25CEC9}" srcOrd="0" destOrd="0" presId="urn:microsoft.com/office/officeart/2018/2/layout/IconVerticalSolidList"/>
    <dgm:cxn modelId="{A16AE095-468D-464F-BF82-4BB8DCDDC2E0}" type="presParOf" srcId="{E41B44AF-C140-4FB7-ACBA-70F9F6016175}" destId="{B4A1621F-5601-44AA-8D0A-858B16B6A4F2}" srcOrd="1" destOrd="0" presId="urn:microsoft.com/office/officeart/2018/2/layout/IconVerticalSolidList"/>
    <dgm:cxn modelId="{F4F6019D-D34D-433A-836B-8D620C02D085}" type="presParOf" srcId="{E41B44AF-C140-4FB7-ACBA-70F9F6016175}" destId="{F1A33F71-B699-40B7-988D-69C63DE66304}" srcOrd="2" destOrd="0" presId="urn:microsoft.com/office/officeart/2018/2/layout/IconVerticalSolidList"/>
    <dgm:cxn modelId="{87005337-0F13-4B85-874E-063C4E53939D}" type="presParOf" srcId="{E41B44AF-C140-4FB7-ACBA-70F9F6016175}" destId="{F62DEB20-91A5-4C9E-819F-3C346242E0E9}" srcOrd="3" destOrd="0" presId="urn:microsoft.com/office/officeart/2018/2/layout/IconVerticalSolidList"/>
    <dgm:cxn modelId="{D4D2EF13-DCAC-466C-92B1-F5F49C608519}" type="presParOf" srcId="{E41B44AF-C140-4FB7-ACBA-70F9F6016175}" destId="{6558E828-9F63-4663-8734-D91A10E3F106}" srcOrd="4" destOrd="0" presId="urn:microsoft.com/office/officeart/2018/2/layout/IconVerticalSolidList"/>
    <dgm:cxn modelId="{20E73273-31DD-430B-901E-DB4754A50B7A}" type="presParOf" srcId="{EF040DE1-1AAD-40C2-9B3F-1A156B4F31E2}" destId="{30E9F96A-CF06-4C9D-99D6-382938C60D50}" srcOrd="1" destOrd="0" presId="urn:microsoft.com/office/officeart/2018/2/layout/IconVerticalSolidList"/>
    <dgm:cxn modelId="{480E1423-D896-4099-ABB5-790D4E2353F6}" type="presParOf" srcId="{EF040DE1-1AAD-40C2-9B3F-1A156B4F31E2}" destId="{A67F703E-B4CD-4699-BAAC-F373857ACD1B}" srcOrd="2" destOrd="0" presId="urn:microsoft.com/office/officeart/2018/2/layout/IconVerticalSolidList"/>
    <dgm:cxn modelId="{5279363C-3B8B-402E-B83B-044EC9003D7D}" type="presParOf" srcId="{A67F703E-B4CD-4699-BAAC-F373857ACD1B}" destId="{E75B089C-0EF1-460A-AF2B-04EA6EAC7065}" srcOrd="0" destOrd="0" presId="urn:microsoft.com/office/officeart/2018/2/layout/IconVerticalSolidList"/>
    <dgm:cxn modelId="{7B079EB0-E74F-469F-9DEC-E68F6C261A71}" type="presParOf" srcId="{A67F703E-B4CD-4699-BAAC-F373857ACD1B}" destId="{C4EB283B-CF62-4244-ADB4-8757D8B684DC}" srcOrd="1" destOrd="0" presId="urn:microsoft.com/office/officeart/2018/2/layout/IconVerticalSolidList"/>
    <dgm:cxn modelId="{A082C21B-34CD-41CD-8107-888B100A49BD}" type="presParOf" srcId="{A67F703E-B4CD-4699-BAAC-F373857ACD1B}" destId="{DB2E5C52-3DF2-440F-86E3-0B343ECAEDD8}" srcOrd="2" destOrd="0" presId="urn:microsoft.com/office/officeart/2018/2/layout/IconVerticalSolidList"/>
    <dgm:cxn modelId="{8CBCBC0E-7D33-4274-AD54-DF5501E13DC3}" type="presParOf" srcId="{A67F703E-B4CD-4699-BAAC-F373857ACD1B}" destId="{21C41EF6-4587-4F7C-A346-029FE91016D0}" srcOrd="3" destOrd="0" presId="urn:microsoft.com/office/officeart/2018/2/layout/IconVerticalSolidList"/>
    <dgm:cxn modelId="{AC61F2D7-9CC1-4095-BD9C-D218949D5B35}" type="presParOf" srcId="{A67F703E-B4CD-4699-BAAC-F373857ACD1B}" destId="{43705F20-9DA0-4886-A623-BBD5A0910636}" srcOrd="4" destOrd="0" presId="urn:microsoft.com/office/officeart/2018/2/layout/IconVerticalSolidList"/>
    <dgm:cxn modelId="{AF8A92DE-D315-46F1-8BC2-79EE2A0BDF94}" type="presParOf" srcId="{EF040DE1-1AAD-40C2-9B3F-1A156B4F31E2}" destId="{5B8BEA0F-9796-4023-AD9A-2BB67FBC8C99}" srcOrd="3" destOrd="0" presId="urn:microsoft.com/office/officeart/2018/2/layout/IconVerticalSolidList"/>
    <dgm:cxn modelId="{4F99E832-87B1-488D-A17D-C31D50B8B152}" type="presParOf" srcId="{EF040DE1-1AAD-40C2-9B3F-1A156B4F31E2}" destId="{6AA9D7A9-E4AD-49DA-83A7-B475FC1C0CF2}" srcOrd="4" destOrd="0" presId="urn:microsoft.com/office/officeart/2018/2/layout/IconVerticalSolidList"/>
    <dgm:cxn modelId="{B6B3A37B-ADB2-406A-87FB-1DCFF89FFF8F}" type="presParOf" srcId="{6AA9D7A9-E4AD-49DA-83A7-B475FC1C0CF2}" destId="{88669F41-5317-4CBB-A196-298528F137EA}" srcOrd="0" destOrd="0" presId="urn:microsoft.com/office/officeart/2018/2/layout/IconVerticalSolidList"/>
    <dgm:cxn modelId="{50DD98FD-E021-46EE-A66A-DE0AAD15249A}" type="presParOf" srcId="{6AA9D7A9-E4AD-49DA-83A7-B475FC1C0CF2}" destId="{E205246D-26A8-4171-BAC9-D06EF353034F}" srcOrd="1" destOrd="0" presId="urn:microsoft.com/office/officeart/2018/2/layout/IconVerticalSolidList"/>
    <dgm:cxn modelId="{433164D3-9902-4118-929A-7F4D5D8F30E1}" type="presParOf" srcId="{6AA9D7A9-E4AD-49DA-83A7-B475FC1C0CF2}" destId="{D0F3854C-5D63-4C44-90C4-34BFC013E496}" srcOrd="2" destOrd="0" presId="urn:microsoft.com/office/officeart/2018/2/layout/IconVerticalSolidList"/>
    <dgm:cxn modelId="{75723DBE-31BD-4A01-B71D-88490ED226B3}" type="presParOf" srcId="{6AA9D7A9-E4AD-49DA-83A7-B475FC1C0CF2}" destId="{2C46FBE5-82B6-4DC1-B513-09929B913893}" srcOrd="3" destOrd="0" presId="urn:microsoft.com/office/officeart/2018/2/layout/IconVerticalSolidList"/>
    <dgm:cxn modelId="{3616F603-BAD7-4C63-8E1A-43FA5B5730AB}" type="presParOf" srcId="{6AA9D7A9-E4AD-49DA-83A7-B475FC1C0CF2}" destId="{BFED4B28-C787-4161-8C49-241D251B253F}" srcOrd="4" destOrd="0" presId="urn:microsoft.com/office/officeart/2018/2/layout/IconVerticalSolidList"/>
    <dgm:cxn modelId="{05053441-B2C8-43EC-B434-9A287D3A6431}" type="presParOf" srcId="{EF040DE1-1AAD-40C2-9B3F-1A156B4F31E2}" destId="{FD1CECD0-BEFF-4676-99D0-ACBD78951DA4}" srcOrd="5" destOrd="0" presId="urn:microsoft.com/office/officeart/2018/2/layout/IconVerticalSolidList"/>
    <dgm:cxn modelId="{83EB7A3B-C883-4376-B89B-0193FF718E33}" type="presParOf" srcId="{EF040DE1-1AAD-40C2-9B3F-1A156B4F31E2}" destId="{719AB714-5783-41A6-9EAC-53942ED04DFD}" srcOrd="6" destOrd="0" presId="urn:microsoft.com/office/officeart/2018/2/layout/IconVerticalSolidList"/>
    <dgm:cxn modelId="{338C0089-D47F-40BC-9C9A-73C792F30E22}" type="presParOf" srcId="{719AB714-5783-41A6-9EAC-53942ED04DFD}" destId="{1D9B5477-A786-4716-9DC9-0B62474A37E4}" srcOrd="0" destOrd="0" presId="urn:microsoft.com/office/officeart/2018/2/layout/IconVerticalSolidList"/>
    <dgm:cxn modelId="{F3B832C7-4FC3-4F73-BAC8-365B2BF6BE77}" type="presParOf" srcId="{719AB714-5783-41A6-9EAC-53942ED04DFD}" destId="{5ECB76C6-C0A2-481A-B4D1-24383FD65C54}" srcOrd="1" destOrd="0" presId="urn:microsoft.com/office/officeart/2018/2/layout/IconVerticalSolidList"/>
    <dgm:cxn modelId="{4D23003E-15E0-4379-8A25-27E4E4FE8A84}" type="presParOf" srcId="{719AB714-5783-41A6-9EAC-53942ED04DFD}" destId="{18B1CE2A-A80C-4882-9E97-B9E54131176E}" srcOrd="2" destOrd="0" presId="urn:microsoft.com/office/officeart/2018/2/layout/IconVerticalSolidList"/>
    <dgm:cxn modelId="{B2A8EAB0-82AB-4961-B9DD-1BEDD864DE01}" type="presParOf" srcId="{719AB714-5783-41A6-9EAC-53942ED04DFD}" destId="{DE239FD3-4DF3-43DE-A978-FBF687C563B2}" srcOrd="3" destOrd="0" presId="urn:microsoft.com/office/officeart/2018/2/layout/IconVerticalSolidList"/>
    <dgm:cxn modelId="{94DC4167-5122-4742-B57D-627693DFEACB}" type="presParOf" srcId="{719AB714-5783-41A6-9EAC-53942ED04DFD}" destId="{C9B55CFF-BACC-4C6D-8F23-6051BAA53C56}"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F7E4F8-E9D4-4FDC-ACA0-3078F65E6384}">
      <dsp:nvSpPr>
        <dsp:cNvPr id="0" name=""/>
        <dsp:cNvSpPr/>
      </dsp:nvSpPr>
      <dsp:spPr>
        <a:xfrm>
          <a:off x="0" y="19052"/>
          <a:ext cx="1861393" cy="1116836"/>
        </a:xfrm>
        <a:prstGeom prst="rect">
          <a:avLst/>
        </a:prstGeom>
        <a:gradFill rotWithShape="0">
          <a:gsLst>
            <a:gs pos="0">
              <a:schemeClr val="accent5">
                <a:hueOff val="0"/>
                <a:satOff val="0"/>
                <a:lumOff val="0"/>
                <a:alphaOff val="0"/>
                <a:shade val="85000"/>
                <a:satMod val="130000"/>
              </a:schemeClr>
            </a:gs>
            <a:gs pos="34000">
              <a:schemeClr val="accent5">
                <a:hueOff val="0"/>
                <a:satOff val="0"/>
                <a:lumOff val="0"/>
                <a:alphaOff val="0"/>
                <a:shade val="87000"/>
                <a:satMod val="125000"/>
              </a:schemeClr>
            </a:gs>
            <a:gs pos="70000">
              <a:schemeClr val="accent5">
                <a:hueOff val="0"/>
                <a:satOff val="0"/>
                <a:lumOff val="0"/>
                <a:alphaOff val="0"/>
                <a:tint val="100000"/>
                <a:shade val="90000"/>
                <a:satMod val="130000"/>
              </a:schemeClr>
            </a:gs>
            <a:gs pos="100000">
              <a:schemeClr val="accent5">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b="1" kern="1200" dirty="0">
              <a:latin typeface="+mj-lt"/>
            </a:rPr>
            <a:t>Introduction</a:t>
          </a:r>
          <a:endParaRPr lang="en-US" sz="2300" kern="1200" dirty="0">
            <a:latin typeface="+mj-lt"/>
          </a:endParaRPr>
        </a:p>
      </dsp:txBody>
      <dsp:txXfrm>
        <a:off x="0" y="19052"/>
        <a:ext cx="1861393" cy="1116836"/>
      </dsp:txXfrm>
    </dsp:sp>
    <dsp:sp modelId="{7DF8D336-04FD-4D3B-A158-19B01ACD12D5}">
      <dsp:nvSpPr>
        <dsp:cNvPr id="0" name=""/>
        <dsp:cNvSpPr/>
      </dsp:nvSpPr>
      <dsp:spPr>
        <a:xfrm>
          <a:off x="2050970" y="19052"/>
          <a:ext cx="1861393" cy="1116836"/>
        </a:xfrm>
        <a:prstGeom prst="rect">
          <a:avLst/>
        </a:prstGeom>
        <a:gradFill rotWithShape="0">
          <a:gsLst>
            <a:gs pos="0">
              <a:schemeClr val="accent5">
                <a:hueOff val="1544665"/>
                <a:satOff val="14"/>
                <a:lumOff val="-437"/>
                <a:alphaOff val="0"/>
                <a:shade val="85000"/>
                <a:satMod val="130000"/>
              </a:schemeClr>
            </a:gs>
            <a:gs pos="34000">
              <a:schemeClr val="accent5">
                <a:hueOff val="1544665"/>
                <a:satOff val="14"/>
                <a:lumOff val="-437"/>
                <a:alphaOff val="0"/>
                <a:shade val="87000"/>
                <a:satMod val="125000"/>
              </a:schemeClr>
            </a:gs>
            <a:gs pos="70000">
              <a:schemeClr val="accent5">
                <a:hueOff val="1544665"/>
                <a:satOff val="14"/>
                <a:lumOff val="-437"/>
                <a:alphaOff val="0"/>
                <a:tint val="100000"/>
                <a:shade val="90000"/>
                <a:satMod val="130000"/>
              </a:schemeClr>
            </a:gs>
            <a:gs pos="100000">
              <a:schemeClr val="accent5">
                <a:hueOff val="1544665"/>
                <a:satOff val="14"/>
                <a:lumOff val="-437"/>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b="1" kern="1200" dirty="0">
              <a:latin typeface="+mj-lt"/>
            </a:rPr>
            <a:t>Problem definition</a:t>
          </a:r>
          <a:endParaRPr lang="en-US" sz="2300" kern="1200" dirty="0">
            <a:latin typeface="+mj-lt"/>
          </a:endParaRPr>
        </a:p>
      </dsp:txBody>
      <dsp:txXfrm>
        <a:off x="2050970" y="19052"/>
        <a:ext cx="1861393" cy="1116836"/>
      </dsp:txXfrm>
    </dsp:sp>
    <dsp:sp modelId="{DBD812AC-854A-4005-89C8-67D46C09A3D3}">
      <dsp:nvSpPr>
        <dsp:cNvPr id="0" name=""/>
        <dsp:cNvSpPr/>
      </dsp:nvSpPr>
      <dsp:spPr>
        <a:xfrm>
          <a:off x="4098503" y="19052"/>
          <a:ext cx="1861393" cy="1116836"/>
        </a:xfrm>
        <a:prstGeom prst="rect">
          <a:avLst/>
        </a:prstGeom>
        <a:gradFill rotWithShape="0">
          <a:gsLst>
            <a:gs pos="0">
              <a:schemeClr val="accent5">
                <a:hueOff val="3089331"/>
                <a:satOff val="29"/>
                <a:lumOff val="-875"/>
                <a:alphaOff val="0"/>
                <a:shade val="85000"/>
                <a:satMod val="130000"/>
              </a:schemeClr>
            </a:gs>
            <a:gs pos="34000">
              <a:schemeClr val="accent5">
                <a:hueOff val="3089331"/>
                <a:satOff val="29"/>
                <a:lumOff val="-875"/>
                <a:alphaOff val="0"/>
                <a:shade val="87000"/>
                <a:satMod val="125000"/>
              </a:schemeClr>
            </a:gs>
            <a:gs pos="70000">
              <a:schemeClr val="accent5">
                <a:hueOff val="3089331"/>
                <a:satOff val="29"/>
                <a:lumOff val="-875"/>
                <a:alphaOff val="0"/>
                <a:tint val="100000"/>
                <a:shade val="90000"/>
                <a:satMod val="130000"/>
              </a:schemeClr>
            </a:gs>
            <a:gs pos="100000">
              <a:schemeClr val="accent5">
                <a:hueOff val="3089331"/>
                <a:satOff val="29"/>
                <a:lumOff val="-875"/>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b="1" kern="1200">
              <a:latin typeface="+mj-lt"/>
            </a:rPr>
            <a:t>Objectives</a:t>
          </a:r>
          <a:endParaRPr lang="en-US" sz="2300" kern="1200">
            <a:latin typeface="+mj-lt"/>
          </a:endParaRPr>
        </a:p>
      </dsp:txBody>
      <dsp:txXfrm>
        <a:off x="4098503" y="19052"/>
        <a:ext cx="1861393" cy="1116836"/>
      </dsp:txXfrm>
    </dsp:sp>
    <dsp:sp modelId="{886EDEE8-6764-4BBC-A6E6-46A4911ED67D}">
      <dsp:nvSpPr>
        <dsp:cNvPr id="0" name=""/>
        <dsp:cNvSpPr/>
      </dsp:nvSpPr>
      <dsp:spPr>
        <a:xfrm>
          <a:off x="6146036" y="19052"/>
          <a:ext cx="1861393" cy="1116836"/>
        </a:xfrm>
        <a:prstGeom prst="rect">
          <a:avLst/>
        </a:prstGeom>
        <a:gradFill rotWithShape="0">
          <a:gsLst>
            <a:gs pos="0">
              <a:schemeClr val="accent5">
                <a:hueOff val="4633996"/>
                <a:satOff val="43"/>
                <a:lumOff val="-1312"/>
                <a:alphaOff val="0"/>
                <a:shade val="85000"/>
                <a:satMod val="130000"/>
              </a:schemeClr>
            </a:gs>
            <a:gs pos="34000">
              <a:schemeClr val="accent5">
                <a:hueOff val="4633996"/>
                <a:satOff val="43"/>
                <a:lumOff val="-1312"/>
                <a:alphaOff val="0"/>
                <a:shade val="87000"/>
                <a:satMod val="125000"/>
              </a:schemeClr>
            </a:gs>
            <a:gs pos="70000">
              <a:schemeClr val="accent5">
                <a:hueOff val="4633996"/>
                <a:satOff val="43"/>
                <a:lumOff val="-1312"/>
                <a:alphaOff val="0"/>
                <a:tint val="100000"/>
                <a:shade val="90000"/>
                <a:satMod val="130000"/>
              </a:schemeClr>
            </a:gs>
            <a:gs pos="100000">
              <a:schemeClr val="accent5">
                <a:hueOff val="4633996"/>
                <a:satOff val="43"/>
                <a:lumOff val="-1312"/>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b="1" kern="1200" dirty="0">
              <a:latin typeface="+mj-lt"/>
            </a:rPr>
            <a:t>Scope </a:t>
          </a:r>
          <a:endParaRPr lang="en-US" sz="2300" kern="1200" dirty="0">
            <a:latin typeface="+mj-lt"/>
          </a:endParaRPr>
        </a:p>
      </dsp:txBody>
      <dsp:txXfrm>
        <a:off x="6146036" y="19052"/>
        <a:ext cx="1861393" cy="1116836"/>
      </dsp:txXfrm>
    </dsp:sp>
    <dsp:sp modelId="{19ACA6E1-D6D3-44DF-A77B-00EFAE2ACCE2}">
      <dsp:nvSpPr>
        <dsp:cNvPr id="0" name=""/>
        <dsp:cNvSpPr/>
      </dsp:nvSpPr>
      <dsp:spPr>
        <a:xfrm>
          <a:off x="8193568" y="19052"/>
          <a:ext cx="1861393" cy="1116836"/>
        </a:xfrm>
        <a:prstGeom prst="rect">
          <a:avLst/>
        </a:prstGeom>
        <a:gradFill rotWithShape="0">
          <a:gsLst>
            <a:gs pos="0">
              <a:schemeClr val="accent5">
                <a:hueOff val="6178661"/>
                <a:satOff val="58"/>
                <a:lumOff val="-1750"/>
                <a:alphaOff val="0"/>
                <a:shade val="85000"/>
                <a:satMod val="130000"/>
              </a:schemeClr>
            </a:gs>
            <a:gs pos="34000">
              <a:schemeClr val="accent5">
                <a:hueOff val="6178661"/>
                <a:satOff val="58"/>
                <a:lumOff val="-1750"/>
                <a:alphaOff val="0"/>
                <a:shade val="87000"/>
                <a:satMod val="125000"/>
              </a:schemeClr>
            </a:gs>
            <a:gs pos="70000">
              <a:schemeClr val="accent5">
                <a:hueOff val="6178661"/>
                <a:satOff val="58"/>
                <a:lumOff val="-1750"/>
                <a:alphaOff val="0"/>
                <a:tint val="100000"/>
                <a:shade val="90000"/>
                <a:satMod val="130000"/>
              </a:schemeClr>
            </a:gs>
            <a:gs pos="100000">
              <a:schemeClr val="accent5">
                <a:hueOff val="6178661"/>
                <a:satOff val="58"/>
                <a:lumOff val="-175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b="1" kern="1200" dirty="0">
              <a:latin typeface="+mj-lt"/>
            </a:rPr>
            <a:t>Functional Requirements</a:t>
          </a:r>
          <a:endParaRPr lang="en-US" sz="2300" kern="1200" dirty="0">
            <a:latin typeface="+mj-lt"/>
          </a:endParaRPr>
        </a:p>
      </dsp:txBody>
      <dsp:txXfrm>
        <a:off x="8193568" y="19052"/>
        <a:ext cx="1861393" cy="1116836"/>
      </dsp:txXfrm>
    </dsp:sp>
    <dsp:sp modelId="{3928CD7B-788E-4FD2-894D-9B5C6629CA7D}">
      <dsp:nvSpPr>
        <dsp:cNvPr id="0" name=""/>
        <dsp:cNvSpPr/>
      </dsp:nvSpPr>
      <dsp:spPr>
        <a:xfrm>
          <a:off x="3437" y="1322027"/>
          <a:ext cx="1861393" cy="1116836"/>
        </a:xfrm>
        <a:prstGeom prst="rect">
          <a:avLst/>
        </a:prstGeom>
        <a:gradFill rotWithShape="0">
          <a:gsLst>
            <a:gs pos="0">
              <a:schemeClr val="accent5">
                <a:hueOff val="7723326"/>
                <a:satOff val="72"/>
                <a:lumOff val="-2187"/>
                <a:alphaOff val="0"/>
                <a:shade val="85000"/>
                <a:satMod val="130000"/>
              </a:schemeClr>
            </a:gs>
            <a:gs pos="34000">
              <a:schemeClr val="accent5">
                <a:hueOff val="7723326"/>
                <a:satOff val="72"/>
                <a:lumOff val="-2187"/>
                <a:alphaOff val="0"/>
                <a:shade val="87000"/>
                <a:satMod val="125000"/>
              </a:schemeClr>
            </a:gs>
            <a:gs pos="70000">
              <a:schemeClr val="accent5">
                <a:hueOff val="7723326"/>
                <a:satOff val="72"/>
                <a:lumOff val="-2187"/>
                <a:alphaOff val="0"/>
                <a:tint val="100000"/>
                <a:shade val="90000"/>
                <a:satMod val="130000"/>
              </a:schemeClr>
            </a:gs>
            <a:gs pos="100000">
              <a:schemeClr val="accent5">
                <a:hueOff val="7723326"/>
                <a:satOff val="72"/>
                <a:lumOff val="-2187"/>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b="1" kern="1200" dirty="0">
              <a:latin typeface="+mj-lt"/>
            </a:rPr>
            <a:t>Non-Functional Requirements</a:t>
          </a:r>
          <a:endParaRPr lang="en-US" sz="2300" kern="1200" dirty="0">
            <a:latin typeface="+mj-lt"/>
          </a:endParaRPr>
        </a:p>
      </dsp:txBody>
      <dsp:txXfrm>
        <a:off x="3437" y="1322027"/>
        <a:ext cx="1861393" cy="1116836"/>
      </dsp:txXfrm>
    </dsp:sp>
    <dsp:sp modelId="{19C5210D-4E6E-41C7-B68F-8F35D7ED0A9D}">
      <dsp:nvSpPr>
        <dsp:cNvPr id="0" name=""/>
        <dsp:cNvSpPr/>
      </dsp:nvSpPr>
      <dsp:spPr>
        <a:xfrm>
          <a:off x="2050970" y="1322027"/>
          <a:ext cx="1861393" cy="1116836"/>
        </a:xfrm>
        <a:prstGeom prst="rect">
          <a:avLst/>
        </a:prstGeom>
        <a:gradFill rotWithShape="0">
          <a:gsLst>
            <a:gs pos="0">
              <a:schemeClr val="accent5">
                <a:hueOff val="9267991"/>
                <a:satOff val="86"/>
                <a:lumOff val="-2625"/>
                <a:alphaOff val="0"/>
                <a:shade val="85000"/>
                <a:satMod val="130000"/>
              </a:schemeClr>
            </a:gs>
            <a:gs pos="34000">
              <a:schemeClr val="accent5">
                <a:hueOff val="9267991"/>
                <a:satOff val="86"/>
                <a:lumOff val="-2625"/>
                <a:alphaOff val="0"/>
                <a:shade val="87000"/>
                <a:satMod val="125000"/>
              </a:schemeClr>
            </a:gs>
            <a:gs pos="70000">
              <a:schemeClr val="accent5">
                <a:hueOff val="9267991"/>
                <a:satOff val="86"/>
                <a:lumOff val="-2625"/>
                <a:alphaOff val="0"/>
                <a:tint val="100000"/>
                <a:shade val="90000"/>
                <a:satMod val="130000"/>
              </a:schemeClr>
            </a:gs>
            <a:gs pos="100000">
              <a:schemeClr val="accent5">
                <a:hueOff val="9267991"/>
                <a:satOff val="86"/>
                <a:lumOff val="-2625"/>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b="1" kern="1200">
              <a:latin typeface="+mj-lt"/>
            </a:rPr>
            <a:t>Context level</a:t>
          </a:r>
          <a:endParaRPr lang="en-US" sz="2300" kern="1200">
            <a:latin typeface="+mj-lt"/>
          </a:endParaRPr>
        </a:p>
      </dsp:txBody>
      <dsp:txXfrm>
        <a:off x="2050970" y="1322027"/>
        <a:ext cx="1861393" cy="1116836"/>
      </dsp:txXfrm>
    </dsp:sp>
    <dsp:sp modelId="{405069F1-CF1F-4B63-8275-2CCA9C23305B}">
      <dsp:nvSpPr>
        <dsp:cNvPr id="0" name=""/>
        <dsp:cNvSpPr/>
      </dsp:nvSpPr>
      <dsp:spPr>
        <a:xfrm>
          <a:off x="4098503" y="1322027"/>
          <a:ext cx="1861393" cy="1116836"/>
        </a:xfrm>
        <a:prstGeom prst="rect">
          <a:avLst/>
        </a:prstGeom>
        <a:gradFill rotWithShape="0">
          <a:gsLst>
            <a:gs pos="0">
              <a:schemeClr val="accent5">
                <a:hueOff val="10812657"/>
                <a:satOff val="101"/>
                <a:lumOff val="-3062"/>
                <a:alphaOff val="0"/>
                <a:shade val="85000"/>
                <a:satMod val="130000"/>
              </a:schemeClr>
            </a:gs>
            <a:gs pos="34000">
              <a:schemeClr val="accent5">
                <a:hueOff val="10812657"/>
                <a:satOff val="101"/>
                <a:lumOff val="-3062"/>
                <a:alphaOff val="0"/>
                <a:shade val="87000"/>
                <a:satMod val="125000"/>
              </a:schemeClr>
            </a:gs>
            <a:gs pos="70000">
              <a:schemeClr val="accent5">
                <a:hueOff val="10812657"/>
                <a:satOff val="101"/>
                <a:lumOff val="-3062"/>
                <a:alphaOff val="0"/>
                <a:tint val="100000"/>
                <a:shade val="90000"/>
                <a:satMod val="130000"/>
              </a:schemeClr>
            </a:gs>
            <a:gs pos="100000">
              <a:schemeClr val="accent5">
                <a:hueOff val="10812657"/>
                <a:satOff val="101"/>
                <a:lumOff val="-3062"/>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b="1" kern="1200" dirty="0">
              <a:latin typeface="+mj-lt"/>
            </a:rPr>
            <a:t>Zero Level</a:t>
          </a:r>
          <a:endParaRPr lang="en-US" sz="2300" kern="1200" dirty="0">
            <a:latin typeface="+mj-lt"/>
          </a:endParaRPr>
        </a:p>
      </dsp:txBody>
      <dsp:txXfrm>
        <a:off x="4098503" y="1322027"/>
        <a:ext cx="1861393" cy="1116836"/>
      </dsp:txXfrm>
    </dsp:sp>
    <dsp:sp modelId="{B1E14951-91BD-44E0-88CE-CA695AFBD455}">
      <dsp:nvSpPr>
        <dsp:cNvPr id="0" name=""/>
        <dsp:cNvSpPr/>
      </dsp:nvSpPr>
      <dsp:spPr>
        <a:xfrm>
          <a:off x="6146036" y="1322027"/>
          <a:ext cx="1861393" cy="1116836"/>
        </a:xfrm>
        <a:prstGeom prst="rect">
          <a:avLst/>
        </a:prstGeom>
        <a:gradFill rotWithShape="0">
          <a:gsLst>
            <a:gs pos="0">
              <a:schemeClr val="accent5">
                <a:hueOff val="12357322"/>
                <a:satOff val="115"/>
                <a:lumOff val="-3500"/>
                <a:alphaOff val="0"/>
                <a:shade val="85000"/>
                <a:satMod val="130000"/>
              </a:schemeClr>
            </a:gs>
            <a:gs pos="34000">
              <a:schemeClr val="accent5">
                <a:hueOff val="12357322"/>
                <a:satOff val="115"/>
                <a:lumOff val="-3500"/>
                <a:alphaOff val="0"/>
                <a:shade val="87000"/>
                <a:satMod val="125000"/>
              </a:schemeClr>
            </a:gs>
            <a:gs pos="70000">
              <a:schemeClr val="accent5">
                <a:hueOff val="12357322"/>
                <a:satOff val="115"/>
                <a:lumOff val="-3500"/>
                <a:alphaOff val="0"/>
                <a:tint val="100000"/>
                <a:shade val="90000"/>
                <a:satMod val="130000"/>
              </a:schemeClr>
            </a:gs>
            <a:gs pos="100000">
              <a:schemeClr val="accent5">
                <a:hueOff val="12357322"/>
                <a:satOff val="115"/>
                <a:lumOff val="-350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b="1" kern="1200">
              <a:latin typeface="+mj-lt"/>
            </a:rPr>
            <a:t>One Level</a:t>
          </a:r>
          <a:endParaRPr lang="en-US" sz="2300" kern="1200">
            <a:latin typeface="+mj-lt"/>
          </a:endParaRPr>
        </a:p>
      </dsp:txBody>
      <dsp:txXfrm>
        <a:off x="6146036" y="1322027"/>
        <a:ext cx="1861393" cy="1116836"/>
      </dsp:txXfrm>
    </dsp:sp>
    <dsp:sp modelId="{7A5DEE26-D9D6-4C6D-A8D1-587436EB8A4A}">
      <dsp:nvSpPr>
        <dsp:cNvPr id="0" name=""/>
        <dsp:cNvSpPr/>
      </dsp:nvSpPr>
      <dsp:spPr>
        <a:xfrm>
          <a:off x="8193568" y="1322027"/>
          <a:ext cx="1861393" cy="1116836"/>
        </a:xfrm>
        <a:prstGeom prst="rect">
          <a:avLst/>
        </a:prstGeom>
        <a:gradFill rotWithShape="0">
          <a:gsLst>
            <a:gs pos="0">
              <a:schemeClr val="accent5">
                <a:hueOff val="13901987"/>
                <a:satOff val="129"/>
                <a:lumOff val="-3937"/>
                <a:alphaOff val="0"/>
                <a:shade val="85000"/>
                <a:satMod val="130000"/>
              </a:schemeClr>
            </a:gs>
            <a:gs pos="34000">
              <a:schemeClr val="accent5">
                <a:hueOff val="13901987"/>
                <a:satOff val="129"/>
                <a:lumOff val="-3937"/>
                <a:alphaOff val="0"/>
                <a:shade val="87000"/>
                <a:satMod val="125000"/>
              </a:schemeClr>
            </a:gs>
            <a:gs pos="70000">
              <a:schemeClr val="accent5">
                <a:hueOff val="13901987"/>
                <a:satOff val="129"/>
                <a:lumOff val="-3937"/>
                <a:alphaOff val="0"/>
                <a:tint val="100000"/>
                <a:shade val="90000"/>
                <a:satMod val="130000"/>
              </a:schemeClr>
            </a:gs>
            <a:gs pos="100000">
              <a:schemeClr val="accent5">
                <a:hueOff val="13901987"/>
                <a:satOff val="129"/>
                <a:lumOff val="-3937"/>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b="1" kern="1200" dirty="0">
              <a:latin typeface="+mj-lt"/>
            </a:rPr>
            <a:t>Use Case diagram </a:t>
          </a:r>
          <a:endParaRPr lang="en-US" sz="2300" kern="1200" dirty="0">
            <a:latin typeface="+mj-lt"/>
          </a:endParaRPr>
        </a:p>
      </dsp:txBody>
      <dsp:txXfrm>
        <a:off x="8193568" y="1322027"/>
        <a:ext cx="1861393" cy="1116836"/>
      </dsp:txXfrm>
    </dsp:sp>
    <dsp:sp modelId="{33E3A4DB-4036-4678-8C1E-E13614EA13B8}">
      <dsp:nvSpPr>
        <dsp:cNvPr id="0" name=""/>
        <dsp:cNvSpPr/>
      </dsp:nvSpPr>
      <dsp:spPr>
        <a:xfrm>
          <a:off x="1027204" y="2625002"/>
          <a:ext cx="1861393" cy="1116836"/>
        </a:xfrm>
        <a:prstGeom prst="rect">
          <a:avLst/>
        </a:prstGeom>
        <a:gradFill rotWithShape="0">
          <a:gsLst>
            <a:gs pos="0">
              <a:schemeClr val="accent5">
                <a:hueOff val="15446653"/>
                <a:satOff val="144"/>
                <a:lumOff val="-4375"/>
                <a:alphaOff val="0"/>
                <a:shade val="85000"/>
                <a:satMod val="130000"/>
              </a:schemeClr>
            </a:gs>
            <a:gs pos="34000">
              <a:schemeClr val="accent5">
                <a:hueOff val="15446653"/>
                <a:satOff val="144"/>
                <a:lumOff val="-4375"/>
                <a:alphaOff val="0"/>
                <a:shade val="87000"/>
                <a:satMod val="125000"/>
              </a:schemeClr>
            </a:gs>
            <a:gs pos="70000">
              <a:schemeClr val="accent5">
                <a:hueOff val="15446653"/>
                <a:satOff val="144"/>
                <a:lumOff val="-4375"/>
                <a:alphaOff val="0"/>
                <a:tint val="100000"/>
                <a:shade val="90000"/>
                <a:satMod val="130000"/>
              </a:schemeClr>
            </a:gs>
            <a:gs pos="100000">
              <a:schemeClr val="accent5">
                <a:hueOff val="15446653"/>
                <a:satOff val="144"/>
                <a:lumOff val="-4375"/>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b="1" kern="1200">
              <a:latin typeface="+mj-lt"/>
            </a:rPr>
            <a:t>Data flow description Form </a:t>
          </a:r>
          <a:endParaRPr lang="en-US" sz="2300" kern="1200">
            <a:latin typeface="+mj-lt"/>
          </a:endParaRPr>
        </a:p>
      </dsp:txBody>
      <dsp:txXfrm>
        <a:off x="1027204" y="2625002"/>
        <a:ext cx="1861393" cy="1116836"/>
      </dsp:txXfrm>
    </dsp:sp>
    <dsp:sp modelId="{E166D9D2-E10C-4C6F-BC61-0835952EF23A}">
      <dsp:nvSpPr>
        <dsp:cNvPr id="0" name=""/>
        <dsp:cNvSpPr/>
      </dsp:nvSpPr>
      <dsp:spPr>
        <a:xfrm>
          <a:off x="3074736" y="2625002"/>
          <a:ext cx="1861393" cy="1116836"/>
        </a:xfrm>
        <a:prstGeom prst="rect">
          <a:avLst/>
        </a:prstGeom>
        <a:gradFill rotWithShape="0">
          <a:gsLst>
            <a:gs pos="0">
              <a:schemeClr val="accent5">
                <a:hueOff val="16991318"/>
                <a:satOff val="158"/>
                <a:lumOff val="-4812"/>
                <a:alphaOff val="0"/>
                <a:shade val="85000"/>
                <a:satMod val="130000"/>
              </a:schemeClr>
            </a:gs>
            <a:gs pos="34000">
              <a:schemeClr val="accent5">
                <a:hueOff val="16991318"/>
                <a:satOff val="158"/>
                <a:lumOff val="-4812"/>
                <a:alphaOff val="0"/>
                <a:shade val="87000"/>
                <a:satMod val="125000"/>
              </a:schemeClr>
            </a:gs>
            <a:gs pos="70000">
              <a:schemeClr val="accent5">
                <a:hueOff val="16991318"/>
                <a:satOff val="158"/>
                <a:lumOff val="-4812"/>
                <a:alphaOff val="0"/>
                <a:tint val="100000"/>
                <a:shade val="90000"/>
                <a:satMod val="130000"/>
              </a:schemeClr>
            </a:gs>
            <a:gs pos="100000">
              <a:schemeClr val="accent5">
                <a:hueOff val="16991318"/>
                <a:satOff val="158"/>
                <a:lumOff val="-4812"/>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b="1" kern="1200" dirty="0">
              <a:latin typeface="+mj-lt"/>
            </a:rPr>
            <a:t>Data store  description Form </a:t>
          </a:r>
          <a:endParaRPr lang="en-US" sz="2300" kern="1200" dirty="0">
            <a:latin typeface="+mj-lt"/>
          </a:endParaRPr>
        </a:p>
      </dsp:txBody>
      <dsp:txXfrm>
        <a:off x="3074736" y="2625002"/>
        <a:ext cx="1861393" cy="1116836"/>
      </dsp:txXfrm>
    </dsp:sp>
    <dsp:sp modelId="{947DA1BA-C041-4B3F-8A33-82CD9EF41851}">
      <dsp:nvSpPr>
        <dsp:cNvPr id="0" name=""/>
        <dsp:cNvSpPr/>
      </dsp:nvSpPr>
      <dsp:spPr>
        <a:xfrm>
          <a:off x="5122269" y="2625002"/>
          <a:ext cx="1861393" cy="1116836"/>
        </a:xfrm>
        <a:prstGeom prst="rect">
          <a:avLst/>
        </a:prstGeom>
        <a:gradFill rotWithShape="0">
          <a:gsLst>
            <a:gs pos="0">
              <a:schemeClr val="accent5">
                <a:hueOff val="18535983"/>
                <a:satOff val="173"/>
                <a:lumOff val="-5250"/>
                <a:alphaOff val="0"/>
                <a:shade val="85000"/>
                <a:satMod val="130000"/>
              </a:schemeClr>
            </a:gs>
            <a:gs pos="34000">
              <a:schemeClr val="accent5">
                <a:hueOff val="18535983"/>
                <a:satOff val="173"/>
                <a:lumOff val="-5250"/>
                <a:alphaOff val="0"/>
                <a:shade val="87000"/>
                <a:satMod val="125000"/>
              </a:schemeClr>
            </a:gs>
            <a:gs pos="70000">
              <a:schemeClr val="accent5">
                <a:hueOff val="18535983"/>
                <a:satOff val="173"/>
                <a:lumOff val="-5250"/>
                <a:alphaOff val="0"/>
                <a:tint val="100000"/>
                <a:shade val="90000"/>
                <a:satMod val="130000"/>
              </a:schemeClr>
            </a:gs>
            <a:gs pos="100000">
              <a:schemeClr val="accent5">
                <a:hueOff val="18535983"/>
                <a:satOff val="173"/>
                <a:lumOff val="-525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b="1" kern="1200">
              <a:latin typeface="+mj-lt"/>
            </a:rPr>
            <a:t>Structure English </a:t>
          </a:r>
          <a:endParaRPr lang="en-US" sz="2300" kern="1200">
            <a:latin typeface="+mj-lt"/>
          </a:endParaRPr>
        </a:p>
      </dsp:txBody>
      <dsp:txXfrm>
        <a:off x="5122269" y="2625002"/>
        <a:ext cx="1861393" cy="1116836"/>
      </dsp:txXfrm>
    </dsp:sp>
    <dsp:sp modelId="{21FEB64F-B90B-4866-A71B-6E08D4EF67AC}">
      <dsp:nvSpPr>
        <dsp:cNvPr id="0" name=""/>
        <dsp:cNvSpPr/>
      </dsp:nvSpPr>
      <dsp:spPr>
        <a:xfrm>
          <a:off x="7169802" y="2625002"/>
          <a:ext cx="1861393" cy="1116836"/>
        </a:xfrm>
        <a:prstGeom prst="rect">
          <a:avLst/>
        </a:prstGeom>
        <a:gradFill rotWithShape="0">
          <a:gsLst>
            <a:gs pos="0">
              <a:schemeClr val="accent5">
                <a:hueOff val="20080648"/>
                <a:satOff val="187"/>
                <a:lumOff val="-5687"/>
                <a:alphaOff val="0"/>
                <a:shade val="85000"/>
                <a:satMod val="130000"/>
              </a:schemeClr>
            </a:gs>
            <a:gs pos="34000">
              <a:schemeClr val="accent5">
                <a:hueOff val="20080648"/>
                <a:satOff val="187"/>
                <a:lumOff val="-5687"/>
                <a:alphaOff val="0"/>
                <a:shade val="87000"/>
                <a:satMod val="125000"/>
              </a:schemeClr>
            </a:gs>
            <a:gs pos="70000">
              <a:schemeClr val="accent5">
                <a:hueOff val="20080648"/>
                <a:satOff val="187"/>
                <a:lumOff val="-5687"/>
                <a:alphaOff val="0"/>
                <a:tint val="100000"/>
                <a:shade val="90000"/>
                <a:satMod val="130000"/>
              </a:schemeClr>
            </a:gs>
            <a:gs pos="100000">
              <a:schemeClr val="accent5">
                <a:hueOff val="20080648"/>
                <a:satOff val="187"/>
                <a:lumOff val="-5687"/>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b="1" kern="1200" dirty="0">
              <a:latin typeface="+mj-lt"/>
            </a:rPr>
            <a:t>Prototype </a:t>
          </a:r>
          <a:endParaRPr lang="en-US" sz="2300" kern="1200" dirty="0">
            <a:latin typeface="+mj-lt"/>
          </a:endParaRPr>
        </a:p>
      </dsp:txBody>
      <dsp:txXfrm>
        <a:off x="7169802" y="2625002"/>
        <a:ext cx="1861393" cy="111683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368013-A99E-442D-AE31-47EC4F973ACA}">
      <dsp:nvSpPr>
        <dsp:cNvPr id="0" name=""/>
        <dsp:cNvSpPr/>
      </dsp:nvSpPr>
      <dsp:spPr>
        <a:xfrm>
          <a:off x="-4251403" y="-652273"/>
          <a:ext cx="5065437" cy="5065437"/>
        </a:xfrm>
        <a:prstGeom prst="blockArc">
          <a:avLst>
            <a:gd name="adj1" fmla="val 18900000"/>
            <a:gd name="adj2" fmla="val 2700000"/>
            <a:gd name="adj3" fmla="val 426"/>
          </a:avLst>
        </a:prstGeom>
        <a:noFill/>
        <a:ln w="15875" cap="flat" cmpd="sng" algn="ctr">
          <a:solidFill>
            <a:schemeClr val="accent6">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76B98600-40AA-4AE7-84B5-52B4D8316B0F}">
      <dsp:nvSpPr>
        <dsp:cNvPr id="0" name=""/>
        <dsp:cNvSpPr/>
      </dsp:nvSpPr>
      <dsp:spPr>
        <a:xfrm>
          <a:off x="356529" y="234980"/>
          <a:ext cx="9651471" cy="470261"/>
        </a:xfrm>
        <a:prstGeom prst="rect">
          <a:avLst/>
        </a:prstGeom>
        <a:gradFill rotWithShape="0">
          <a:gsLst>
            <a:gs pos="0">
              <a:schemeClr val="accent5">
                <a:hueOff val="0"/>
                <a:satOff val="0"/>
                <a:lumOff val="0"/>
                <a:alphaOff val="0"/>
                <a:shade val="85000"/>
                <a:satMod val="130000"/>
              </a:schemeClr>
            </a:gs>
            <a:gs pos="34000">
              <a:schemeClr val="accent5">
                <a:hueOff val="0"/>
                <a:satOff val="0"/>
                <a:lumOff val="0"/>
                <a:alphaOff val="0"/>
                <a:shade val="87000"/>
                <a:satMod val="125000"/>
              </a:schemeClr>
            </a:gs>
            <a:gs pos="70000">
              <a:schemeClr val="accent5">
                <a:hueOff val="0"/>
                <a:satOff val="0"/>
                <a:lumOff val="0"/>
                <a:alphaOff val="0"/>
                <a:tint val="100000"/>
                <a:shade val="90000"/>
                <a:satMod val="130000"/>
              </a:schemeClr>
            </a:gs>
            <a:gs pos="100000">
              <a:schemeClr val="accent5">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73270" tIns="71120" rIns="71120" bIns="71120" numCol="1" spcCol="1270" anchor="ctr" anchorCtr="0">
          <a:noAutofit/>
        </a:bodyPr>
        <a:lstStyle/>
        <a:p>
          <a:pPr marL="0" lvl="0" indent="0" algn="l" defTabSz="1244600">
            <a:lnSpc>
              <a:spcPct val="90000"/>
            </a:lnSpc>
            <a:spcBef>
              <a:spcPct val="0"/>
            </a:spcBef>
            <a:spcAft>
              <a:spcPct val="35000"/>
            </a:spcAft>
            <a:buNone/>
          </a:pPr>
          <a:r>
            <a:rPr lang="en-US" sz="2800" b="1" kern="1200" dirty="0">
              <a:latin typeface="+mj-lt"/>
            </a:rPr>
            <a:t>Speed up the ordering operation </a:t>
          </a:r>
          <a:endParaRPr lang="en-US" sz="2800" kern="1200" dirty="0">
            <a:latin typeface="+mj-lt"/>
          </a:endParaRPr>
        </a:p>
      </dsp:txBody>
      <dsp:txXfrm>
        <a:off x="356529" y="234980"/>
        <a:ext cx="9651471" cy="470261"/>
      </dsp:txXfrm>
    </dsp:sp>
    <dsp:sp modelId="{25D63889-4C6C-40FA-A63D-D2470563F001}">
      <dsp:nvSpPr>
        <dsp:cNvPr id="0" name=""/>
        <dsp:cNvSpPr/>
      </dsp:nvSpPr>
      <dsp:spPr>
        <a:xfrm>
          <a:off x="62615" y="176197"/>
          <a:ext cx="587827" cy="587827"/>
        </a:xfrm>
        <a:prstGeom prst="ellipse">
          <a:avLst/>
        </a:prstGeom>
        <a:solidFill>
          <a:schemeClr val="lt1">
            <a:hueOff val="0"/>
            <a:satOff val="0"/>
            <a:lumOff val="0"/>
            <a:alphaOff val="0"/>
          </a:schemeClr>
        </a:solidFill>
        <a:ln w="12700" cap="flat" cmpd="sng" algn="ctr">
          <a:solidFill>
            <a:schemeClr val="accent5">
              <a:hueOff val="0"/>
              <a:satOff val="0"/>
              <a:lumOff val="0"/>
              <a:alphaOff val="0"/>
            </a:schemeClr>
          </a:solidFill>
          <a:prstDash val="solid"/>
        </a:ln>
        <a:effectLst>
          <a:outerShdw blurRad="38100" dist="25400" dir="2700000" algn="br" rotWithShape="0">
            <a:srgbClr val="000000">
              <a:alpha val="60000"/>
            </a:srgbClr>
          </a:outerShdw>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sp>
    <dsp:sp modelId="{78DD6C9E-3033-4182-AB7D-67CD6E950BAC}">
      <dsp:nvSpPr>
        <dsp:cNvPr id="0" name=""/>
        <dsp:cNvSpPr/>
      </dsp:nvSpPr>
      <dsp:spPr>
        <a:xfrm>
          <a:off x="693504" y="940147"/>
          <a:ext cx="9314495" cy="470261"/>
        </a:xfrm>
        <a:prstGeom prst="rect">
          <a:avLst/>
        </a:prstGeom>
        <a:gradFill rotWithShape="0">
          <a:gsLst>
            <a:gs pos="0">
              <a:schemeClr val="accent5">
                <a:hueOff val="5020162"/>
                <a:satOff val="47"/>
                <a:lumOff val="-1422"/>
                <a:alphaOff val="0"/>
                <a:shade val="85000"/>
                <a:satMod val="130000"/>
              </a:schemeClr>
            </a:gs>
            <a:gs pos="34000">
              <a:schemeClr val="accent5">
                <a:hueOff val="5020162"/>
                <a:satOff val="47"/>
                <a:lumOff val="-1422"/>
                <a:alphaOff val="0"/>
                <a:shade val="87000"/>
                <a:satMod val="125000"/>
              </a:schemeClr>
            </a:gs>
            <a:gs pos="70000">
              <a:schemeClr val="accent5">
                <a:hueOff val="5020162"/>
                <a:satOff val="47"/>
                <a:lumOff val="-1422"/>
                <a:alphaOff val="0"/>
                <a:tint val="100000"/>
                <a:shade val="90000"/>
                <a:satMod val="130000"/>
              </a:schemeClr>
            </a:gs>
            <a:gs pos="100000">
              <a:schemeClr val="accent5">
                <a:hueOff val="5020162"/>
                <a:satOff val="47"/>
                <a:lumOff val="-1422"/>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73270" tIns="71120" rIns="71120" bIns="71120" numCol="1" spcCol="1270" anchor="ctr" anchorCtr="0">
          <a:noAutofit/>
        </a:bodyPr>
        <a:lstStyle/>
        <a:p>
          <a:pPr marL="0" lvl="0" indent="0" algn="l" defTabSz="1244600">
            <a:lnSpc>
              <a:spcPct val="90000"/>
            </a:lnSpc>
            <a:spcBef>
              <a:spcPct val="0"/>
            </a:spcBef>
            <a:spcAft>
              <a:spcPct val="35000"/>
            </a:spcAft>
            <a:buNone/>
          </a:pPr>
          <a:r>
            <a:rPr lang="en-US" sz="2800" b="1" kern="1200" dirty="0">
              <a:latin typeface="+mj-lt"/>
            </a:rPr>
            <a:t>More be efficient</a:t>
          </a:r>
          <a:endParaRPr lang="en-US" sz="2800" kern="1200" dirty="0">
            <a:latin typeface="+mj-lt"/>
          </a:endParaRPr>
        </a:p>
      </dsp:txBody>
      <dsp:txXfrm>
        <a:off x="693504" y="940147"/>
        <a:ext cx="9314495" cy="470261"/>
      </dsp:txXfrm>
    </dsp:sp>
    <dsp:sp modelId="{E86AF592-6FFF-4CE9-BA78-BCF66ED87E50}">
      <dsp:nvSpPr>
        <dsp:cNvPr id="0" name=""/>
        <dsp:cNvSpPr/>
      </dsp:nvSpPr>
      <dsp:spPr>
        <a:xfrm>
          <a:off x="399591" y="881364"/>
          <a:ext cx="587827" cy="587827"/>
        </a:xfrm>
        <a:prstGeom prst="ellipse">
          <a:avLst/>
        </a:prstGeom>
        <a:solidFill>
          <a:schemeClr val="lt1">
            <a:hueOff val="0"/>
            <a:satOff val="0"/>
            <a:lumOff val="0"/>
            <a:alphaOff val="0"/>
          </a:schemeClr>
        </a:solidFill>
        <a:ln w="12700" cap="flat" cmpd="sng" algn="ctr">
          <a:solidFill>
            <a:schemeClr val="accent5">
              <a:hueOff val="5020162"/>
              <a:satOff val="47"/>
              <a:lumOff val="-1422"/>
              <a:alphaOff val="0"/>
            </a:schemeClr>
          </a:solidFill>
          <a:prstDash val="solid"/>
        </a:ln>
        <a:effectLst>
          <a:outerShdw blurRad="38100" dist="25400" dir="2700000" algn="br" rotWithShape="0">
            <a:srgbClr val="000000">
              <a:alpha val="60000"/>
            </a:srgbClr>
          </a:outerShdw>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sp>
    <dsp:sp modelId="{8A99D488-550A-4538-985E-7530D5B5F958}">
      <dsp:nvSpPr>
        <dsp:cNvPr id="0" name=""/>
        <dsp:cNvSpPr/>
      </dsp:nvSpPr>
      <dsp:spPr>
        <a:xfrm>
          <a:off x="796929" y="1645314"/>
          <a:ext cx="9211071" cy="470261"/>
        </a:xfrm>
        <a:prstGeom prst="rect">
          <a:avLst/>
        </a:prstGeom>
        <a:gradFill rotWithShape="0">
          <a:gsLst>
            <a:gs pos="0">
              <a:schemeClr val="accent5">
                <a:hueOff val="10040324"/>
                <a:satOff val="94"/>
                <a:lumOff val="-2843"/>
                <a:alphaOff val="0"/>
                <a:shade val="85000"/>
                <a:satMod val="130000"/>
              </a:schemeClr>
            </a:gs>
            <a:gs pos="34000">
              <a:schemeClr val="accent5">
                <a:hueOff val="10040324"/>
                <a:satOff val="94"/>
                <a:lumOff val="-2843"/>
                <a:alphaOff val="0"/>
                <a:shade val="87000"/>
                <a:satMod val="125000"/>
              </a:schemeClr>
            </a:gs>
            <a:gs pos="70000">
              <a:schemeClr val="accent5">
                <a:hueOff val="10040324"/>
                <a:satOff val="94"/>
                <a:lumOff val="-2843"/>
                <a:alphaOff val="0"/>
                <a:tint val="100000"/>
                <a:shade val="90000"/>
                <a:satMod val="130000"/>
              </a:schemeClr>
            </a:gs>
            <a:gs pos="100000">
              <a:schemeClr val="accent5">
                <a:hueOff val="10040324"/>
                <a:satOff val="94"/>
                <a:lumOff val="-2843"/>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73270" tIns="71120" rIns="71120" bIns="71120" numCol="1" spcCol="1270" anchor="ctr" anchorCtr="0">
          <a:noAutofit/>
        </a:bodyPr>
        <a:lstStyle/>
        <a:p>
          <a:pPr marL="0" lvl="0" indent="0" algn="l" defTabSz="1244600">
            <a:lnSpc>
              <a:spcPct val="90000"/>
            </a:lnSpc>
            <a:spcBef>
              <a:spcPct val="0"/>
            </a:spcBef>
            <a:spcAft>
              <a:spcPct val="35000"/>
            </a:spcAft>
            <a:buNone/>
          </a:pPr>
          <a:r>
            <a:rPr lang="en-US" sz="2800" b="1" kern="1200" dirty="0">
              <a:latin typeface="+mj-lt"/>
            </a:rPr>
            <a:t>Manual work has to be reduced</a:t>
          </a:r>
          <a:endParaRPr lang="en-US" sz="2800" kern="1200" dirty="0">
            <a:latin typeface="+mj-lt"/>
          </a:endParaRPr>
        </a:p>
      </dsp:txBody>
      <dsp:txXfrm>
        <a:off x="796929" y="1645314"/>
        <a:ext cx="9211071" cy="470261"/>
      </dsp:txXfrm>
    </dsp:sp>
    <dsp:sp modelId="{684D2456-E2B4-4935-B58C-194D8BE07427}">
      <dsp:nvSpPr>
        <dsp:cNvPr id="0" name=""/>
        <dsp:cNvSpPr/>
      </dsp:nvSpPr>
      <dsp:spPr>
        <a:xfrm>
          <a:off x="503015" y="1586531"/>
          <a:ext cx="587827" cy="587827"/>
        </a:xfrm>
        <a:prstGeom prst="ellipse">
          <a:avLst/>
        </a:prstGeom>
        <a:solidFill>
          <a:schemeClr val="lt1">
            <a:hueOff val="0"/>
            <a:satOff val="0"/>
            <a:lumOff val="0"/>
            <a:alphaOff val="0"/>
          </a:schemeClr>
        </a:solidFill>
        <a:ln w="12700" cap="flat" cmpd="sng" algn="ctr">
          <a:solidFill>
            <a:schemeClr val="accent5">
              <a:hueOff val="10040324"/>
              <a:satOff val="94"/>
              <a:lumOff val="-2843"/>
              <a:alphaOff val="0"/>
            </a:schemeClr>
          </a:solidFill>
          <a:prstDash val="solid"/>
        </a:ln>
        <a:effectLst>
          <a:outerShdw blurRad="38100" dist="25400" dir="2700000" algn="br" rotWithShape="0">
            <a:srgbClr val="000000">
              <a:alpha val="60000"/>
            </a:srgbClr>
          </a:outerShdw>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sp>
    <dsp:sp modelId="{46E8816D-3600-4116-A13F-62CB38E4F2A8}">
      <dsp:nvSpPr>
        <dsp:cNvPr id="0" name=""/>
        <dsp:cNvSpPr/>
      </dsp:nvSpPr>
      <dsp:spPr>
        <a:xfrm>
          <a:off x="693504" y="2350481"/>
          <a:ext cx="9314495" cy="470261"/>
        </a:xfrm>
        <a:prstGeom prst="rect">
          <a:avLst/>
        </a:prstGeom>
        <a:gradFill rotWithShape="0">
          <a:gsLst>
            <a:gs pos="0">
              <a:schemeClr val="accent5">
                <a:hueOff val="15060485"/>
                <a:satOff val="140"/>
                <a:lumOff val="-4265"/>
                <a:alphaOff val="0"/>
                <a:shade val="85000"/>
                <a:satMod val="130000"/>
              </a:schemeClr>
            </a:gs>
            <a:gs pos="34000">
              <a:schemeClr val="accent5">
                <a:hueOff val="15060485"/>
                <a:satOff val="140"/>
                <a:lumOff val="-4265"/>
                <a:alphaOff val="0"/>
                <a:shade val="87000"/>
                <a:satMod val="125000"/>
              </a:schemeClr>
            </a:gs>
            <a:gs pos="70000">
              <a:schemeClr val="accent5">
                <a:hueOff val="15060485"/>
                <a:satOff val="140"/>
                <a:lumOff val="-4265"/>
                <a:alphaOff val="0"/>
                <a:tint val="100000"/>
                <a:shade val="90000"/>
                <a:satMod val="130000"/>
              </a:schemeClr>
            </a:gs>
            <a:gs pos="100000">
              <a:schemeClr val="accent5">
                <a:hueOff val="15060485"/>
                <a:satOff val="140"/>
                <a:lumOff val="-4265"/>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73270" tIns="71120" rIns="71120" bIns="71120" numCol="1" spcCol="1270" anchor="ctr" anchorCtr="0">
          <a:noAutofit/>
        </a:bodyPr>
        <a:lstStyle/>
        <a:p>
          <a:pPr marL="0" lvl="0" indent="0" algn="l" defTabSz="1244600">
            <a:lnSpc>
              <a:spcPct val="90000"/>
            </a:lnSpc>
            <a:spcBef>
              <a:spcPct val="0"/>
            </a:spcBef>
            <a:spcAft>
              <a:spcPct val="35000"/>
            </a:spcAft>
            <a:buNone/>
          </a:pPr>
          <a:r>
            <a:rPr lang="en-US" sz="2800" b="1" kern="1200" dirty="0">
              <a:latin typeface="+mj-lt"/>
            </a:rPr>
            <a:t>provide flexibility to customers for make order </a:t>
          </a:r>
          <a:endParaRPr lang="en-US" sz="2800" kern="1200" dirty="0">
            <a:latin typeface="+mj-lt"/>
          </a:endParaRPr>
        </a:p>
      </dsp:txBody>
      <dsp:txXfrm>
        <a:off x="693504" y="2350481"/>
        <a:ext cx="9314495" cy="470261"/>
      </dsp:txXfrm>
    </dsp:sp>
    <dsp:sp modelId="{88CA95E4-CA1F-475C-B189-1FE9D37796AF}">
      <dsp:nvSpPr>
        <dsp:cNvPr id="0" name=""/>
        <dsp:cNvSpPr/>
      </dsp:nvSpPr>
      <dsp:spPr>
        <a:xfrm>
          <a:off x="399591" y="2291698"/>
          <a:ext cx="587827" cy="587827"/>
        </a:xfrm>
        <a:prstGeom prst="ellipse">
          <a:avLst/>
        </a:prstGeom>
        <a:solidFill>
          <a:schemeClr val="lt1">
            <a:hueOff val="0"/>
            <a:satOff val="0"/>
            <a:lumOff val="0"/>
            <a:alphaOff val="0"/>
          </a:schemeClr>
        </a:solidFill>
        <a:ln w="12700" cap="flat" cmpd="sng" algn="ctr">
          <a:solidFill>
            <a:schemeClr val="accent5">
              <a:hueOff val="15060485"/>
              <a:satOff val="140"/>
              <a:lumOff val="-4265"/>
              <a:alphaOff val="0"/>
            </a:schemeClr>
          </a:solidFill>
          <a:prstDash val="solid"/>
        </a:ln>
        <a:effectLst>
          <a:outerShdw blurRad="38100" dist="25400" dir="2700000" algn="br" rotWithShape="0">
            <a:srgbClr val="000000">
              <a:alpha val="60000"/>
            </a:srgbClr>
          </a:outerShdw>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sp>
    <dsp:sp modelId="{3E3649A3-B4B6-4517-976B-473E193319F0}">
      <dsp:nvSpPr>
        <dsp:cNvPr id="0" name=""/>
        <dsp:cNvSpPr/>
      </dsp:nvSpPr>
      <dsp:spPr>
        <a:xfrm>
          <a:off x="356529" y="3055648"/>
          <a:ext cx="9651471" cy="470261"/>
        </a:xfrm>
        <a:prstGeom prst="rect">
          <a:avLst/>
        </a:prstGeom>
        <a:gradFill rotWithShape="0">
          <a:gsLst>
            <a:gs pos="0">
              <a:schemeClr val="accent5">
                <a:hueOff val="20080648"/>
                <a:satOff val="187"/>
                <a:lumOff val="-5687"/>
                <a:alphaOff val="0"/>
                <a:shade val="85000"/>
                <a:satMod val="130000"/>
              </a:schemeClr>
            </a:gs>
            <a:gs pos="34000">
              <a:schemeClr val="accent5">
                <a:hueOff val="20080648"/>
                <a:satOff val="187"/>
                <a:lumOff val="-5687"/>
                <a:alphaOff val="0"/>
                <a:shade val="87000"/>
                <a:satMod val="125000"/>
              </a:schemeClr>
            </a:gs>
            <a:gs pos="70000">
              <a:schemeClr val="accent5">
                <a:hueOff val="20080648"/>
                <a:satOff val="187"/>
                <a:lumOff val="-5687"/>
                <a:alphaOff val="0"/>
                <a:tint val="100000"/>
                <a:shade val="90000"/>
                <a:satMod val="130000"/>
              </a:schemeClr>
            </a:gs>
            <a:gs pos="100000">
              <a:schemeClr val="accent5">
                <a:hueOff val="20080648"/>
                <a:satOff val="187"/>
                <a:lumOff val="-5687"/>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73270" tIns="71120" rIns="71120" bIns="71120" numCol="1" spcCol="1270" anchor="ctr" anchorCtr="0">
          <a:noAutofit/>
        </a:bodyPr>
        <a:lstStyle/>
        <a:p>
          <a:pPr marL="0" lvl="0" indent="0" algn="l" defTabSz="1244600">
            <a:lnSpc>
              <a:spcPct val="90000"/>
            </a:lnSpc>
            <a:spcBef>
              <a:spcPct val="0"/>
            </a:spcBef>
            <a:spcAft>
              <a:spcPct val="35000"/>
            </a:spcAft>
            <a:buNone/>
          </a:pPr>
          <a:r>
            <a:rPr lang="en-US" sz="2800" b="1" kern="1200" dirty="0">
              <a:latin typeface="+mj-lt"/>
            </a:rPr>
            <a:t>Change or edit the order </a:t>
          </a:r>
          <a:endParaRPr lang="en-US" sz="2800" kern="1200" dirty="0">
            <a:latin typeface="+mj-lt"/>
          </a:endParaRPr>
        </a:p>
      </dsp:txBody>
      <dsp:txXfrm>
        <a:off x="356529" y="3055648"/>
        <a:ext cx="9651471" cy="470261"/>
      </dsp:txXfrm>
    </dsp:sp>
    <dsp:sp modelId="{DA21FCE1-4C00-4119-9FAD-E76A789EF547}">
      <dsp:nvSpPr>
        <dsp:cNvPr id="0" name=""/>
        <dsp:cNvSpPr/>
      </dsp:nvSpPr>
      <dsp:spPr>
        <a:xfrm>
          <a:off x="62615" y="2996865"/>
          <a:ext cx="587827" cy="587827"/>
        </a:xfrm>
        <a:prstGeom prst="ellipse">
          <a:avLst/>
        </a:prstGeom>
        <a:solidFill>
          <a:schemeClr val="lt1">
            <a:hueOff val="0"/>
            <a:satOff val="0"/>
            <a:lumOff val="0"/>
            <a:alphaOff val="0"/>
          </a:schemeClr>
        </a:solidFill>
        <a:ln w="12700" cap="flat" cmpd="sng" algn="ctr">
          <a:solidFill>
            <a:schemeClr val="accent5">
              <a:hueOff val="20080648"/>
              <a:satOff val="187"/>
              <a:lumOff val="-5687"/>
              <a:alphaOff val="0"/>
            </a:schemeClr>
          </a:solidFill>
          <a:prstDash val="solid"/>
        </a:ln>
        <a:effectLst>
          <a:outerShdw blurRad="38100" dist="25400" dir="2700000" algn="br" rotWithShape="0">
            <a:srgbClr val="000000">
              <a:alpha val="60000"/>
            </a:srgbClr>
          </a:outerShdw>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9BFCC4-B7A2-492B-8E87-C0A9DE7F44F3}">
      <dsp:nvSpPr>
        <dsp:cNvPr id="0" name=""/>
        <dsp:cNvSpPr/>
      </dsp:nvSpPr>
      <dsp:spPr>
        <a:xfrm>
          <a:off x="-5787591" y="-886349"/>
          <a:ext cx="6894496" cy="6894496"/>
        </a:xfrm>
        <a:prstGeom prst="blockArc">
          <a:avLst>
            <a:gd name="adj1" fmla="val 18900000"/>
            <a:gd name="adj2" fmla="val 2700000"/>
            <a:gd name="adj3" fmla="val 313"/>
          </a:avLst>
        </a:prstGeom>
        <a:noFill/>
        <a:ln w="15875" cap="flat" cmpd="sng" algn="ctr">
          <a:solidFill>
            <a:schemeClr val="accent6">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304D8A18-0867-477E-8F63-9F9FAE408619}">
      <dsp:nvSpPr>
        <dsp:cNvPr id="0" name=""/>
        <dsp:cNvSpPr/>
      </dsp:nvSpPr>
      <dsp:spPr>
        <a:xfrm>
          <a:off x="359294" y="232836"/>
          <a:ext cx="6154884" cy="465469"/>
        </a:xfrm>
        <a:prstGeom prst="rect">
          <a:avLst/>
        </a:prstGeom>
        <a:solidFill>
          <a:schemeClr val="accent5">
            <a:hueOff val="0"/>
            <a:satOff val="0"/>
            <a:lumOff val="0"/>
            <a:alphaOff val="0"/>
          </a:schemeClr>
        </a:solidFill>
        <a:ln>
          <a:noFill/>
        </a:ln>
        <a:effectLst>
          <a:outerShdw blurRad="38100" dist="25400" dir="2700000" algn="br" rotWithShape="0">
            <a:srgbClr val="000000">
              <a:alpha val="6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69466" tIns="60960" rIns="60960" bIns="60960" numCol="1" spcCol="1270" anchor="ctr" anchorCtr="0">
          <a:noAutofit/>
        </a:bodyPr>
        <a:lstStyle/>
        <a:p>
          <a:pPr marL="0" lvl="0" indent="0" algn="l" defTabSz="1066800">
            <a:lnSpc>
              <a:spcPct val="90000"/>
            </a:lnSpc>
            <a:spcBef>
              <a:spcPct val="0"/>
            </a:spcBef>
            <a:spcAft>
              <a:spcPct val="35000"/>
            </a:spcAft>
            <a:buNone/>
          </a:pPr>
          <a:r>
            <a:rPr lang="en-US" sz="2400" b="1" kern="1200" dirty="0">
              <a:latin typeface="Cambria" panose="02040503050406030204" pitchFamily="18" charset="0"/>
              <a:ea typeface="Cambria" panose="02040503050406030204" pitchFamily="18" charset="0"/>
            </a:rPr>
            <a:t>User’s accounts</a:t>
          </a:r>
          <a:endParaRPr lang="en-US" sz="2400" kern="1200" dirty="0">
            <a:latin typeface="Cambria" panose="02040503050406030204" pitchFamily="18" charset="0"/>
            <a:ea typeface="Cambria" panose="02040503050406030204" pitchFamily="18" charset="0"/>
          </a:endParaRPr>
        </a:p>
      </dsp:txBody>
      <dsp:txXfrm>
        <a:off x="359294" y="232836"/>
        <a:ext cx="6154884" cy="465469"/>
      </dsp:txXfrm>
    </dsp:sp>
    <dsp:sp modelId="{CD453306-D015-4A31-89AA-DF89D1F415FF}">
      <dsp:nvSpPr>
        <dsp:cNvPr id="0" name=""/>
        <dsp:cNvSpPr/>
      </dsp:nvSpPr>
      <dsp:spPr>
        <a:xfrm>
          <a:off x="68376" y="174653"/>
          <a:ext cx="581836" cy="581836"/>
        </a:xfrm>
        <a:prstGeom prst="ellipse">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D086D895-E8AC-40FD-A34C-4DC261E66061}">
      <dsp:nvSpPr>
        <dsp:cNvPr id="0" name=""/>
        <dsp:cNvSpPr/>
      </dsp:nvSpPr>
      <dsp:spPr>
        <a:xfrm>
          <a:off x="780818" y="931450"/>
          <a:ext cx="5733360" cy="465469"/>
        </a:xfrm>
        <a:prstGeom prst="rect">
          <a:avLst/>
        </a:prstGeom>
        <a:solidFill>
          <a:schemeClr val="accent5">
            <a:hueOff val="3346775"/>
            <a:satOff val="31"/>
            <a:lumOff val="-948"/>
            <a:alphaOff val="0"/>
          </a:schemeClr>
        </a:solidFill>
        <a:ln>
          <a:noFill/>
        </a:ln>
        <a:effectLst>
          <a:outerShdw blurRad="38100" dist="25400" dir="2700000" algn="br" rotWithShape="0">
            <a:srgbClr val="000000">
              <a:alpha val="6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69466" tIns="60960" rIns="60960" bIns="60960" numCol="1" spcCol="1270" anchor="ctr" anchorCtr="0">
          <a:noAutofit/>
        </a:bodyPr>
        <a:lstStyle/>
        <a:p>
          <a:pPr marL="0" lvl="0" indent="0" algn="l" defTabSz="1066800">
            <a:lnSpc>
              <a:spcPct val="90000"/>
            </a:lnSpc>
            <a:spcBef>
              <a:spcPct val="0"/>
            </a:spcBef>
            <a:spcAft>
              <a:spcPct val="35000"/>
            </a:spcAft>
            <a:buNone/>
          </a:pPr>
          <a:r>
            <a:rPr lang="en-US" sz="2400" b="1" kern="1200">
              <a:latin typeface="Cambria" panose="02040503050406030204" pitchFamily="18" charset="0"/>
              <a:ea typeface="Cambria" panose="02040503050406030204" pitchFamily="18" charset="0"/>
            </a:rPr>
            <a:t>Creation user’s profile </a:t>
          </a:r>
          <a:endParaRPr lang="en-US" sz="2400" kern="1200">
            <a:latin typeface="Cambria" panose="02040503050406030204" pitchFamily="18" charset="0"/>
            <a:ea typeface="Cambria" panose="02040503050406030204" pitchFamily="18" charset="0"/>
          </a:endParaRPr>
        </a:p>
      </dsp:txBody>
      <dsp:txXfrm>
        <a:off x="780818" y="931450"/>
        <a:ext cx="5733360" cy="465469"/>
      </dsp:txXfrm>
    </dsp:sp>
    <dsp:sp modelId="{0E7671E4-0105-4F80-8616-A0FBDF454631}">
      <dsp:nvSpPr>
        <dsp:cNvPr id="0" name=""/>
        <dsp:cNvSpPr/>
      </dsp:nvSpPr>
      <dsp:spPr>
        <a:xfrm>
          <a:off x="489899" y="873266"/>
          <a:ext cx="581836" cy="581836"/>
        </a:xfrm>
        <a:prstGeom prst="ellipse">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20B854DF-49F4-4E00-B54F-78CBAF010D9E}">
      <dsp:nvSpPr>
        <dsp:cNvPr id="0" name=""/>
        <dsp:cNvSpPr/>
      </dsp:nvSpPr>
      <dsp:spPr>
        <a:xfrm>
          <a:off x="1011811" y="1629551"/>
          <a:ext cx="5502367" cy="465469"/>
        </a:xfrm>
        <a:prstGeom prst="rect">
          <a:avLst/>
        </a:prstGeom>
        <a:solidFill>
          <a:schemeClr val="accent5">
            <a:hueOff val="6693549"/>
            <a:satOff val="62"/>
            <a:lumOff val="-1896"/>
            <a:alphaOff val="0"/>
          </a:schemeClr>
        </a:solidFill>
        <a:ln>
          <a:noFill/>
        </a:ln>
        <a:effectLst>
          <a:outerShdw blurRad="38100" dist="25400" dir="2700000" algn="br" rotWithShape="0">
            <a:srgbClr val="000000">
              <a:alpha val="6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69466" tIns="60960" rIns="60960" bIns="60960" numCol="1" spcCol="1270" anchor="ctr" anchorCtr="0">
          <a:noAutofit/>
        </a:bodyPr>
        <a:lstStyle/>
        <a:p>
          <a:pPr marL="0" lvl="0" indent="0" algn="l" defTabSz="1066800">
            <a:lnSpc>
              <a:spcPct val="90000"/>
            </a:lnSpc>
            <a:spcBef>
              <a:spcPct val="0"/>
            </a:spcBef>
            <a:spcAft>
              <a:spcPct val="35000"/>
            </a:spcAft>
            <a:buNone/>
          </a:pPr>
          <a:r>
            <a:rPr lang="en-US" sz="2400" b="1" kern="1200" dirty="0">
              <a:latin typeface="Cambria" panose="02040503050406030204" pitchFamily="18" charset="0"/>
              <a:ea typeface="Cambria" panose="02040503050406030204" pitchFamily="18" charset="0"/>
            </a:rPr>
            <a:t>Making order </a:t>
          </a:r>
          <a:endParaRPr lang="en-US" sz="2400" kern="1200" dirty="0">
            <a:latin typeface="Cambria" panose="02040503050406030204" pitchFamily="18" charset="0"/>
            <a:ea typeface="Cambria" panose="02040503050406030204" pitchFamily="18" charset="0"/>
          </a:endParaRPr>
        </a:p>
      </dsp:txBody>
      <dsp:txXfrm>
        <a:off x="1011811" y="1629551"/>
        <a:ext cx="5502367" cy="465469"/>
      </dsp:txXfrm>
    </dsp:sp>
    <dsp:sp modelId="{8B0C42A4-711D-43DD-A49E-E9DF0F58E767}">
      <dsp:nvSpPr>
        <dsp:cNvPr id="0" name=""/>
        <dsp:cNvSpPr/>
      </dsp:nvSpPr>
      <dsp:spPr>
        <a:xfrm>
          <a:off x="720893" y="1571367"/>
          <a:ext cx="581836" cy="581836"/>
        </a:xfrm>
        <a:prstGeom prst="ellipse">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E64B06D7-457F-48EE-92EB-2286F5F5398F}">
      <dsp:nvSpPr>
        <dsp:cNvPr id="0" name=""/>
        <dsp:cNvSpPr/>
      </dsp:nvSpPr>
      <dsp:spPr>
        <a:xfrm>
          <a:off x="1085565" y="2328164"/>
          <a:ext cx="5428613" cy="465469"/>
        </a:xfrm>
        <a:prstGeom prst="rect">
          <a:avLst/>
        </a:prstGeom>
        <a:solidFill>
          <a:schemeClr val="accent5">
            <a:hueOff val="10040324"/>
            <a:satOff val="94"/>
            <a:lumOff val="-2843"/>
            <a:alphaOff val="0"/>
          </a:schemeClr>
        </a:solidFill>
        <a:ln>
          <a:noFill/>
        </a:ln>
        <a:effectLst>
          <a:outerShdw blurRad="38100" dist="25400" dir="2700000" algn="br" rotWithShape="0">
            <a:srgbClr val="000000">
              <a:alpha val="6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69466" tIns="60960" rIns="60960" bIns="60960" numCol="1" spcCol="1270" anchor="ctr" anchorCtr="0">
          <a:noAutofit/>
        </a:bodyPr>
        <a:lstStyle/>
        <a:p>
          <a:pPr marL="0" lvl="0" indent="0" algn="l" defTabSz="1066800">
            <a:lnSpc>
              <a:spcPct val="90000"/>
            </a:lnSpc>
            <a:spcBef>
              <a:spcPct val="0"/>
            </a:spcBef>
            <a:spcAft>
              <a:spcPct val="35000"/>
            </a:spcAft>
            <a:buNone/>
          </a:pPr>
          <a:r>
            <a:rPr lang="en-US" sz="2400" b="1" kern="1200" dirty="0">
              <a:latin typeface="Cambria" panose="02040503050406030204" pitchFamily="18" charset="0"/>
              <a:ea typeface="Cambria" panose="02040503050406030204" pitchFamily="18" charset="0"/>
            </a:rPr>
            <a:t>Confirm order </a:t>
          </a:r>
          <a:endParaRPr lang="en-US" sz="2400" kern="1200" dirty="0">
            <a:latin typeface="Cambria" panose="02040503050406030204" pitchFamily="18" charset="0"/>
            <a:ea typeface="Cambria" panose="02040503050406030204" pitchFamily="18" charset="0"/>
          </a:endParaRPr>
        </a:p>
      </dsp:txBody>
      <dsp:txXfrm>
        <a:off x="1085565" y="2328164"/>
        <a:ext cx="5428613" cy="465469"/>
      </dsp:txXfrm>
    </dsp:sp>
    <dsp:sp modelId="{C68BF144-240D-4F6C-8D7A-046DED9A7EE7}">
      <dsp:nvSpPr>
        <dsp:cNvPr id="0" name=""/>
        <dsp:cNvSpPr/>
      </dsp:nvSpPr>
      <dsp:spPr>
        <a:xfrm>
          <a:off x="794646" y="2269980"/>
          <a:ext cx="581836" cy="581836"/>
        </a:xfrm>
        <a:prstGeom prst="ellipse">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839B607A-19F0-49E5-95A7-9651B7D8C530}">
      <dsp:nvSpPr>
        <dsp:cNvPr id="0" name=""/>
        <dsp:cNvSpPr/>
      </dsp:nvSpPr>
      <dsp:spPr>
        <a:xfrm>
          <a:off x="1011811" y="3026777"/>
          <a:ext cx="5502367" cy="465469"/>
        </a:xfrm>
        <a:prstGeom prst="rect">
          <a:avLst/>
        </a:prstGeom>
        <a:solidFill>
          <a:schemeClr val="accent5">
            <a:hueOff val="13387099"/>
            <a:satOff val="125"/>
            <a:lumOff val="-3791"/>
            <a:alphaOff val="0"/>
          </a:schemeClr>
        </a:solidFill>
        <a:ln>
          <a:noFill/>
        </a:ln>
        <a:effectLst>
          <a:outerShdw blurRad="38100" dist="25400" dir="2700000" algn="br" rotWithShape="0">
            <a:srgbClr val="000000">
              <a:alpha val="6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69466" tIns="60960" rIns="60960" bIns="60960" numCol="1" spcCol="1270" anchor="ctr" anchorCtr="0">
          <a:noAutofit/>
        </a:bodyPr>
        <a:lstStyle/>
        <a:p>
          <a:pPr marL="0" lvl="0" indent="0" algn="l" defTabSz="1066800">
            <a:lnSpc>
              <a:spcPct val="90000"/>
            </a:lnSpc>
            <a:spcBef>
              <a:spcPct val="0"/>
            </a:spcBef>
            <a:spcAft>
              <a:spcPct val="35000"/>
            </a:spcAft>
            <a:buNone/>
          </a:pPr>
          <a:r>
            <a:rPr lang="en-US" sz="2400" b="1" kern="1200" dirty="0">
              <a:latin typeface="Cambria" panose="02040503050406030204" pitchFamily="18" charset="0"/>
              <a:ea typeface="Cambria" panose="02040503050406030204" pitchFamily="18" charset="0"/>
            </a:rPr>
            <a:t>View order details </a:t>
          </a:r>
          <a:endParaRPr lang="en-US" sz="2400" kern="1200" dirty="0">
            <a:latin typeface="Cambria" panose="02040503050406030204" pitchFamily="18" charset="0"/>
            <a:ea typeface="Cambria" panose="02040503050406030204" pitchFamily="18" charset="0"/>
          </a:endParaRPr>
        </a:p>
      </dsp:txBody>
      <dsp:txXfrm>
        <a:off x="1011811" y="3026777"/>
        <a:ext cx="5502367" cy="465469"/>
      </dsp:txXfrm>
    </dsp:sp>
    <dsp:sp modelId="{CE2E1BE8-ACF4-49BE-91B0-A8F35204FF38}">
      <dsp:nvSpPr>
        <dsp:cNvPr id="0" name=""/>
        <dsp:cNvSpPr/>
      </dsp:nvSpPr>
      <dsp:spPr>
        <a:xfrm>
          <a:off x="720893" y="2968594"/>
          <a:ext cx="581836" cy="581836"/>
        </a:xfrm>
        <a:prstGeom prst="ellipse">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CF4DD055-F0EA-4BDC-8B2B-2455A5EE3C01}">
      <dsp:nvSpPr>
        <dsp:cNvPr id="0" name=""/>
        <dsp:cNvSpPr/>
      </dsp:nvSpPr>
      <dsp:spPr>
        <a:xfrm>
          <a:off x="780818" y="3724878"/>
          <a:ext cx="5733360" cy="465469"/>
        </a:xfrm>
        <a:prstGeom prst="rect">
          <a:avLst/>
        </a:prstGeom>
        <a:solidFill>
          <a:schemeClr val="accent5">
            <a:hueOff val="16733873"/>
            <a:satOff val="156"/>
            <a:lumOff val="-4739"/>
            <a:alphaOff val="0"/>
          </a:schemeClr>
        </a:solidFill>
        <a:ln>
          <a:noFill/>
        </a:ln>
        <a:effectLst>
          <a:outerShdw blurRad="38100" dist="25400" dir="2700000" algn="br" rotWithShape="0">
            <a:srgbClr val="000000">
              <a:alpha val="6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69466" tIns="60960" rIns="60960" bIns="60960" numCol="1" spcCol="1270" anchor="ctr" anchorCtr="0">
          <a:noAutofit/>
        </a:bodyPr>
        <a:lstStyle/>
        <a:p>
          <a:pPr marL="0" lvl="0" indent="0" algn="l" defTabSz="1066800">
            <a:lnSpc>
              <a:spcPct val="90000"/>
            </a:lnSpc>
            <a:spcBef>
              <a:spcPct val="0"/>
            </a:spcBef>
            <a:spcAft>
              <a:spcPct val="35000"/>
            </a:spcAft>
            <a:buNone/>
          </a:pPr>
          <a:r>
            <a:rPr lang="en-US" sz="2400" b="1" kern="1200" dirty="0">
              <a:latin typeface="Cambria" panose="02040503050406030204" pitchFamily="18" charset="0"/>
              <a:ea typeface="Cambria" panose="02040503050406030204" pitchFamily="18" charset="0"/>
            </a:rPr>
            <a:t>Cancellation </a:t>
          </a:r>
          <a:endParaRPr lang="en-US" sz="2400" kern="1200" dirty="0">
            <a:latin typeface="Cambria" panose="02040503050406030204" pitchFamily="18" charset="0"/>
            <a:ea typeface="Cambria" panose="02040503050406030204" pitchFamily="18" charset="0"/>
          </a:endParaRPr>
        </a:p>
      </dsp:txBody>
      <dsp:txXfrm>
        <a:off x="780818" y="3724878"/>
        <a:ext cx="5733360" cy="465469"/>
      </dsp:txXfrm>
    </dsp:sp>
    <dsp:sp modelId="{07D3109B-7400-435A-A864-553FEEFEB3FC}">
      <dsp:nvSpPr>
        <dsp:cNvPr id="0" name=""/>
        <dsp:cNvSpPr/>
      </dsp:nvSpPr>
      <dsp:spPr>
        <a:xfrm>
          <a:off x="489899" y="3666695"/>
          <a:ext cx="581836" cy="581836"/>
        </a:xfrm>
        <a:prstGeom prst="ellipse">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648BD28F-6764-4C28-9FCD-1CD8104E8FA1}">
      <dsp:nvSpPr>
        <dsp:cNvPr id="0" name=""/>
        <dsp:cNvSpPr/>
      </dsp:nvSpPr>
      <dsp:spPr>
        <a:xfrm>
          <a:off x="359294" y="4423492"/>
          <a:ext cx="6154884" cy="465469"/>
        </a:xfrm>
        <a:prstGeom prst="rect">
          <a:avLst/>
        </a:prstGeom>
        <a:solidFill>
          <a:schemeClr val="accent5">
            <a:hueOff val="20080648"/>
            <a:satOff val="187"/>
            <a:lumOff val="-5687"/>
            <a:alphaOff val="0"/>
          </a:schemeClr>
        </a:solidFill>
        <a:ln>
          <a:noFill/>
        </a:ln>
        <a:effectLst>
          <a:outerShdw blurRad="38100" dist="25400" dir="2700000" algn="br" rotWithShape="0">
            <a:srgbClr val="000000">
              <a:alpha val="6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69466" tIns="60960" rIns="60960" bIns="60960" numCol="1" spcCol="1270" anchor="ctr" anchorCtr="0">
          <a:noAutofit/>
        </a:bodyPr>
        <a:lstStyle/>
        <a:p>
          <a:pPr marL="0" lvl="0" indent="0" algn="l" defTabSz="1066800">
            <a:lnSpc>
              <a:spcPct val="90000"/>
            </a:lnSpc>
            <a:spcBef>
              <a:spcPct val="0"/>
            </a:spcBef>
            <a:spcAft>
              <a:spcPct val="35000"/>
            </a:spcAft>
            <a:buNone/>
          </a:pPr>
          <a:r>
            <a:rPr lang="en-US" sz="2400" b="1" kern="1200" dirty="0">
              <a:latin typeface="Cambria" panose="02040503050406030204" pitchFamily="18" charset="0"/>
              <a:ea typeface="Cambria" panose="02040503050406030204" pitchFamily="18" charset="0"/>
            </a:rPr>
            <a:t>Update profile  </a:t>
          </a:r>
          <a:endParaRPr lang="en-US" sz="2400" kern="1200" dirty="0">
            <a:latin typeface="Cambria" panose="02040503050406030204" pitchFamily="18" charset="0"/>
            <a:ea typeface="Cambria" panose="02040503050406030204" pitchFamily="18" charset="0"/>
          </a:endParaRPr>
        </a:p>
      </dsp:txBody>
      <dsp:txXfrm>
        <a:off x="359294" y="4423492"/>
        <a:ext cx="6154884" cy="465469"/>
      </dsp:txXfrm>
    </dsp:sp>
    <dsp:sp modelId="{FE23F1DD-A294-497F-B71F-7A50471B0AD0}">
      <dsp:nvSpPr>
        <dsp:cNvPr id="0" name=""/>
        <dsp:cNvSpPr/>
      </dsp:nvSpPr>
      <dsp:spPr>
        <a:xfrm>
          <a:off x="68376" y="4365308"/>
          <a:ext cx="581836" cy="581836"/>
        </a:xfrm>
        <a:prstGeom prst="ellipse">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FD921E-3628-457C-9F51-E5610A25CEC9}">
      <dsp:nvSpPr>
        <dsp:cNvPr id="0" name=""/>
        <dsp:cNvSpPr/>
      </dsp:nvSpPr>
      <dsp:spPr>
        <a:xfrm>
          <a:off x="0" y="1571"/>
          <a:ext cx="10058399" cy="79640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4A1621F-5601-44AA-8D0A-858B16B6A4F2}">
      <dsp:nvSpPr>
        <dsp:cNvPr id="0" name=""/>
        <dsp:cNvSpPr/>
      </dsp:nvSpPr>
      <dsp:spPr>
        <a:xfrm>
          <a:off x="240913" y="180763"/>
          <a:ext cx="438024" cy="43802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62DEB20-91A5-4C9E-819F-3C346242E0E9}">
      <dsp:nvSpPr>
        <dsp:cNvPr id="0" name=""/>
        <dsp:cNvSpPr/>
      </dsp:nvSpPr>
      <dsp:spPr>
        <a:xfrm>
          <a:off x="919851" y="1571"/>
          <a:ext cx="4526280" cy="7964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286" tIns="84286" rIns="84286" bIns="84286" numCol="1" spcCol="1270" anchor="ctr" anchorCtr="0">
          <a:noAutofit/>
        </a:bodyPr>
        <a:lstStyle/>
        <a:p>
          <a:pPr marL="0" lvl="0" indent="0" algn="l" defTabSz="977900">
            <a:lnSpc>
              <a:spcPct val="90000"/>
            </a:lnSpc>
            <a:spcBef>
              <a:spcPct val="0"/>
            </a:spcBef>
            <a:spcAft>
              <a:spcPct val="35000"/>
            </a:spcAft>
            <a:buNone/>
          </a:pPr>
          <a:r>
            <a:rPr lang="en-US" sz="2200" b="1" kern="1200" dirty="0">
              <a:latin typeface="+mj-lt"/>
            </a:rPr>
            <a:t>Performance</a:t>
          </a:r>
          <a:endParaRPr lang="en-US" sz="2200" kern="1200" dirty="0">
            <a:latin typeface="+mj-lt"/>
          </a:endParaRPr>
        </a:p>
      </dsp:txBody>
      <dsp:txXfrm>
        <a:off x="919851" y="1571"/>
        <a:ext cx="4526280" cy="796407"/>
      </dsp:txXfrm>
    </dsp:sp>
    <dsp:sp modelId="{6558E828-9F63-4663-8734-D91A10E3F106}">
      <dsp:nvSpPr>
        <dsp:cNvPr id="0" name=""/>
        <dsp:cNvSpPr/>
      </dsp:nvSpPr>
      <dsp:spPr>
        <a:xfrm>
          <a:off x="5446131" y="1571"/>
          <a:ext cx="4612268" cy="7964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286" tIns="84286" rIns="84286" bIns="84286" numCol="1" spcCol="1270" anchor="ctr" anchorCtr="0">
          <a:noAutofit/>
        </a:bodyPr>
        <a:lstStyle/>
        <a:p>
          <a:pPr marL="0" lvl="0" indent="0" algn="l" defTabSz="711200">
            <a:lnSpc>
              <a:spcPct val="90000"/>
            </a:lnSpc>
            <a:spcBef>
              <a:spcPct val="0"/>
            </a:spcBef>
            <a:spcAft>
              <a:spcPct val="35000"/>
            </a:spcAft>
            <a:buNone/>
          </a:pPr>
          <a:r>
            <a:rPr lang="en-US" sz="1600" b="1" kern="1200" dirty="0">
              <a:latin typeface="+mj-lt"/>
            </a:rPr>
            <a:t>Our system must be with good performance to support the ordering process and to avoid any delay in our system. </a:t>
          </a:r>
          <a:endParaRPr lang="en-US" sz="1600" kern="1200" dirty="0">
            <a:latin typeface="+mj-lt"/>
          </a:endParaRPr>
        </a:p>
      </dsp:txBody>
      <dsp:txXfrm>
        <a:off x="5446131" y="1571"/>
        <a:ext cx="4612268" cy="796407"/>
      </dsp:txXfrm>
    </dsp:sp>
    <dsp:sp modelId="{E75B089C-0EF1-460A-AF2B-04EA6EAC7065}">
      <dsp:nvSpPr>
        <dsp:cNvPr id="0" name=""/>
        <dsp:cNvSpPr/>
      </dsp:nvSpPr>
      <dsp:spPr>
        <a:xfrm>
          <a:off x="0" y="997081"/>
          <a:ext cx="10058399" cy="79640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EB283B-CF62-4244-ADB4-8757D8B684DC}">
      <dsp:nvSpPr>
        <dsp:cNvPr id="0" name=""/>
        <dsp:cNvSpPr/>
      </dsp:nvSpPr>
      <dsp:spPr>
        <a:xfrm>
          <a:off x="240913" y="1176272"/>
          <a:ext cx="438024" cy="43802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1C41EF6-4587-4F7C-A346-029FE91016D0}">
      <dsp:nvSpPr>
        <dsp:cNvPr id="0" name=""/>
        <dsp:cNvSpPr/>
      </dsp:nvSpPr>
      <dsp:spPr>
        <a:xfrm>
          <a:off x="919851" y="997081"/>
          <a:ext cx="4526280" cy="7964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286" tIns="84286" rIns="84286" bIns="84286" numCol="1" spcCol="1270" anchor="ctr" anchorCtr="0">
          <a:noAutofit/>
        </a:bodyPr>
        <a:lstStyle/>
        <a:p>
          <a:pPr marL="0" lvl="0" indent="0" algn="l" defTabSz="977900">
            <a:lnSpc>
              <a:spcPct val="90000"/>
            </a:lnSpc>
            <a:spcBef>
              <a:spcPct val="0"/>
            </a:spcBef>
            <a:spcAft>
              <a:spcPct val="35000"/>
            </a:spcAft>
            <a:buNone/>
          </a:pPr>
          <a:r>
            <a:rPr lang="en-US" sz="2200" b="1" kern="1200" dirty="0">
              <a:latin typeface="+mj-lt"/>
            </a:rPr>
            <a:t>Usability</a:t>
          </a:r>
          <a:endParaRPr lang="en-US" sz="2200" kern="1200" dirty="0">
            <a:latin typeface="+mj-lt"/>
          </a:endParaRPr>
        </a:p>
      </dsp:txBody>
      <dsp:txXfrm>
        <a:off x="919851" y="997081"/>
        <a:ext cx="4526280" cy="796407"/>
      </dsp:txXfrm>
    </dsp:sp>
    <dsp:sp modelId="{43705F20-9DA0-4886-A623-BBD5A0910636}">
      <dsp:nvSpPr>
        <dsp:cNvPr id="0" name=""/>
        <dsp:cNvSpPr/>
      </dsp:nvSpPr>
      <dsp:spPr>
        <a:xfrm>
          <a:off x="5446131" y="997081"/>
          <a:ext cx="4612268" cy="7964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286" tIns="84286" rIns="84286" bIns="84286" numCol="1" spcCol="1270" anchor="ctr" anchorCtr="0">
          <a:noAutofit/>
        </a:bodyPr>
        <a:lstStyle/>
        <a:p>
          <a:pPr marL="0" lvl="0" indent="0" algn="l" defTabSz="711200">
            <a:lnSpc>
              <a:spcPct val="90000"/>
            </a:lnSpc>
            <a:spcBef>
              <a:spcPct val="0"/>
            </a:spcBef>
            <a:spcAft>
              <a:spcPct val="35000"/>
            </a:spcAft>
            <a:buNone/>
          </a:pPr>
          <a:r>
            <a:rPr lang="en-US" sz="1600" b="1" kern="1200" dirty="0">
              <a:latin typeface="+mj-lt"/>
            </a:rPr>
            <a:t>Our system must be easy for using it and so efficient and must be simple to the customer for using it to do his task very quickly</a:t>
          </a:r>
          <a:endParaRPr lang="en-US" sz="1600" kern="1200" dirty="0">
            <a:latin typeface="+mj-lt"/>
          </a:endParaRPr>
        </a:p>
      </dsp:txBody>
      <dsp:txXfrm>
        <a:off x="5446131" y="997081"/>
        <a:ext cx="4612268" cy="796407"/>
      </dsp:txXfrm>
    </dsp:sp>
    <dsp:sp modelId="{88669F41-5317-4CBB-A196-298528F137EA}">
      <dsp:nvSpPr>
        <dsp:cNvPr id="0" name=""/>
        <dsp:cNvSpPr/>
      </dsp:nvSpPr>
      <dsp:spPr>
        <a:xfrm>
          <a:off x="0" y="1992590"/>
          <a:ext cx="10058399" cy="79640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205246D-26A8-4171-BAC9-D06EF353034F}">
      <dsp:nvSpPr>
        <dsp:cNvPr id="0" name=""/>
        <dsp:cNvSpPr/>
      </dsp:nvSpPr>
      <dsp:spPr>
        <a:xfrm>
          <a:off x="240913" y="2171782"/>
          <a:ext cx="438024" cy="43802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C46FBE5-82B6-4DC1-B513-09929B913893}">
      <dsp:nvSpPr>
        <dsp:cNvPr id="0" name=""/>
        <dsp:cNvSpPr/>
      </dsp:nvSpPr>
      <dsp:spPr>
        <a:xfrm>
          <a:off x="919851" y="1992590"/>
          <a:ext cx="4526280" cy="7964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286" tIns="84286" rIns="84286" bIns="84286" numCol="1" spcCol="1270" anchor="ctr" anchorCtr="0">
          <a:noAutofit/>
        </a:bodyPr>
        <a:lstStyle/>
        <a:p>
          <a:pPr marL="0" lvl="0" indent="0" algn="l" defTabSz="977900">
            <a:lnSpc>
              <a:spcPct val="90000"/>
            </a:lnSpc>
            <a:spcBef>
              <a:spcPct val="0"/>
            </a:spcBef>
            <a:spcAft>
              <a:spcPct val="35000"/>
            </a:spcAft>
            <a:buNone/>
          </a:pPr>
          <a:r>
            <a:rPr lang="en-US" sz="2200" b="1" kern="1200" dirty="0">
              <a:latin typeface="+mj-lt"/>
            </a:rPr>
            <a:t>Integrity</a:t>
          </a:r>
          <a:endParaRPr lang="en-US" sz="2200" kern="1200" dirty="0">
            <a:latin typeface="+mj-lt"/>
          </a:endParaRPr>
        </a:p>
      </dsp:txBody>
      <dsp:txXfrm>
        <a:off x="919851" y="1992590"/>
        <a:ext cx="4526280" cy="796407"/>
      </dsp:txXfrm>
    </dsp:sp>
    <dsp:sp modelId="{BFED4B28-C787-4161-8C49-241D251B253F}">
      <dsp:nvSpPr>
        <dsp:cNvPr id="0" name=""/>
        <dsp:cNvSpPr/>
      </dsp:nvSpPr>
      <dsp:spPr>
        <a:xfrm>
          <a:off x="5446131" y="1992590"/>
          <a:ext cx="4612268" cy="7964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286" tIns="84286" rIns="84286" bIns="84286" numCol="1" spcCol="1270" anchor="ctr" anchorCtr="0">
          <a:noAutofit/>
        </a:bodyPr>
        <a:lstStyle/>
        <a:p>
          <a:pPr marL="0" lvl="0" indent="0" algn="l" defTabSz="711200">
            <a:lnSpc>
              <a:spcPct val="90000"/>
            </a:lnSpc>
            <a:spcBef>
              <a:spcPct val="0"/>
            </a:spcBef>
            <a:spcAft>
              <a:spcPct val="35000"/>
            </a:spcAft>
            <a:buNone/>
          </a:pPr>
          <a:r>
            <a:rPr lang="en-US" sz="1600" b="1" kern="1200" dirty="0">
              <a:latin typeface="+mj-lt"/>
            </a:rPr>
            <a:t>Each component in our system must be integrated with each other to be working together and doing all processes with high performance</a:t>
          </a:r>
          <a:endParaRPr lang="en-US" sz="1600" kern="1200" dirty="0">
            <a:latin typeface="+mj-lt"/>
          </a:endParaRPr>
        </a:p>
      </dsp:txBody>
      <dsp:txXfrm>
        <a:off x="5446131" y="1992590"/>
        <a:ext cx="4612268" cy="796407"/>
      </dsp:txXfrm>
    </dsp:sp>
    <dsp:sp modelId="{1D9B5477-A786-4716-9DC9-0B62474A37E4}">
      <dsp:nvSpPr>
        <dsp:cNvPr id="0" name=""/>
        <dsp:cNvSpPr/>
      </dsp:nvSpPr>
      <dsp:spPr>
        <a:xfrm>
          <a:off x="0" y="2988100"/>
          <a:ext cx="10058399" cy="79640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ECB76C6-C0A2-481A-B4D1-24383FD65C54}">
      <dsp:nvSpPr>
        <dsp:cNvPr id="0" name=""/>
        <dsp:cNvSpPr/>
      </dsp:nvSpPr>
      <dsp:spPr>
        <a:xfrm>
          <a:off x="240913" y="3167292"/>
          <a:ext cx="438024" cy="43802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E239FD3-4DF3-43DE-A978-FBF687C563B2}">
      <dsp:nvSpPr>
        <dsp:cNvPr id="0" name=""/>
        <dsp:cNvSpPr/>
      </dsp:nvSpPr>
      <dsp:spPr>
        <a:xfrm>
          <a:off x="919851" y="2988100"/>
          <a:ext cx="4526280" cy="7964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286" tIns="84286" rIns="84286" bIns="84286" numCol="1" spcCol="1270" anchor="ctr" anchorCtr="0">
          <a:noAutofit/>
        </a:bodyPr>
        <a:lstStyle/>
        <a:p>
          <a:pPr marL="0" lvl="0" indent="0" algn="l" defTabSz="977900">
            <a:lnSpc>
              <a:spcPct val="90000"/>
            </a:lnSpc>
            <a:spcBef>
              <a:spcPct val="0"/>
            </a:spcBef>
            <a:spcAft>
              <a:spcPct val="35000"/>
            </a:spcAft>
            <a:buNone/>
          </a:pPr>
          <a:r>
            <a:rPr lang="en-US" sz="2200" b="1" kern="1200" dirty="0">
              <a:latin typeface="+mj-lt"/>
            </a:rPr>
            <a:t>Security</a:t>
          </a:r>
          <a:endParaRPr lang="en-US" sz="2200" kern="1200" dirty="0">
            <a:latin typeface="+mj-lt"/>
          </a:endParaRPr>
        </a:p>
      </dsp:txBody>
      <dsp:txXfrm>
        <a:off x="919851" y="2988100"/>
        <a:ext cx="4526280" cy="796407"/>
      </dsp:txXfrm>
    </dsp:sp>
    <dsp:sp modelId="{C9B55CFF-BACC-4C6D-8F23-6051BAA53C56}">
      <dsp:nvSpPr>
        <dsp:cNvPr id="0" name=""/>
        <dsp:cNvSpPr/>
      </dsp:nvSpPr>
      <dsp:spPr>
        <a:xfrm>
          <a:off x="5446131" y="2988100"/>
          <a:ext cx="4612268" cy="7964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286" tIns="84286" rIns="84286" bIns="84286" numCol="1" spcCol="1270" anchor="ctr" anchorCtr="0">
          <a:noAutofit/>
        </a:bodyPr>
        <a:lstStyle/>
        <a:p>
          <a:pPr marL="0" lvl="0" indent="0" algn="l" defTabSz="711200">
            <a:lnSpc>
              <a:spcPct val="90000"/>
            </a:lnSpc>
            <a:spcBef>
              <a:spcPct val="0"/>
            </a:spcBef>
            <a:spcAft>
              <a:spcPct val="35000"/>
            </a:spcAft>
            <a:buNone/>
          </a:pPr>
          <a:r>
            <a:rPr lang="en-US" sz="1600" b="1" kern="1200" dirty="0">
              <a:latin typeface="+mj-lt"/>
            </a:rPr>
            <a:t>Our system must be secure because to avoid any hack about our data and the data is very important</a:t>
          </a:r>
          <a:r>
            <a:rPr lang="en-US" sz="1600" kern="1200" dirty="0"/>
            <a:t>.</a:t>
          </a:r>
        </a:p>
      </dsp:txBody>
      <dsp:txXfrm>
        <a:off x="5446131" y="2988100"/>
        <a:ext cx="4612268" cy="796407"/>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92BB05-08B9-4ACC-8A62-2F76234F13D6}" type="datetimeFigureOut">
              <a:rPr lang="en-US" smtClean="0"/>
              <a:t>6/3/2021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6D8A7E-9140-4799-8BDA-86476CAF8F9E}" type="slidenum">
              <a:rPr lang="en-US" smtClean="0"/>
              <a:t>‹#›</a:t>
            </a:fld>
            <a:endParaRPr lang="en-US"/>
          </a:p>
        </p:txBody>
      </p:sp>
    </p:spTree>
    <p:extLst>
      <p:ext uri="{BB962C8B-B14F-4D97-AF65-F5344CB8AC3E}">
        <p14:creationId xmlns:p14="http://schemas.microsoft.com/office/powerpoint/2010/main" val="29639218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A8C0F91A-8F86-4BFC-9BFF-B7B3AD62400D}" type="datetime1">
              <a:rPr lang="en-US" smtClean="0"/>
              <a:t>6/3/2021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26071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3516BE22-0276-461B-9BBF-C1511FDEB417}" type="datetime1">
              <a:rPr lang="en-US" smtClean="0"/>
              <a:t>6/3/2021</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542289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1E2014FD-B51E-484F-A5B5-1A83ABFB2AA1}" type="datetime1">
              <a:rPr lang="en-US" smtClean="0"/>
              <a:t>6/3/2021</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81231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1D3F12E2-57CE-4657-9192-DE1D084C6F68}" type="datetime1">
              <a:rPr lang="en-US" smtClean="0"/>
              <a:t>6/3/2021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213240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1FF0AC41-268E-4DF6-B2E6-E8491C0EDDEE}" type="datetime1">
              <a:rPr lang="en-US" smtClean="0"/>
              <a:t>6/3/2021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169437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66840D14-E8D9-43EF-98A4-720217FF71DB}" type="datetime1">
              <a:rPr lang="en-US" smtClean="0"/>
              <a:t>6/3/2021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97579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E9EA3D26-64BB-4A99-97C6-A461FCB15040}" type="datetime1">
              <a:rPr lang="en-US" smtClean="0"/>
              <a:t>6/3/2021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62358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AD052DD0-DB6B-4A1B-8F29-9E0B7BFFD845}" type="datetime1">
              <a:rPr lang="en-US" smtClean="0"/>
              <a:t>6/3/2021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41355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5E3AAE86-84AB-42E2-92CB-CFF70B97DF04}" type="datetime1">
              <a:rPr lang="en-US" smtClean="0"/>
              <a:t>6/3/2021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153864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B1D457D4-662B-4968-B9A1-B52537001454}" type="datetime1">
              <a:rPr lang="en-US" smtClean="0"/>
              <a:t>6/3/2021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4033675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F23485B0-7F4E-4601-B1A4-E878F513C34B}" type="datetime1">
              <a:rPr lang="en-US" smtClean="0"/>
              <a:t>6/3/2021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49176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A110A056-8229-4111-8E78-6C46D2B101E4}" type="datetime1">
              <a:rPr lang="en-US" smtClean="0"/>
              <a:t>6/3/2021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9283661"/>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hf hdr="0" ftr="0" dt="0"/>
  <p:txStyles>
    <p:title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1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1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1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1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flickr.com/photos/sumt7/22734737763" TargetMode="External"/><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www.freepngimg.com/png/85354-text-question-blog-questions-logo-any" TargetMode="External"/><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hyperlink" Target="http://www.publicdomainpictures.net/view-image.php?image=222895&amp;picture=thank-you-lobster-text-title" TargetMode="External"/><Relationship Id="rId2" Type="http://schemas.openxmlformats.org/officeDocument/2006/relationships/image" Target="../media/image35.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Text&#10;&#10;Description automatically generated">
            <a:extLst>
              <a:ext uri="{FF2B5EF4-FFF2-40B4-BE49-F238E27FC236}">
                <a16:creationId xmlns:a16="http://schemas.microsoft.com/office/drawing/2014/main" id="{9E58164F-56CD-434A-AF4B-2FE4552296A9}"/>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b="4255"/>
          <a:stretch/>
        </p:blipFill>
        <p:spPr>
          <a:xfrm>
            <a:off x="20" y="10"/>
            <a:ext cx="12191980" cy="6857990"/>
          </a:xfrm>
          <a:prstGeom prst="rect">
            <a:avLst/>
          </a:prstGeom>
        </p:spPr>
      </p:pic>
      <p:sp>
        <p:nvSpPr>
          <p:cNvPr id="2" name="Slide Number Placeholder 1">
            <a:extLst>
              <a:ext uri="{FF2B5EF4-FFF2-40B4-BE49-F238E27FC236}">
                <a16:creationId xmlns:a16="http://schemas.microsoft.com/office/drawing/2014/main" id="{BF3DC1C2-EC97-473C-A302-4F29258AA171}"/>
              </a:ext>
            </a:extLst>
          </p:cNvPr>
          <p:cNvSpPr>
            <a:spLocks noGrp="1"/>
          </p:cNvSpPr>
          <p:nvPr>
            <p:ph type="sldNum" sz="quarter" idx="12"/>
          </p:nvPr>
        </p:nvSpPr>
        <p:spPr>
          <a:xfrm>
            <a:off x="10993582" y="6446838"/>
            <a:ext cx="780010" cy="365125"/>
          </a:xfrm>
        </p:spPr>
        <p:txBody>
          <a:bodyPr>
            <a:normAutofit/>
          </a:bodyPr>
          <a:lstStyle/>
          <a:p>
            <a:pPr>
              <a:spcAft>
                <a:spcPts val="600"/>
              </a:spcAft>
            </a:pPr>
            <a:fld id="{3A98EE3D-8CD1-4C3F-BD1C-C98C9596463C}" type="slidenum">
              <a:rPr lang="en-US" smtClean="0"/>
              <a:pPr>
                <a:spcAft>
                  <a:spcPts val="600"/>
                </a:spcAft>
              </a:pPr>
              <a:t>1</a:t>
            </a:fld>
            <a:endParaRPr lang="en-US"/>
          </a:p>
        </p:txBody>
      </p:sp>
    </p:spTree>
    <p:extLst>
      <p:ext uri="{BB962C8B-B14F-4D97-AF65-F5344CB8AC3E}">
        <p14:creationId xmlns:p14="http://schemas.microsoft.com/office/powerpoint/2010/main" val="21447651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B4D0E555-16F6-44D0-BF56-AF5FF5BDE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117041D-1A7B-4ECA-AB68-3CFDB6726B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4" cy="6858000"/>
          </a:xfrm>
          <a:prstGeom prst="rect">
            <a:avLst/>
          </a:prstGeom>
          <a:solidFill>
            <a:srgbClr val="8AAA8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EC05E93-232B-40DE-8651-7A11EA14E8E0}"/>
              </a:ext>
            </a:extLst>
          </p:cNvPr>
          <p:cNvSpPr>
            <a:spLocks noGrp="1"/>
          </p:cNvSpPr>
          <p:nvPr>
            <p:ph type="title"/>
          </p:nvPr>
        </p:nvSpPr>
        <p:spPr>
          <a:xfrm>
            <a:off x="435869" y="640080"/>
            <a:ext cx="3659246" cy="2862699"/>
          </a:xfrm>
        </p:spPr>
        <p:txBody>
          <a:bodyPr vert="horz" lIns="91440" tIns="45720" rIns="91440" bIns="45720" rtlCol="0" anchor="b">
            <a:normAutofit/>
          </a:bodyPr>
          <a:lstStyle/>
          <a:p>
            <a:r>
              <a:rPr lang="en-US" sz="4400" b="1">
                <a:solidFill>
                  <a:srgbClr val="FFFFFF"/>
                </a:solidFill>
              </a:rPr>
              <a:t>Context level</a:t>
            </a:r>
          </a:p>
        </p:txBody>
      </p:sp>
      <p:cxnSp>
        <p:nvCxnSpPr>
          <p:cNvPr id="18" name="Straight Connector 17">
            <a:extLst>
              <a:ext uri="{FF2B5EF4-FFF2-40B4-BE49-F238E27FC236}">
                <a16:creationId xmlns:a16="http://schemas.microsoft.com/office/drawing/2014/main" id="{ABCD2462-4C1E-401A-AC2D-F799A138B2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3852" y="3663649"/>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5" name="Content Placeholder 4" descr="Diagram&#10;&#10;Description automatically generated">
            <a:extLst>
              <a:ext uri="{FF2B5EF4-FFF2-40B4-BE49-F238E27FC236}">
                <a16:creationId xmlns:a16="http://schemas.microsoft.com/office/drawing/2014/main" id="{3B0E363B-B43D-4B50-8F83-1DC234CCC6D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82335" y="1052091"/>
            <a:ext cx="6275667" cy="4753817"/>
          </a:xfrm>
          <a:prstGeom prst="rect">
            <a:avLst/>
          </a:prstGeom>
        </p:spPr>
      </p:pic>
      <p:sp>
        <p:nvSpPr>
          <p:cNvPr id="8" name="Slide Number Placeholder 7">
            <a:extLst>
              <a:ext uri="{FF2B5EF4-FFF2-40B4-BE49-F238E27FC236}">
                <a16:creationId xmlns:a16="http://schemas.microsoft.com/office/drawing/2014/main" id="{D8779C5E-E9F2-4024-BB74-97AC4B5F4A66}"/>
              </a:ext>
            </a:extLst>
          </p:cNvPr>
          <p:cNvSpPr>
            <a:spLocks noGrp="1"/>
          </p:cNvSpPr>
          <p:nvPr>
            <p:ph type="sldNum" sz="quarter" idx="12"/>
          </p:nvPr>
        </p:nvSpPr>
        <p:spPr/>
        <p:txBody>
          <a:bodyPr/>
          <a:lstStyle/>
          <a:p>
            <a:fld id="{3A98EE3D-8CD1-4C3F-BD1C-C98C9596463C}" type="slidenum">
              <a:rPr lang="en-US" smtClean="0"/>
              <a:t>10</a:t>
            </a:fld>
            <a:endParaRPr lang="en-US" dirty="0"/>
          </a:p>
        </p:txBody>
      </p:sp>
    </p:spTree>
    <p:extLst>
      <p:ext uri="{BB962C8B-B14F-4D97-AF65-F5344CB8AC3E}">
        <p14:creationId xmlns:p14="http://schemas.microsoft.com/office/powerpoint/2010/main" val="403275612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33428ACC-71EC-4171-9527-10983BA6B4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8C76DB-1D2C-40F4-A021-9CFE5E17DD58}"/>
              </a:ext>
            </a:extLst>
          </p:cNvPr>
          <p:cNvSpPr>
            <a:spLocks noGrp="1"/>
          </p:cNvSpPr>
          <p:nvPr>
            <p:ph type="title"/>
          </p:nvPr>
        </p:nvSpPr>
        <p:spPr>
          <a:xfrm>
            <a:off x="8141110" y="639098"/>
            <a:ext cx="3401961" cy="3494790"/>
          </a:xfrm>
        </p:spPr>
        <p:txBody>
          <a:bodyPr vert="horz" lIns="91440" tIns="45720" rIns="91440" bIns="45720" rtlCol="0" anchor="b">
            <a:normAutofit/>
          </a:bodyPr>
          <a:lstStyle/>
          <a:p>
            <a:r>
              <a:rPr lang="en-US" sz="5400" b="1">
                <a:solidFill>
                  <a:schemeClr val="tx1">
                    <a:lumMod val="85000"/>
                    <a:lumOff val="15000"/>
                  </a:schemeClr>
                </a:solidFill>
              </a:rPr>
              <a:t>Zero Level</a:t>
            </a:r>
          </a:p>
        </p:txBody>
      </p:sp>
      <p:pic>
        <p:nvPicPr>
          <p:cNvPr id="7" name="Content Placeholder 6" descr="Diagram&#10;&#10;Description automatically generated">
            <a:extLst>
              <a:ext uri="{FF2B5EF4-FFF2-40B4-BE49-F238E27FC236}">
                <a16:creationId xmlns:a16="http://schemas.microsoft.com/office/drawing/2014/main" id="{FFF55D18-133A-494E-BD6F-6AB8FD3C4FE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3999" y="886127"/>
            <a:ext cx="6912217" cy="4562063"/>
          </a:xfrm>
          <a:prstGeom prst="rect">
            <a:avLst/>
          </a:prstGeom>
        </p:spPr>
      </p:pic>
      <p:cxnSp>
        <p:nvCxnSpPr>
          <p:cNvPr id="18" name="Straight Connector 17">
            <a:extLst>
              <a:ext uri="{FF2B5EF4-FFF2-40B4-BE49-F238E27FC236}">
                <a16:creationId xmlns:a16="http://schemas.microsoft.com/office/drawing/2014/main" id="{BA22713B-ABB6-4391-97F9-0449A2B9B66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294754"/>
            <a:ext cx="32004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8D4480B4-953D-41FA-9052-09AB3A026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Slide Number Placeholder 9">
            <a:extLst>
              <a:ext uri="{FF2B5EF4-FFF2-40B4-BE49-F238E27FC236}">
                <a16:creationId xmlns:a16="http://schemas.microsoft.com/office/drawing/2014/main" id="{FE401608-060F-42D7-8B47-093DB2F18B76}"/>
              </a:ext>
            </a:extLst>
          </p:cNvPr>
          <p:cNvSpPr>
            <a:spLocks noGrp="1"/>
          </p:cNvSpPr>
          <p:nvPr>
            <p:ph type="sldNum" sz="quarter" idx="12"/>
          </p:nvPr>
        </p:nvSpPr>
        <p:spPr/>
        <p:txBody>
          <a:bodyPr/>
          <a:lstStyle/>
          <a:p>
            <a:fld id="{3A98EE3D-8CD1-4C3F-BD1C-C98C9596463C}" type="slidenum">
              <a:rPr lang="en-US" smtClean="0"/>
              <a:t>11</a:t>
            </a:fld>
            <a:endParaRPr lang="en-US" dirty="0"/>
          </a:p>
        </p:txBody>
      </p:sp>
    </p:spTree>
    <p:extLst>
      <p:ext uri="{BB962C8B-B14F-4D97-AF65-F5344CB8AC3E}">
        <p14:creationId xmlns:p14="http://schemas.microsoft.com/office/powerpoint/2010/main" val="4067298788"/>
      </p:ext>
    </p:extLst>
  </p:cSld>
  <p:clrMapOvr>
    <a:masterClrMapping/>
  </p:clrMapOvr>
  <p:transition spd="slow">
    <p:randomBar dir="vert"/>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33428ACC-71EC-4171-9527-10983BA6B4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06795A-228A-4C9B-82F8-E7C9C3D0BCC9}"/>
              </a:ext>
            </a:extLst>
          </p:cNvPr>
          <p:cNvSpPr>
            <a:spLocks noGrp="1"/>
          </p:cNvSpPr>
          <p:nvPr>
            <p:ph type="title"/>
          </p:nvPr>
        </p:nvSpPr>
        <p:spPr>
          <a:xfrm>
            <a:off x="8141110" y="639098"/>
            <a:ext cx="3401961" cy="3494790"/>
          </a:xfrm>
        </p:spPr>
        <p:txBody>
          <a:bodyPr vert="horz" lIns="91440" tIns="45720" rIns="91440" bIns="45720" rtlCol="0" anchor="b">
            <a:normAutofit/>
          </a:bodyPr>
          <a:lstStyle/>
          <a:p>
            <a:r>
              <a:rPr lang="en-US" sz="5400" b="1" dirty="0">
                <a:solidFill>
                  <a:schemeClr val="tx1">
                    <a:lumMod val="85000"/>
                    <a:lumOff val="15000"/>
                  </a:schemeClr>
                </a:solidFill>
              </a:rPr>
              <a:t>One level </a:t>
            </a:r>
          </a:p>
        </p:txBody>
      </p:sp>
      <p:pic>
        <p:nvPicPr>
          <p:cNvPr id="6" name="Content Placeholder 5" descr="Diagram&#10;&#10;Description automatically generated">
            <a:extLst>
              <a:ext uri="{FF2B5EF4-FFF2-40B4-BE49-F238E27FC236}">
                <a16:creationId xmlns:a16="http://schemas.microsoft.com/office/drawing/2014/main" id="{C378AB13-88E8-496A-AC25-77D0BAA0F2A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3999" y="1663752"/>
            <a:ext cx="6912217" cy="3006813"/>
          </a:xfrm>
          <a:prstGeom prst="rect">
            <a:avLst/>
          </a:prstGeom>
        </p:spPr>
      </p:pic>
      <p:cxnSp>
        <p:nvCxnSpPr>
          <p:cNvPr id="17" name="Straight Connector 16">
            <a:extLst>
              <a:ext uri="{FF2B5EF4-FFF2-40B4-BE49-F238E27FC236}">
                <a16:creationId xmlns:a16="http://schemas.microsoft.com/office/drawing/2014/main" id="{BA22713B-ABB6-4391-97F9-0449A2B9B66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294754"/>
            <a:ext cx="32004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8D4480B4-953D-41FA-9052-09AB3A026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Slide Number Placeholder 3">
            <a:extLst>
              <a:ext uri="{FF2B5EF4-FFF2-40B4-BE49-F238E27FC236}">
                <a16:creationId xmlns:a16="http://schemas.microsoft.com/office/drawing/2014/main" id="{16E4BC1C-9794-4D0A-82CD-726D5A238B28}"/>
              </a:ext>
            </a:extLst>
          </p:cNvPr>
          <p:cNvSpPr>
            <a:spLocks noGrp="1"/>
          </p:cNvSpPr>
          <p:nvPr>
            <p:ph type="sldNum" sz="quarter" idx="12"/>
          </p:nvPr>
        </p:nvSpPr>
        <p:spPr>
          <a:xfrm>
            <a:off x="10993582" y="6446838"/>
            <a:ext cx="780010" cy="365125"/>
          </a:xfrm>
        </p:spPr>
        <p:txBody>
          <a:bodyPr vert="horz" lIns="91440" tIns="45720" rIns="91440" bIns="45720" rtlCol="0" anchor="ctr">
            <a:normAutofit/>
          </a:bodyPr>
          <a:lstStyle/>
          <a:p>
            <a:pPr>
              <a:spcAft>
                <a:spcPts val="600"/>
              </a:spcAft>
            </a:pPr>
            <a:fld id="{3A98EE3D-8CD1-4C3F-BD1C-C98C9596463C}" type="slidenum">
              <a:rPr lang="en-US" sz="1050" smtClean="0"/>
              <a:pPr>
                <a:spcAft>
                  <a:spcPts val="600"/>
                </a:spcAft>
              </a:pPr>
              <a:t>12</a:t>
            </a:fld>
            <a:endParaRPr lang="en-US" sz="1050"/>
          </a:p>
        </p:txBody>
      </p:sp>
    </p:spTree>
    <p:extLst>
      <p:ext uri="{BB962C8B-B14F-4D97-AF65-F5344CB8AC3E}">
        <p14:creationId xmlns:p14="http://schemas.microsoft.com/office/powerpoint/2010/main" val="427972988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4C869C3B-5565-4AAC-86A8-9EB0AB1C65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0B1E03-951F-4250-BC45-8C73A7AC00E3}"/>
              </a:ext>
            </a:extLst>
          </p:cNvPr>
          <p:cNvSpPr>
            <a:spLocks noGrp="1"/>
          </p:cNvSpPr>
          <p:nvPr>
            <p:ph type="title"/>
          </p:nvPr>
        </p:nvSpPr>
        <p:spPr>
          <a:xfrm>
            <a:off x="638423" y="3807725"/>
            <a:ext cx="10909073" cy="1447062"/>
          </a:xfrm>
        </p:spPr>
        <p:txBody>
          <a:bodyPr vert="horz" lIns="91440" tIns="45720" rIns="91440" bIns="45720" rtlCol="0" anchor="b">
            <a:normAutofit/>
          </a:bodyPr>
          <a:lstStyle/>
          <a:p>
            <a:pPr algn="ctr"/>
            <a:r>
              <a:rPr lang="en-US" sz="6000" b="1">
                <a:solidFill>
                  <a:schemeClr val="tx1">
                    <a:lumMod val="85000"/>
                    <a:lumOff val="15000"/>
                  </a:schemeClr>
                </a:solidFill>
              </a:rPr>
              <a:t>One level </a:t>
            </a:r>
          </a:p>
        </p:txBody>
      </p:sp>
      <p:pic>
        <p:nvPicPr>
          <p:cNvPr id="5" name="Picture 4" descr="Diagram&#10;&#10;Description automatically generated">
            <a:extLst>
              <a:ext uri="{FF2B5EF4-FFF2-40B4-BE49-F238E27FC236}">
                <a16:creationId xmlns:a16="http://schemas.microsoft.com/office/drawing/2014/main" id="{CEE239D9-F273-461B-870D-5D539F0C7A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7650" y="1207214"/>
            <a:ext cx="10284036" cy="2313908"/>
          </a:xfrm>
          <a:prstGeom prst="rect">
            <a:avLst/>
          </a:prstGeom>
        </p:spPr>
      </p:pic>
      <p:cxnSp>
        <p:nvCxnSpPr>
          <p:cNvPr id="16" name="Straight Connector 15">
            <a:extLst>
              <a:ext uri="{FF2B5EF4-FFF2-40B4-BE49-F238E27FC236}">
                <a16:creationId xmlns:a16="http://schemas.microsoft.com/office/drawing/2014/main" id="{F41136EC-EC34-4D08-B5AB-8CE5870B1C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752600" y="5415653"/>
            <a:ext cx="86868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9995470A-422C-4D09-B47E-C2E326495B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lide Number Placeholder 2">
            <a:extLst>
              <a:ext uri="{FF2B5EF4-FFF2-40B4-BE49-F238E27FC236}">
                <a16:creationId xmlns:a16="http://schemas.microsoft.com/office/drawing/2014/main" id="{86B703CE-25DD-499B-BF3F-9A4C0FC7CDD9}"/>
              </a:ext>
            </a:extLst>
          </p:cNvPr>
          <p:cNvSpPr>
            <a:spLocks noGrp="1"/>
          </p:cNvSpPr>
          <p:nvPr>
            <p:ph type="sldNum" sz="quarter" idx="12"/>
          </p:nvPr>
        </p:nvSpPr>
        <p:spPr>
          <a:xfrm>
            <a:off x="10993582" y="6446838"/>
            <a:ext cx="780010" cy="365125"/>
          </a:xfrm>
        </p:spPr>
        <p:txBody>
          <a:bodyPr vert="horz" lIns="91440" tIns="45720" rIns="91440" bIns="45720" rtlCol="0" anchor="ctr">
            <a:normAutofit/>
          </a:bodyPr>
          <a:lstStyle/>
          <a:p>
            <a:pPr>
              <a:spcAft>
                <a:spcPts val="600"/>
              </a:spcAft>
            </a:pPr>
            <a:fld id="{3A98EE3D-8CD1-4C3F-BD1C-C98C9596463C}" type="slidenum">
              <a:rPr lang="en-US" sz="1050" smtClean="0"/>
              <a:pPr>
                <a:spcAft>
                  <a:spcPts val="600"/>
                </a:spcAft>
              </a:pPr>
              <a:t>13</a:t>
            </a:fld>
            <a:endParaRPr lang="en-US" sz="1050"/>
          </a:p>
        </p:txBody>
      </p:sp>
    </p:spTree>
    <p:extLst>
      <p:ext uri="{BB962C8B-B14F-4D97-AF65-F5344CB8AC3E}">
        <p14:creationId xmlns:p14="http://schemas.microsoft.com/office/powerpoint/2010/main" val="276027514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4C869C3B-5565-4AAC-86A8-9EB0AB1C65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E4D481-0F2F-4FF7-9286-C8B8903AAD0B}"/>
              </a:ext>
            </a:extLst>
          </p:cNvPr>
          <p:cNvSpPr>
            <a:spLocks noGrp="1"/>
          </p:cNvSpPr>
          <p:nvPr>
            <p:ph type="title"/>
          </p:nvPr>
        </p:nvSpPr>
        <p:spPr>
          <a:xfrm>
            <a:off x="638423" y="3807725"/>
            <a:ext cx="10909073" cy="1447062"/>
          </a:xfrm>
        </p:spPr>
        <p:txBody>
          <a:bodyPr vert="horz" lIns="91440" tIns="45720" rIns="91440" bIns="45720" rtlCol="0" anchor="b">
            <a:normAutofit/>
          </a:bodyPr>
          <a:lstStyle/>
          <a:p>
            <a:pPr algn="ctr"/>
            <a:r>
              <a:rPr lang="en-US" sz="6000" b="1" dirty="0">
                <a:solidFill>
                  <a:schemeClr val="tx1">
                    <a:lumMod val="85000"/>
                    <a:lumOff val="15000"/>
                  </a:schemeClr>
                </a:solidFill>
              </a:rPr>
              <a:t>One level </a:t>
            </a:r>
          </a:p>
        </p:txBody>
      </p:sp>
      <p:pic>
        <p:nvPicPr>
          <p:cNvPr id="5" name="Picture 4" descr="Diagram&#10;&#10;Description automatically generated">
            <a:extLst>
              <a:ext uri="{FF2B5EF4-FFF2-40B4-BE49-F238E27FC236}">
                <a16:creationId xmlns:a16="http://schemas.microsoft.com/office/drawing/2014/main" id="{0C834B15-8A16-4768-A6E1-79E0560EBC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7650" y="1644286"/>
            <a:ext cx="10284036" cy="1876836"/>
          </a:xfrm>
          <a:prstGeom prst="rect">
            <a:avLst/>
          </a:prstGeom>
        </p:spPr>
      </p:pic>
      <p:cxnSp>
        <p:nvCxnSpPr>
          <p:cNvPr id="16" name="Straight Connector 15">
            <a:extLst>
              <a:ext uri="{FF2B5EF4-FFF2-40B4-BE49-F238E27FC236}">
                <a16:creationId xmlns:a16="http://schemas.microsoft.com/office/drawing/2014/main" id="{F41136EC-EC34-4D08-B5AB-8CE5870B1C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752600" y="5415653"/>
            <a:ext cx="86868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9995470A-422C-4D09-B47E-C2E326495B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lide Number Placeholder 2">
            <a:extLst>
              <a:ext uri="{FF2B5EF4-FFF2-40B4-BE49-F238E27FC236}">
                <a16:creationId xmlns:a16="http://schemas.microsoft.com/office/drawing/2014/main" id="{0154C4F7-10D2-4FBD-8710-5A2088114B46}"/>
              </a:ext>
            </a:extLst>
          </p:cNvPr>
          <p:cNvSpPr>
            <a:spLocks noGrp="1"/>
          </p:cNvSpPr>
          <p:nvPr>
            <p:ph type="sldNum" sz="quarter" idx="12"/>
          </p:nvPr>
        </p:nvSpPr>
        <p:spPr>
          <a:xfrm>
            <a:off x="10993582" y="6446838"/>
            <a:ext cx="780010" cy="365125"/>
          </a:xfrm>
        </p:spPr>
        <p:txBody>
          <a:bodyPr vert="horz" lIns="91440" tIns="45720" rIns="91440" bIns="45720" rtlCol="0" anchor="ctr">
            <a:normAutofit/>
          </a:bodyPr>
          <a:lstStyle/>
          <a:p>
            <a:pPr>
              <a:spcAft>
                <a:spcPts val="600"/>
              </a:spcAft>
            </a:pPr>
            <a:fld id="{3A98EE3D-8CD1-4C3F-BD1C-C98C9596463C}" type="slidenum">
              <a:rPr lang="en-US" sz="1050" smtClean="0"/>
              <a:pPr>
                <a:spcAft>
                  <a:spcPts val="600"/>
                </a:spcAft>
              </a:pPr>
              <a:t>14</a:t>
            </a:fld>
            <a:endParaRPr lang="en-US" sz="1050"/>
          </a:p>
        </p:txBody>
      </p:sp>
    </p:spTree>
    <p:extLst>
      <p:ext uri="{BB962C8B-B14F-4D97-AF65-F5344CB8AC3E}">
        <p14:creationId xmlns:p14="http://schemas.microsoft.com/office/powerpoint/2010/main" val="210377304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B4D0E555-16F6-44D0-BF56-AF5FF5BDE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117041D-1A7B-4ECA-AB68-3CFDB6726B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4" cy="6858000"/>
          </a:xfrm>
          <a:prstGeom prst="rect">
            <a:avLst/>
          </a:prstGeom>
          <a:solidFill>
            <a:srgbClr val="8AAA8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27BCEB3D-08E0-43CB-BAE6-83485DD09650}"/>
              </a:ext>
            </a:extLst>
          </p:cNvPr>
          <p:cNvSpPr>
            <a:spLocks noGrp="1"/>
          </p:cNvSpPr>
          <p:nvPr>
            <p:ph type="title"/>
          </p:nvPr>
        </p:nvSpPr>
        <p:spPr>
          <a:xfrm>
            <a:off x="435869" y="640080"/>
            <a:ext cx="3659246" cy="2862699"/>
          </a:xfrm>
        </p:spPr>
        <p:txBody>
          <a:bodyPr vert="horz" lIns="91440" tIns="45720" rIns="91440" bIns="45720" rtlCol="0" anchor="b">
            <a:normAutofit/>
          </a:bodyPr>
          <a:lstStyle/>
          <a:p>
            <a:r>
              <a:rPr lang="en-US" sz="4400" b="1">
                <a:solidFill>
                  <a:srgbClr val="FFFFFF"/>
                </a:solidFill>
              </a:rPr>
              <a:t>USE-CASE Diagram </a:t>
            </a:r>
          </a:p>
        </p:txBody>
      </p:sp>
      <p:cxnSp>
        <p:nvCxnSpPr>
          <p:cNvPr id="18" name="Straight Connector 17">
            <a:extLst>
              <a:ext uri="{FF2B5EF4-FFF2-40B4-BE49-F238E27FC236}">
                <a16:creationId xmlns:a16="http://schemas.microsoft.com/office/drawing/2014/main" id="{ABCD2462-4C1E-401A-AC2D-F799A138B2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3852" y="3663649"/>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5" name="Content Placeholder 4" descr="Diagram&#10;&#10;Description automatically generated">
            <a:extLst>
              <a:ext uri="{FF2B5EF4-FFF2-40B4-BE49-F238E27FC236}">
                <a16:creationId xmlns:a16="http://schemas.microsoft.com/office/drawing/2014/main" id="{BFC19C43-7954-4108-80F5-65B71D35882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28096" y="640080"/>
            <a:ext cx="2984144" cy="5577840"/>
          </a:xfrm>
          <a:prstGeom prst="rect">
            <a:avLst/>
          </a:prstGeom>
        </p:spPr>
      </p:pic>
      <p:sp>
        <p:nvSpPr>
          <p:cNvPr id="8" name="Slide Number Placeholder 7">
            <a:extLst>
              <a:ext uri="{FF2B5EF4-FFF2-40B4-BE49-F238E27FC236}">
                <a16:creationId xmlns:a16="http://schemas.microsoft.com/office/drawing/2014/main" id="{BA36A3D6-A894-4142-BFFA-A4B6CBC343A1}"/>
              </a:ext>
            </a:extLst>
          </p:cNvPr>
          <p:cNvSpPr>
            <a:spLocks noGrp="1"/>
          </p:cNvSpPr>
          <p:nvPr>
            <p:ph type="sldNum" sz="quarter" idx="12"/>
          </p:nvPr>
        </p:nvSpPr>
        <p:spPr/>
        <p:txBody>
          <a:bodyPr/>
          <a:lstStyle/>
          <a:p>
            <a:fld id="{3A98EE3D-8CD1-4C3F-BD1C-C98C9596463C}" type="slidenum">
              <a:rPr lang="en-US" smtClean="0"/>
              <a:t>15</a:t>
            </a:fld>
            <a:endParaRPr lang="en-US" dirty="0"/>
          </a:p>
        </p:txBody>
      </p:sp>
    </p:spTree>
    <p:extLst>
      <p:ext uri="{BB962C8B-B14F-4D97-AF65-F5344CB8AC3E}">
        <p14:creationId xmlns:p14="http://schemas.microsoft.com/office/powerpoint/2010/main" val="5347123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1">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1" name="Straight Connector 23">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32" name="Rectangle 25">
            <a:extLst>
              <a:ext uri="{FF2B5EF4-FFF2-40B4-BE49-F238E27FC236}">
                <a16:creationId xmlns:a16="http://schemas.microsoft.com/office/drawing/2014/main" id="{B4D0E555-16F6-44D0-BF56-AF5FF5BDE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117041D-1A7B-4ECA-AB68-3CFDB6726B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4" cy="6858000"/>
          </a:xfrm>
          <a:prstGeom prst="rect">
            <a:avLst/>
          </a:prstGeom>
          <a:solidFill>
            <a:srgbClr val="8AAA8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6DE9F67-D7CC-4C68-AE3D-E19F1A42F930}"/>
              </a:ext>
            </a:extLst>
          </p:cNvPr>
          <p:cNvSpPr>
            <a:spLocks noGrp="1"/>
          </p:cNvSpPr>
          <p:nvPr>
            <p:ph type="title"/>
          </p:nvPr>
        </p:nvSpPr>
        <p:spPr>
          <a:xfrm>
            <a:off x="435869" y="640080"/>
            <a:ext cx="3659246" cy="2862699"/>
          </a:xfrm>
        </p:spPr>
        <p:txBody>
          <a:bodyPr vert="horz" lIns="91440" tIns="45720" rIns="91440" bIns="45720" rtlCol="0" anchor="b">
            <a:normAutofit/>
          </a:bodyPr>
          <a:lstStyle/>
          <a:p>
            <a:r>
              <a:rPr lang="en-US" sz="4400" b="1">
                <a:solidFill>
                  <a:srgbClr val="FFFFFF"/>
                </a:solidFill>
              </a:rPr>
              <a:t>Data Flow description form </a:t>
            </a:r>
          </a:p>
        </p:txBody>
      </p:sp>
      <p:cxnSp>
        <p:nvCxnSpPr>
          <p:cNvPr id="30" name="Straight Connector 29">
            <a:extLst>
              <a:ext uri="{FF2B5EF4-FFF2-40B4-BE49-F238E27FC236}">
                <a16:creationId xmlns:a16="http://schemas.microsoft.com/office/drawing/2014/main" id="{ABCD2462-4C1E-401A-AC2D-F799A138B2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3852" y="3663649"/>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Slide Number Placeholder 6">
            <a:extLst>
              <a:ext uri="{FF2B5EF4-FFF2-40B4-BE49-F238E27FC236}">
                <a16:creationId xmlns:a16="http://schemas.microsoft.com/office/drawing/2014/main" id="{90360118-2CAC-4B84-BBF1-F5B07FBBDEA3}"/>
              </a:ext>
            </a:extLst>
          </p:cNvPr>
          <p:cNvSpPr>
            <a:spLocks noGrp="1"/>
          </p:cNvSpPr>
          <p:nvPr>
            <p:ph type="sldNum" sz="quarter" idx="12"/>
          </p:nvPr>
        </p:nvSpPr>
        <p:spPr>
          <a:xfrm>
            <a:off x="10993582" y="6446838"/>
            <a:ext cx="780010" cy="365125"/>
          </a:xfrm>
        </p:spPr>
        <p:txBody>
          <a:bodyPr vert="horz" lIns="91440" tIns="45720" rIns="91440" bIns="45720" rtlCol="0" anchor="ctr">
            <a:normAutofit/>
          </a:bodyPr>
          <a:lstStyle/>
          <a:p>
            <a:pPr>
              <a:spcAft>
                <a:spcPts val="600"/>
              </a:spcAft>
            </a:pPr>
            <a:fld id="{3A98EE3D-8CD1-4C3F-BD1C-C98C9596463C}" type="slidenum">
              <a:rPr lang="en-US" sz="1050">
                <a:solidFill>
                  <a:schemeClr val="tx1">
                    <a:lumMod val="85000"/>
                    <a:lumOff val="15000"/>
                  </a:schemeClr>
                </a:solidFill>
              </a:rPr>
              <a:pPr>
                <a:spcAft>
                  <a:spcPts val="600"/>
                </a:spcAft>
              </a:pPr>
              <a:t>16</a:t>
            </a:fld>
            <a:endParaRPr lang="en-US" sz="1050">
              <a:solidFill>
                <a:schemeClr val="tx1">
                  <a:lumMod val="85000"/>
                  <a:lumOff val="15000"/>
                </a:schemeClr>
              </a:solidFill>
            </a:endParaRPr>
          </a:p>
        </p:txBody>
      </p:sp>
      <p:graphicFrame>
        <p:nvGraphicFramePr>
          <p:cNvPr id="14" name="Content Placeholder 13">
            <a:extLst>
              <a:ext uri="{FF2B5EF4-FFF2-40B4-BE49-F238E27FC236}">
                <a16:creationId xmlns:a16="http://schemas.microsoft.com/office/drawing/2014/main" id="{3AEB3E05-43BF-4A55-98A6-EAE7C85D99A5}"/>
              </a:ext>
            </a:extLst>
          </p:cNvPr>
          <p:cNvGraphicFramePr>
            <a:graphicFrameLocks noGrp="1"/>
          </p:cNvGraphicFramePr>
          <p:nvPr>
            <p:ph idx="1"/>
            <p:extLst>
              <p:ext uri="{D42A27DB-BD31-4B8C-83A1-F6EECF244321}">
                <p14:modId xmlns:p14="http://schemas.microsoft.com/office/powerpoint/2010/main" val="1975305502"/>
              </p:ext>
            </p:extLst>
          </p:nvPr>
        </p:nvGraphicFramePr>
        <p:xfrm>
          <a:off x="5282335" y="1295292"/>
          <a:ext cx="6275667" cy="4267418"/>
        </p:xfrm>
        <a:graphic>
          <a:graphicData uri="http://schemas.openxmlformats.org/drawingml/2006/table">
            <a:tbl>
              <a:tblPr rtl="1" firstRow="1" bandRow="1"/>
              <a:tblGrid>
                <a:gridCol w="3117745">
                  <a:extLst>
                    <a:ext uri="{9D8B030D-6E8A-4147-A177-3AD203B41FA5}">
                      <a16:colId xmlns:a16="http://schemas.microsoft.com/office/drawing/2014/main" val="690081745"/>
                    </a:ext>
                  </a:extLst>
                </a:gridCol>
                <a:gridCol w="3157922">
                  <a:extLst>
                    <a:ext uri="{9D8B030D-6E8A-4147-A177-3AD203B41FA5}">
                      <a16:colId xmlns:a16="http://schemas.microsoft.com/office/drawing/2014/main" val="547182284"/>
                    </a:ext>
                  </a:extLst>
                </a:gridCol>
              </a:tblGrid>
              <a:tr h="1948290">
                <a:tc gridSpan="2">
                  <a:txBody>
                    <a:bodyPr/>
                    <a:lstStyle/>
                    <a:p>
                      <a:pPr marL="0" marR="0" algn="ctr" rtl="1">
                        <a:lnSpc>
                          <a:spcPct val="107000"/>
                        </a:lnSpc>
                        <a:spcBef>
                          <a:spcPts val="0"/>
                        </a:spcBef>
                        <a:spcAft>
                          <a:spcPts val="0"/>
                        </a:spcAft>
                      </a:pPr>
                      <a:r>
                        <a:rPr lang="en-US" sz="1900" b="1">
                          <a:effectLst/>
                          <a:latin typeface="Verdana" panose="020B0604030504040204" pitchFamily="34" charset="0"/>
                          <a:ea typeface="Times New Roman" panose="02020603050405020304" pitchFamily="18" charset="0"/>
                          <a:cs typeface="Arial" panose="020B0604020202020204" pitchFamily="34" charset="0"/>
                        </a:rPr>
                        <a:t>Data Flow Description</a:t>
                      </a:r>
                      <a:endParaRPr lang="en-US" sz="1900">
                        <a:effectLst/>
                        <a:latin typeface="Times New Roman" panose="02020603050405020304" pitchFamily="18" charset="0"/>
                        <a:ea typeface="Times New Roman" panose="02020603050405020304" pitchFamily="18" charset="0"/>
                        <a:cs typeface="Arial" panose="020B0604020202020204" pitchFamily="34" charset="0"/>
                      </a:endParaRPr>
                    </a:p>
                    <a:p>
                      <a:pPr marL="0" marR="0" algn="l" rtl="1">
                        <a:lnSpc>
                          <a:spcPct val="107000"/>
                        </a:lnSpc>
                        <a:spcBef>
                          <a:spcPts val="0"/>
                        </a:spcBef>
                        <a:spcAft>
                          <a:spcPts val="0"/>
                        </a:spcAft>
                      </a:pPr>
                      <a:r>
                        <a:rPr lang="ar-SA" sz="1600" b="1">
                          <a:effectLst/>
                          <a:latin typeface="Verdana" panose="020B0604030504040204" pitchFamily="34" charset="0"/>
                          <a:ea typeface="Times New Roman" panose="02020603050405020304" pitchFamily="18" charset="0"/>
                          <a:cs typeface="Arial" panose="020B0604020202020204" pitchFamily="34" charset="0"/>
                        </a:rPr>
                        <a:t> </a:t>
                      </a:r>
                      <a:endParaRPr lang="en-US" sz="1900">
                        <a:effectLst/>
                        <a:latin typeface="Times New Roman" panose="02020603050405020304" pitchFamily="18" charset="0"/>
                        <a:ea typeface="Times New Roman" panose="02020603050405020304" pitchFamily="18" charset="0"/>
                        <a:cs typeface="Arial" panose="020B0604020202020204" pitchFamily="34" charset="0"/>
                      </a:endParaRPr>
                    </a:p>
                    <a:p>
                      <a:pPr marL="0" marR="0" algn="l" rtl="1">
                        <a:lnSpc>
                          <a:spcPct val="107000"/>
                        </a:lnSpc>
                        <a:spcBef>
                          <a:spcPts val="0"/>
                        </a:spcBef>
                        <a:spcAft>
                          <a:spcPts val="0"/>
                        </a:spcAft>
                      </a:pPr>
                      <a:r>
                        <a:rPr lang="en-US" sz="1600" b="1">
                          <a:effectLst/>
                          <a:latin typeface="Verdana" panose="020B0604030504040204" pitchFamily="34" charset="0"/>
                          <a:ea typeface="Times New Roman" panose="02020603050405020304" pitchFamily="18" charset="0"/>
                          <a:cs typeface="Arial" panose="020B0604020202020204" pitchFamily="34" charset="0"/>
                        </a:rPr>
                        <a:t>ID: 1</a:t>
                      </a:r>
                      <a:endParaRPr lang="en-US" sz="1900">
                        <a:effectLst/>
                        <a:latin typeface="Times New Roman" panose="02020603050405020304" pitchFamily="18" charset="0"/>
                        <a:ea typeface="Times New Roman" panose="02020603050405020304" pitchFamily="18" charset="0"/>
                        <a:cs typeface="Arial" panose="020B0604020202020204" pitchFamily="34" charset="0"/>
                      </a:endParaRPr>
                    </a:p>
                    <a:p>
                      <a:pPr marL="0" marR="0" algn="l" rtl="0">
                        <a:lnSpc>
                          <a:spcPct val="107000"/>
                        </a:lnSpc>
                        <a:spcBef>
                          <a:spcPts val="0"/>
                        </a:spcBef>
                        <a:spcAft>
                          <a:spcPts val="0"/>
                        </a:spcAft>
                      </a:pPr>
                      <a:r>
                        <a:rPr lang="en-US" sz="1600" b="1">
                          <a:effectLst/>
                          <a:latin typeface="Verdana" panose="020B0604030504040204" pitchFamily="34" charset="0"/>
                          <a:ea typeface="Times New Roman" panose="02020603050405020304" pitchFamily="18" charset="0"/>
                          <a:cs typeface="Arial" panose="020B0604020202020204" pitchFamily="34" charset="0"/>
                        </a:rPr>
                        <a:t>Name:</a:t>
                      </a:r>
                      <a:r>
                        <a:rPr lang="en-US" sz="1600">
                          <a:effectLst/>
                          <a:latin typeface="Verdana" panose="020B0604030504040204" pitchFamily="34" charset="0"/>
                          <a:ea typeface="Times New Roman" panose="02020603050405020304" pitchFamily="18" charset="0"/>
                          <a:cs typeface="Arial" panose="020B0604020202020204" pitchFamily="34" charset="0"/>
                        </a:rPr>
                        <a:t> “</a:t>
                      </a:r>
                      <a:r>
                        <a:rPr lang="en-US" sz="1600" b="1">
                          <a:effectLst/>
                          <a:latin typeface="Verdana" panose="020B0604030504040204" pitchFamily="34" charset="0"/>
                          <a:ea typeface="Times New Roman" panose="02020603050405020304" pitchFamily="18" charset="0"/>
                          <a:cs typeface="Arial" panose="020B0604020202020204" pitchFamily="34" charset="0"/>
                        </a:rPr>
                        <a:t>Order requesting” </a:t>
                      </a:r>
                      <a:endParaRPr lang="en-US" sz="1900">
                        <a:effectLst/>
                        <a:latin typeface="Times New Roman" panose="02020603050405020304" pitchFamily="18" charset="0"/>
                        <a:ea typeface="Times New Roman" panose="02020603050405020304" pitchFamily="18" charset="0"/>
                        <a:cs typeface="Arial" panose="020B0604020202020204" pitchFamily="34" charset="0"/>
                      </a:endParaRPr>
                    </a:p>
                    <a:p>
                      <a:pPr marL="0" marR="0" algn="l" rtl="0">
                        <a:lnSpc>
                          <a:spcPct val="107000"/>
                        </a:lnSpc>
                        <a:spcBef>
                          <a:spcPts val="0"/>
                        </a:spcBef>
                        <a:spcAft>
                          <a:spcPts val="0"/>
                        </a:spcAft>
                      </a:pPr>
                      <a:r>
                        <a:rPr lang="en-US" sz="1600" b="1">
                          <a:effectLst/>
                          <a:latin typeface="Verdana" panose="020B0604030504040204" pitchFamily="34" charset="0"/>
                          <a:ea typeface="Times New Roman" panose="02020603050405020304" pitchFamily="18" charset="0"/>
                          <a:cs typeface="Arial" panose="020B0604020202020204" pitchFamily="34" charset="0"/>
                        </a:rPr>
                        <a:t>Description: </a:t>
                      </a:r>
                      <a:r>
                        <a:rPr lang="en-US" sz="1700">
                          <a:effectLst/>
                          <a:latin typeface="Verdana" panose="020B0604030504040204" pitchFamily="34" charset="0"/>
                          <a:ea typeface="Times New Roman" panose="02020603050405020304" pitchFamily="18" charset="0"/>
                          <a:cs typeface="Arial" panose="020B0604020202020204" pitchFamily="34" charset="0"/>
                        </a:rPr>
                        <a:t>it contains the order information with each details  and use this information for making order</a:t>
                      </a:r>
                      <a:endParaRPr lang="en-US" sz="1900">
                        <a:effectLst/>
                        <a:latin typeface="Times New Roman" panose="02020603050405020304" pitchFamily="18" charset="0"/>
                        <a:ea typeface="Times New Roman" panose="02020603050405020304" pitchFamily="18" charset="0"/>
                        <a:cs typeface="Arial" panose="020B0604020202020204" pitchFamily="34" charset="0"/>
                      </a:endParaRPr>
                    </a:p>
                    <a:p>
                      <a:pPr marL="0" marR="0" algn="l" rtl="1">
                        <a:lnSpc>
                          <a:spcPct val="107000"/>
                        </a:lnSpc>
                        <a:spcBef>
                          <a:spcPts val="0"/>
                        </a:spcBef>
                        <a:spcAft>
                          <a:spcPts val="0"/>
                        </a:spcAft>
                      </a:pPr>
                      <a:r>
                        <a:rPr lang="en-US" sz="1600" b="1">
                          <a:effectLst/>
                          <a:latin typeface="Verdana" panose="020B0604030504040204" pitchFamily="34" charset="0"/>
                          <a:ea typeface="Times New Roman" panose="02020603050405020304" pitchFamily="18" charset="0"/>
                          <a:cs typeface="Arial" panose="020B0604020202020204" pitchFamily="34" charset="0"/>
                        </a:rPr>
                        <a:t> </a:t>
                      </a:r>
                      <a:endParaRPr lang="en-US" sz="19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3408189151"/>
                  </a:ext>
                </a:extLst>
              </a:tr>
              <a:tr h="555350">
                <a:tc>
                  <a:txBody>
                    <a:bodyPr/>
                    <a:lstStyle/>
                    <a:p>
                      <a:pPr marL="0" marR="0" algn="l" rtl="0">
                        <a:lnSpc>
                          <a:spcPct val="107000"/>
                        </a:lnSpc>
                        <a:spcBef>
                          <a:spcPts val="0"/>
                        </a:spcBef>
                        <a:spcAft>
                          <a:spcPts val="0"/>
                        </a:spcAft>
                      </a:pPr>
                      <a:r>
                        <a:rPr lang="en-US" sz="1600" b="1">
                          <a:effectLst/>
                          <a:latin typeface="Verdana" panose="020B0604030504040204" pitchFamily="34" charset="0"/>
                          <a:ea typeface="Times New Roman" panose="02020603050405020304" pitchFamily="18" charset="0"/>
                          <a:cs typeface="Arial" panose="020B0604020202020204" pitchFamily="34" charset="0"/>
                        </a:rPr>
                        <a:t>Destination: make order process</a:t>
                      </a:r>
                      <a:endParaRPr lang="en-US" sz="19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1">
                        <a:lnSpc>
                          <a:spcPct val="107000"/>
                        </a:lnSpc>
                        <a:spcBef>
                          <a:spcPts val="0"/>
                        </a:spcBef>
                        <a:spcAft>
                          <a:spcPts val="0"/>
                        </a:spcAft>
                      </a:pPr>
                      <a:r>
                        <a:rPr lang="en-US" sz="1600" b="1">
                          <a:effectLst/>
                          <a:latin typeface="Verdana" panose="020B0604030504040204" pitchFamily="34" charset="0"/>
                          <a:ea typeface="Times New Roman" panose="02020603050405020304" pitchFamily="18" charset="0"/>
                          <a:cs typeface="Arial" panose="020B0604020202020204" pitchFamily="34" charset="0"/>
                        </a:rPr>
                        <a:t>Source: Customer </a:t>
                      </a:r>
                      <a:endParaRPr lang="en-US" sz="19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86312183"/>
                  </a:ext>
                </a:extLst>
              </a:tr>
              <a:tr h="603260">
                <a:tc gridSpan="2">
                  <a:txBody>
                    <a:bodyPr/>
                    <a:lstStyle/>
                    <a:p>
                      <a:pPr marL="0" marR="0" algn="l" rtl="0">
                        <a:lnSpc>
                          <a:spcPct val="107000"/>
                        </a:lnSpc>
                        <a:spcBef>
                          <a:spcPts val="0"/>
                        </a:spcBef>
                        <a:spcAft>
                          <a:spcPts val="0"/>
                        </a:spcAft>
                      </a:pPr>
                      <a:r>
                        <a:rPr lang="en-US" sz="1600" b="1">
                          <a:effectLst/>
                          <a:latin typeface="Verdana" panose="020B0604030504040204" pitchFamily="34" charset="0"/>
                          <a:ea typeface="Times New Roman" panose="02020603050405020304" pitchFamily="18" charset="0"/>
                          <a:cs typeface="Arial" panose="020B0604020202020204" pitchFamily="34" charset="0"/>
                        </a:rPr>
                        <a:t>Type of data Flow:</a:t>
                      </a:r>
                      <a:endParaRPr lang="en-US" sz="1900">
                        <a:effectLst/>
                        <a:latin typeface="Times New Roman" panose="02020603050405020304" pitchFamily="18" charset="0"/>
                        <a:ea typeface="Times New Roman" panose="02020603050405020304" pitchFamily="18" charset="0"/>
                        <a:cs typeface="Arial" panose="020B0604020202020204" pitchFamily="34" charset="0"/>
                      </a:endParaRPr>
                    </a:p>
                    <a:p>
                      <a:pPr marL="114300" marR="0" algn="l" rtl="0">
                        <a:lnSpc>
                          <a:spcPct val="107000"/>
                        </a:lnSpc>
                        <a:spcBef>
                          <a:spcPts val="0"/>
                        </a:spcBef>
                        <a:spcAft>
                          <a:spcPts val="0"/>
                        </a:spcAft>
                      </a:pPr>
                      <a:r>
                        <a:rPr lang="en-US" sz="1600" b="1">
                          <a:effectLst/>
                          <a:latin typeface="Verdana" panose="020B0604030504040204" pitchFamily="34" charset="0"/>
                          <a:ea typeface="Times New Roman" panose="02020603050405020304" pitchFamily="18" charset="0"/>
                          <a:cs typeface="Arial" panose="020B0604020202020204" pitchFamily="34" charset="0"/>
                          <a:sym typeface="Symbol" panose="05050102010706020507" pitchFamily="18" charset="2"/>
                        </a:rPr>
                        <a:t></a:t>
                      </a:r>
                      <a:r>
                        <a:rPr lang="en-US" sz="1600" b="1">
                          <a:effectLst/>
                          <a:latin typeface="Verdana" panose="020B0604030504040204" pitchFamily="34" charset="0"/>
                          <a:ea typeface="Times New Roman" panose="02020603050405020304" pitchFamily="18" charset="0"/>
                          <a:cs typeface="Arial" panose="020B0604020202020204" pitchFamily="34" charset="0"/>
                        </a:rPr>
                        <a:t> File     </a:t>
                      </a:r>
                      <a:r>
                        <a:rPr lang="en-US" sz="1900" b="1">
                          <a:effectLst/>
                          <a:latin typeface="Verdana" panose="020B0604030504040204" pitchFamily="34" charset="0"/>
                          <a:ea typeface="Times New Roman" panose="02020603050405020304" pitchFamily="18" charset="0"/>
                          <a:cs typeface="Arial" panose="020B0604020202020204" pitchFamily="34" charset="0"/>
                          <a:sym typeface="Symbol" panose="05050102010706020507" pitchFamily="18" charset="2"/>
                        </a:rPr>
                        <a:t></a:t>
                      </a:r>
                      <a:r>
                        <a:rPr lang="en-US" sz="1900" b="1">
                          <a:effectLst/>
                          <a:latin typeface="Verdana" panose="020B0604030504040204" pitchFamily="34" charset="0"/>
                          <a:ea typeface="Times New Roman" panose="02020603050405020304" pitchFamily="18" charset="0"/>
                          <a:cs typeface="Arial" panose="020B0604020202020204" pitchFamily="34" charset="0"/>
                        </a:rPr>
                        <a:t> </a:t>
                      </a:r>
                      <a:r>
                        <a:rPr lang="en-US" sz="1600" b="1">
                          <a:effectLst/>
                          <a:latin typeface="Verdana" panose="020B0604030504040204" pitchFamily="34" charset="0"/>
                          <a:ea typeface="Times New Roman" panose="02020603050405020304" pitchFamily="18" charset="0"/>
                          <a:cs typeface="Arial" panose="020B0604020202020204" pitchFamily="34" charset="0"/>
                        </a:rPr>
                        <a:t>Screen     </a:t>
                      </a:r>
                      <a:r>
                        <a:rPr lang="en-US" sz="1600" b="1">
                          <a:effectLst/>
                          <a:latin typeface="Verdana" panose="020B0604030504040204" pitchFamily="34" charset="0"/>
                          <a:ea typeface="Times New Roman" panose="02020603050405020304" pitchFamily="18" charset="0"/>
                          <a:cs typeface="Arial" panose="020B0604020202020204" pitchFamily="34" charset="0"/>
                          <a:sym typeface="Symbol" panose="05050102010706020507" pitchFamily="18" charset="2"/>
                        </a:rPr>
                        <a:t></a:t>
                      </a:r>
                      <a:r>
                        <a:rPr lang="en-US" sz="1600" b="1">
                          <a:effectLst/>
                          <a:latin typeface="Verdana" panose="020B0604030504040204" pitchFamily="34" charset="0"/>
                          <a:ea typeface="Times New Roman" panose="02020603050405020304" pitchFamily="18" charset="0"/>
                          <a:cs typeface="Arial" panose="020B0604020202020204" pitchFamily="34" charset="0"/>
                        </a:rPr>
                        <a:t> Report     </a:t>
                      </a:r>
                      <a:r>
                        <a:rPr lang="en-US" sz="1600" b="1">
                          <a:effectLst/>
                          <a:latin typeface="Verdana" panose="020B0604030504040204" pitchFamily="34" charset="0"/>
                          <a:ea typeface="Times New Roman" panose="02020603050405020304" pitchFamily="18" charset="0"/>
                          <a:cs typeface="Arial" panose="020B0604020202020204" pitchFamily="34" charset="0"/>
                          <a:sym typeface="Symbol" panose="05050102010706020507" pitchFamily="18" charset="2"/>
                        </a:rPr>
                        <a:t></a:t>
                      </a:r>
                      <a:r>
                        <a:rPr lang="en-US" sz="1600" b="1">
                          <a:effectLst/>
                          <a:latin typeface="Verdana" panose="020B0604030504040204" pitchFamily="34" charset="0"/>
                          <a:ea typeface="Times New Roman" panose="02020603050405020304" pitchFamily="18" charset="0"/>
                          <a:cs typeface="Arial" panose="020B0604020202020204" pitchFamily="34" charset="0"/>
                        </a:rPr>
                        <a:t> Form     </a:t>
                      </a:r>
                      <a:r>
                        <a:rPr lang="en-US" sz="1600" b="1">
                          <a:effectLst/>
                          <a:latin typeface="Verdana" panose="020B0604030504040204" pitchFamily="34" charset="0"/>
                          <a:ea typeface="Times New Roman" panose="02020603050405020304" pitchFamily="18" charset="0"/>
                          <a:cs typeface="Arial" panose="020B0604020202020204" pitchFamily="34" charset="0"/>
                          <a:sym typeface="Symbol" panose="05050102010706020507" pitchFamily="18" charset="2"/>
                        </a:rPr>
                        <a:t></a:t>
                      </a:r>
                      <a:r>
                        <a:rPr lang="en-US" sz="1600" b="1">
                          <a:effectLst/>
                          <a:latin typeface="Verdana" panose="020B0604030504040204" pitchFamily="34" charset="0"/>
                          <a:ea typeface="Times New Roman" panose="02020603050405020304" pitchFamily="18" charset="0"/>
                          <a:cs typeface="Arial" panose="020B0604020202020204" pitchFamily="34" charset="0"/>
                        </a:rPr>
                        <a:t> Internal</a:t>
                      </a:r>
                      <a:r>
                        <a:rPr lang="en-US" sz="1900" b="1">
                          <a:effectLst/>
                          <a:latin typeface="Verdana" panose="020B0604030504040204" pitchFamily="34" charset="0"/>
                          <a:ea typeface="Times New Roman" panose="02020603050405020304" pitchFamily="18" charset="0"/>
                          <a:cs typeface="Arial" panose="020B0604020202020204" pitchFamily="34" charset="0"/>
                        </a:rPr>
                        <a:t>  </a:t>
                      </a:r>
                      <a:endParaRPr lang="en-US" sz="19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2833939009"/>
                  </a:ext>
                </a:extLst>
              </a:tr>
              <a:tr h="863106">
                <a:tc>
                  <a:txBody>
                    <a:bodyPr/>
                    <a:lstStyle/>
                    <a:p>
                      <a:pPr marL="0" marR="0" algn="l" rtl="0">
                        <a:lnSpc>
                          <a:spcPct val="107000"/>
                        </a:lnSpc>
                        <a:spcBef>
                          <a:spcPts val="0"/>
                        </a:spcBef>
                        <a:spcAft>
                          <a:spcPts val="0"/>
                        </a:spcAft>
                        <a:tabLst>
                          <a:tab pos="381000" algn="l"/>
                        </a:tabLst>
                      </a:pPr>
                      <a:r>
                        <a:rPr lang="en-US" sz="1600" b="1">
                          <a:effectLst/>
                          <a:latin typeface="Verdana" panose="020B0604030504040204" pitchFamily="34" charset="0"/>
                          <a:ea typeface="Times New Roman" panose="02020603050405020304" pitchFamily="18" charset="0"/>
                          <a:cs typeface="Arial" panose="020B0604020202020204" pitchFamily="34" charset="0"/>
                        </a:rPr>
                        <a:t>Volume/Time:</a:t>
                      </a:r>
                      <a:endParaRPr lang="en-US" sz="1900">
                        <a:effectLst/>
                        <a:latin typeface="Times New Roman" panose="02020603050405020304" pitchFamily="18" charset="0"/>
                        <a:ea typeface="Times New Roman" panose="02020603050405020304" pitchFamily="18" charset="0"/>
                        <a:cs typeface="Arial" panose="020B0604020202020204" pitchFamily="34" charset="0"/>
                      </a:endParaRPr>
                    </a:p>
                    <a:p>
                      <a:pPr marL="0" marR="0" algn="l" rtl="0">
                        <a:lnSpc>
                          <a:spcPct val="107000"/>
                        </a:lnSpc>
                        <a:spcBef>
                          <a:spcPts val="0"/>
                        </a:spcBef>
                        <a:spcAft>
                          <a:spcPts val="0"/>
                        </a:spcAft>
                        <a:tabLst>
                          <a:tab pos="381000" algn="l"/>
                        </a:tabLst>
                      </a:pPr>
                      <a:r>
                        <a:rPr lang="en-US" sz="1600" b="1">
                          <a:effectLst/>
                          <a:latin typeface="Verdana" panose="020B0604030504040204" pitchFamily="34" charset="0"/>
                          <a:ea typeface="Times New Roman" panose="02020603050405020304" pitchFamily="18" charset="0"/>
                          <a:cs typeface="Arial" panose="020B0604020202020204" pitchFamily="34" charset="0"/>
                        </a:rPr>
                        <a:t>10 KB / 1 minute</a:t>
                      </a:r>
                      <a:endParaRPr lang="en-US" sz="19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a:lnSpc>
                          <a:spcPct val="107000"/>
                        </a:lnSpc>
                        <a:spcBef>
                          <a:spcPts val="0"/>
                        </a:spcBef>
                        <a:spcAft>
                          <a:spcPts val="0"/>
                        </a:spcAft>
                      </a:pPr>
                      <a:r>
                        <a:rPr lang="en-US" sz="1600" b="1">
                          <a:effectLst/>
                          <a:latin typeface="Verdana" panose="020B0604030504040204" pitchFamily="34" charset="0"/>
                          <a:ea typeface="Times New Roman" panose="02020603050405020304" pitchFamily="18" charset="0"/>
                          <a:cs typeface="Arial" panose="020B0604020202020204" pitchFamily="34" charset="0"/>
                        </a:rPr>
                        <a:t>Data Structure Traveling with the Flow: “</a:t>
                      </a:r>
                      <a:r>
                        <a:rPr lang="en-US" sz="1700">
                          <a:effectLst/>
                          <a:latin typeface="Verdana" panose="020B0604030504040204" pitchFamily="34" charset="0"/>
                          <a:ea typeface="Times New Roman" panose="02020603050405020304" pitchFamily="18" charset="0"/>
                          <a:cs typeface="Arial" panose="020B0604020202020204" pitchFamily="34" charset="0"/>
                        </a:rPr>
                        <a:t>orders details”</a:t>
                      </a:r>
                      <a:r>
                        <a:rPr lang="en-US" sz="1700" b="1">
                          <a:effectLst/>
                          <a:latin typeface="Verdana" panose="020B0604030504040204" pitchFamily="34" charset="0"/>
                          <a:ea typeface="Times New Roman" panose="02020603050405020304" pitchFamily="18" charset="0"/>
                          <a:cs typeface="Arial" panose="020B0604020202020204" pitchFamily="34" charset="0"/>
                        </a:rPr>
                        <a:t>  </a:t>
                      </a:r>
                      <a:endParaRPr lang="en-US" sz="19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63517089"/>
                  </a:ext>
                </a:extLst>
              </a:tr>
              <a:tr h="297412">
                <a:tc gridSpan="2">
                  <a:txBody>
                    <a:bodyPr/>
                    <a:lstStyle/>
                    <a:p>
                      <a:pPr marL="0" marR="0" algn="l" rtl="1">
                        <a:lnSpc>
                          <a:spcPct val="107000"/>
                        </a:lnSpc>
                        <a:spcBef>
                          <a:spcPts val="0"/>
                        </a:spcBef>
                        <a:spcAft>
                          <a:spcPts val="0"/>
                        </a:spcAft>
                      </a:pPr>
                      <a:r>
                        <a:rPr lang="en-US" sz="1600" b="1">
                          <a:effectLst/>
                          <a:latin typeface="Verdana" panose="020B0604030504040204" pitchFamily="34" charset="0"/>
                          <a:ea typeface="Times New Roman" panose="02020603050405020304" pitchFamily="18" charset="0"/>
                          <a:cs typeface="Arial" panose="020B0604020202020204" pitchFamily="34" charset="0"/>
                        </a:rPr>
                        <a:t>Comments</a:t>
                      </a:r>
                      <a:endParaRPr lang="en-US" sz="19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2059319827"/>
                  </a:ext>
                </a:extLst>
              </a:tr>
            </a:tbl>
          </a:graphicData>
        </a:graphic>
      </p:graphicFrame>
    </p:spTree>
    <p:extLst>
      <p:ext uri="{BB962C8B-B14F-4D97-AF65-F5344CB8AC3E}">
        <p14:creationId xmlns:p14="http://schemas.microsoft.com/office/powerpoint/2010/main" val="1639391528"/>
      </p:ext>
    </p:extLst>
  </p:cSld>
  <p:clrMapOvr>
    <a:masterClrMapping/>
  </p:clrMapOvr>
  <p:transition spd="med">
    <p:pull/>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43" name="Straight Connector 42">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45" name="Rectangle 44">
            <a:extLst>
              <a:ext uri="{FF2B5EF4-FFF2-40B4-BE49-F238E27FC236}">
                <a16:creationId xmlns:a16="http://schemas.microsoft.com/office/drawing/2014/main" id="{B4D0E555-16F6-44D0-BF56-AF5FF5BDE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8117041D-1A7B-4ECA-AB68-3CFDB6726B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4" cy="6858000"/>
          </a:xfrm>
          <a:prstGeom prst="rect">
            <a:avLst/>
          </a:prstGeom>
          <a:solidFill>
            <a:srgbClr val="8AAA8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F45E17E-D7ED-4606-AB75-601E207E14E9}"/>
              </a:ext>
            </a:extLst>
          </p:cNvPr>
          <p:cNvSpPr>
            <a:spLocks noGrp="1"/>
          </p:cNvSpPr>
          <p:nvPr>
            <p:ph type="title"/>
          </p:nvPr>
        </p:nvSpPr>
        <p:spPr>
          <a:xfrm>
            <a:off x="435869" y="640080"/>
            <a:ext cx="3659246" cy="2862699"/>
          </a:xfrm>
        </p:spPr>
        <p:txBody>
          <a:bodyPr vert="horz" lIns="91440" tIns="45720" rIns="91440" bIns="45720" rtlCol="0" anchor="b">
            <a:normAutofit/>
          </a:bodyPr>
          <a:lstStyle/>
          <a:p>
            <a:r>
              <a:rPr lang="en-US" sz="4400" b="1">
                <a:solidFill>
                  <a:srgbClr val="FFFFFF"/>
                </a:solidFill>
              </a:rPr>
              <a:t>Data Flow description form </a:t>
            </a:r>
          </a:p>
        </p:txBody>
      </p:sp>
      <p:cxnSp>
        <p:nvCxnSpPr>
          <p:cNvPr id="49" name="Straight Connector 48">
            <a:extLst>
              <a:ext uri="{FF2B5EF4-FFF2-40B4-BE49-F238E27FC236}">
                <a16:creationId xmlns:a16="http://schemas.microsoft.com/office/drawing/2014/main" id="{ABCD2462-4C1E-401A-AC2D-F799A138B2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3852" y="3663649"/>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1" name="Content Placeholder 10">
            <a:extLst>
              <a:ext uri="{FF2B5EF4-FFF2-40B4-BE49-F238E27FC236}">
                <a16:creationId xmlns:a16="http://schemas.microsoft.com/office/drawing/2014/main" id="{FB8F4D32-69CD-45BE-B57F-B990430D5ABD}"/>
              </a:ext>
            </a:extLst>
          </p:cNvPr>
          <p:cNvPicPr>
            <a:picLocks noGrp="1" noChangeAspect="1"/>
          </p:cNvPicPr>
          <p:nvPr>
            <p:ph idx="1"/>
          </p:nvPr>
        </p:nvPicPr>
        <p:blipFill>
          <a:blip r:embed="rId2"/>
          <a:stretch>
            <a:fillRect/>
          </a:stretch>
        </p:blipFill>
        <p:spPr>
          <a:xfrm>
            <a:off x="5282335" y="1639976"/>
            <a:ext cx="6275667" cy="3578047"/>
          </a:xfrm>
          <a:prstGeom prst="rect">
            <a:avLst/>
          </a:prstGeom>
        </p:spPr>
      </p:pic>
      <p:sp>
        <p:nvSpPr>
          <p:cNvPr id="7" name="Slide Number Placeholder 6">
            <a:extLst>
              <a:ext uri="{FF2B5EF4-FFF2-40B4-BE49-F238E27FC236}">
                <a16:creationId xmlns:a16="http://schemas.microsoft.com/office/drawing/2014/main" id="{4767D819-8280-477E-A320-A3D76DAB56E7}"/>
              </a:ext>
            </a:extLst>
          </p:cNvPr>
          <p:cNvSpPr>
            <a:spLocks noGrp="1"/>
          </p:cNvSpPr>
          <p:nvPr>
            <p:ph type="sldNum" sz="quarter" idx="12"/>
          </p:nvPr>
        </p:nvSpPr>
        <p:spPr>
          <a:xfrm>
            <a:off x="10993582" y="6446838"/>
            <a:ext cx="780010" cy="365125"/>
          </a:xfrm>
        </p:spPr>
        <p:txBody>
          <a:bodyPr vert="horz" lIns="91440" tIns="45720" rIns="91440" bIns="45720" rtlCol="0" anchor="ctr">
            <a:normAutofit/>
          </a:bodyPr>
          <a:lstStyle/>
          <a:p>
            <a:pPr>
              <a:spcAft>
                <a:spcPts val="600"/>
              </a:spcAft>
            </a:pPr>
            <a:fld id="{3A98EE3D-8CD1-4C3F-BD1C-C98C9596463C}" type="slidenum">
              <a:rPr lang="en-US" sz="1050">
                <a:solidFill>
                  <a:schemeClr val="tx1">
                    <a:lumMod val="85000"/>
                    <a:lumOff val="15000"/>
                  </a:schemeClr>
                </a:solidFill>
              </a:rPr>
              <a:pPr>
                <a:spcAft>
                  <a:spcPts val="600"/>
                </a:spcAft>
              </a:pPr>
              <a:t>17</a:t>
            </a:fld>
            <a:endParaRPr lang="en-US" sz="1050">
              <a:solidFill>
                <a:schemeClr val="tx1">
                  <a:lumMod val="85000"/>
                  <a:lumOff val="15000"/>
                </a:schemeClr>
              </a:solidFill>
            </a:endParaRPr>
          </a:p>
        </p:txBody>
      </p:sp>
    </p:spTree>
    <p:extLst>
      <p:ext uri="{BB962C8B-B14F-4D97-AF65-F5344CB8AC3E}">
        <p14:creationId xmlns:p14="http://schemas.microsoft.com/office/powerpoint/2010/main" val="27928299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43" name="Straight Connector 42">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45" name="Rectangle 44">
            <a:extLst>
              <a:ext uri="{FF2B5EF4-FFF2-40B4-BE49-F238E27FC236}">
                <a16:creationId xmlns:a16="http://schemas.microsoft.com/office/drawing/2014/main" id="{33428ACC-71EC-4171-9527-10983BA6B4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45E17E-D7ED-4606-AB75-601E207E14E9}"/>
              </a:ext>
            </a:extLst>
          </p:cNvPr>
          <p:cNvSpPr>
            <a:spLocks noGrp="1"/>
          </p:cNvSpPr>
          <p:nvPr>
            <p:ph type="title"/>
          </p:nvPr>
        </p:nvSpPr>
        <p:spPr>
          <a:xfrm>
            <a:off x="8141110" y="639098"/>
            <a:ext cx="3401961" cy="3494790"/>
          </a:xfrm>
        </p:spPr>
        <p:txBody>
          <a:bodyPr vert="horz" lIns="91440" tIns="45720" rIns="91440" bIns="45720" rtlCol="0" anchor="b">
            <a:normAutofit/>
          </a:bodyPr>
          <a:lstStyle/>
          <a:p>
            <a:r>
              <a:rPr lang="en-US" sz="5400" b="1">
                <a:solidFill>
                  <a:schemeClr val="tx1">
                    <a:lumMod val="85000"/>
                    <a:lumOff val="15000"/>
                  </a:schemeClr>
                </a:solidFill>
              </a:rPr>
              <a:t>Data Flow description form </a:t>
            </a:r>
          </a:p>
        </p:txBody>
      </p:sp>
      <p:pic>
        <p:nvPicPr>
          <p:cNvPr id="12" name="Content Placeholder 11">
            <a:extLst>
              <a:ext uri="{FF2B5EF4-FFF2-40B4-BE49-F238E27FC236}">
                <a16:creationId xmlns:a16="http://schemas.microsoft.com/office/drawing/2014/main" id="{D204685B-59F9-485B-944F-0B2D410FA37C}"/>
              </a:ext>
            </a:extLst>
          </p:cNvPr>
          <p:cNvPicPr>
            <a:picLocks noGrp="1" noChangeAspect="1"/>
          </p:cNvPicPr>
          <p:nvPr>
            <p:ph idx="1"/>
          </p:nvPr>
        </p:nvPicPr>
        <p:blipFill>
          <a:blip r:embed="rId2"/>
          <a:stretch>
            <a:fillRect/>
          </a:stretch>
        </p:blipFill>
        <p:spPr>
          <a:xfrm>
            <a:off x="633999" y="1299495"/>
            <a:ext cx="6912217" cy="3735327"/>
          </a:xfrm>
          <a:prstGeom prst="rect">
            <a:avLst/>
          </a:prstGeom>
        </p:spPr>
      </p:pic>
      <p:cxnSp>
        <p:nvCxnSpPr>
          <p:cNvPr id="47" name="Straight Connector 46">
            <a:extLst>
              <a:ext uri="{FF2B5EF4-FFF2-40B4-BE49-F238E27FC236}">
                <a16:creationId xmlns:a16="http://schemas.microsoft.com/office/drawing/2014/main" id="{BA22713B-ABB6-4391-97F9-0449A2B9B66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294754"/>
            <a:ext cx="32004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9" name="Rectangle 48">
            <a:extLst>
              <a:ext uri="{FF2B5EF4-FFF2-40B4-BE49-F238E27FC236}">
                <a16:creationId xmlns:a16="http://schemas.microsoft.com/office/drawing/2014/main" id="{8D4480B4-953D-41FA-9052-09AB3A026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Slide Number Placeholder 6">
            <a:extLst>
              <a:ext uri="{FF2B5EF4-FFF2-40B4-BE49-F238E27FC236}">
                <a16:creationId xmlns:a16="http://schemas.microsoft.com/office/drawing/2014/main" id="{10F232B6-82A2-4E09-93B5-84E00008161A}"/>
              </a:ext>
            </a:extLst>
          </p:cNvPr>
          <p:cNvSpPr>
            <a:spLocks noGrp="1"/>
          </p:cNvSpPr>
          <p:nvPr>
            <p:ph type="sldNum" sz="quarter" idx="12"/>
          </p:nvPr>
        </p:nvSpPr>
        <p:spPr>
          <a:xfrm>
            <a:off x="10993582" y="6446838"/>
            <a:ext cx="780010" cy="365125"/>
          </a:xfrm>
        </p:spPr>
        <p:txBody>
          <a:bodyPr vert="horz" lIns="91440" tIns="45720" rIns="91440" bIns="45720" rtlCol="0" anchor="ctr">
            <a:normAutofit/>
          </a:bodyPr>
          <a:lstStyle/>
          <a:p>
            <a:pPr>
              <a:spcAft>
                <a:spcPts val="600"/>
              </a:spcAft>
            </a:pPr>
            <a:fld id="{3A98EE3D-8CD1-4C3F-BD1C-C98C9596463C}" type="slidenum">
              <a:rPr lang="en-US" sz="1050" smtClean="0"/>
              <a:pPr>
                <a:spcAft>
                  <a:spcPts val="600"/>
                </a:spcAft>
              </a:pPr>
              <a:t>18</a:t>
            </a:fld>
            <a:endParaRPr lang="en-US" sz="1050"/>
          </a:p>
        </p:txBody>
      </p:sp>
    </p:spTree>
    <p:extLst>
      <p:ext uri="{BB962C8B-B14F-4D97-AF65-F5344CB8AC3E}">
        <p14:creationId xmlns:p14="http://schemas.microsoft.com/office/powerpoint/2010/main" val="318551417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0" name="Straight Connector 9">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B4D0E555-16F6-44D0-BF56-AF5FF5BDE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117041D-1A7B-4ECA-AB68-3CFDB6726B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4" cy="6858000"/>
          </a:xfrm>
          <a:prstGeom prst="rect">
            <a:avLst/>
          </a:prstGeom>
          <a:solidFill>
            <a:srgbClr val="8AAA8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D4291A4-2128-4002-872E-48BC7EE755B1}"/>
              </a:ext>
            </a:extLst>
          </p:cNvPr>
          <p:cNvSpPr>
            <a:spLocks noGrp="1"/>
          </p:cNvSpPr>
          <p:nvPr>
            <p:ph type="title"/>
          </p:nvPr>
        </p:nvSpPr>
        <p:spPr>
          <a:xfrm>
            <a:off x="435869" y="640080"/>
            <a:ext cx="3659246" cy="2862699"/>
          </a:xfrm>
        </p:spPr>
        <p:txBody>
          <a:bodyPr vert="horz" lIns="91440" tIns="45720" rIns="91440" bIns="45720" rtlCol="0" anchor="b">
            <a:normAutofit/>
          </a:bodyPr>
          <a:lstStyle/>
          <a:p>
            <a:r>
              <a:rPr lang="en-US" sz="4400" b="1">
                <a:solidFill>
                  <a:srgbClr val="FFFFFF"/>
                </a:solidFill>
              </a:rPr>
              <a:t>Data store  description Form </a:t>
            </a:r>
            <a:br>
              <a:rPr lang="en-US" sz="4400">
                <a:solidFill>
                  <a:srgbClr val="FFFFFF"/>
                </a:solidFill>
              </a:rPr>
            </a:br>
            <a:endParaRPr lang="en-US" sz="4400">
              <a:solidFill>
                <a:srgbClr val="FFFFFF"/>
              </a:solidFill>
            </a:endParaRPr>
          </a:p>
        </p:txBody>
      </p:sp>
      <p:cxnSp>
        <p:nvCxnSpPr>
          <p:cNvPr id="16" name="Straight Connector 15">
            <a:extLst>
              <a:ext uri="{FF2B5EF4-FFF2-40B4-BE49-F238E27FC236}">
                <a16:creationId xmlns:a16="http://schemas.microsoft.com/office/drawing/2014/main" id="{ABCD2462-4C1E-401A-AC2D-F799A138B2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3852" y="3663649"/>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AF0E050B-4A56-48A9-9FB5-9644F3A88602}"/>
              </a:ext>
            </a:extLst>
          </p:cNvPr>
          <p:cNvPicPr>
            <a:picLocks noChangeAspect="1"/>
          </p:cNvPicPr>
          <p:nvPr/>
        </p:nvPicPr>
        <p:blipFill>
          <a:blip r:embed="rId2"/>
          <a:stretch>
            <a:fillRect/>
          </a:stretch>
        </p:blipFill>
        <p:spPr>
          <a:xfrm>
            <a:off x="5282335" y="1760145"/>
            <a:ext cx="6275667" cy="3337710"/>
          </a:xfrm>
          <a:prstGeom prst="rect">
            <a:avLst/>
          </a:prstGeom>
        </p:spPr>
      </p:pic>
      <p:sp>
        <p:nvSpPr>
          <p:cNvPr id="6" name="Slide Number Placeholder 5">
            <a:extLst>
              <a:ext uri="{FF2B5EF4-FFF2-40B4-BE49-F238E27FC236}">
                <a16:creationId xmlns:a16="http://schemas.microsoft.com/office/drawing/2014/main" id="{6AC6E0A4-B75A-4400-904F-CD264A7EA26E}"/>
              </a:ext>
            </a:extLst>
          </p:cNvPr>
          <p:cNvSpPr>
            <a:spLocks noGrp="1"/>
          </p:cNvSpPr>
          <p:nvPr>
            <p:ph type="sldNum" sz="quarter" idx="12"/>
          </p:nvPr>
        </p:nvSpPr>
        <p:spPr/>
        <p:txBody>
          <a:bodyPr/>
          <a:lstStyle/>
          <a:p>
            <a:fld id="{3A98EE3D-8CD1-4C3F-BD1C-C98C9596463C}" type="slidenum">
              <a:rPr lang="en-US" smtClean="0"/>
              <a:t>19</a:t>
            </a:fld>
            <a:endParaRPr lang="en-US" dirty="0"/>
          </a:p>
        </p:txBody>
      </p:sp>
    </p:spTree>
    <p:extLst>
      <p:ext uri="{BB962C8B-B14F-4D97-AF65-F5344CB8AC3E}">
        <p14:creationId xmlns:p14="http://schemas.microsoft.com/office/powerpoint/2010/main" val="95690707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1" name="Straight Connector 10">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8DDBD1CD-2A1F-48B2-9B74-D4A999908B20}"/>
              </a:ext>
            </a:extLst>
          </p:cNvPr>
          <p:cNvSpPr>
            <a:spLocks noGrp="1"/>
          </p:cNvSpPr>
          <p:nvPr>
            <p:ph type="ctrTitle"/>
          </p:nvPr>
        </p:nvSpPr>
        <p:spPr>
          <a:xfrm>
            <a:off x="5116783" y="516835"/>
            <a:ext cx="5977937" cy="1666501"/>
          </a:xfrm>
        </p:spPr>
        <p:txBody>
          <a:bodyPr vert="horz" lIns="91440" tIns="45720" rIns="91440" bIns="45720" rtlCol="0" anchor="b">
            <a:normAutofit/>
          </a:bodyPr>
          <a:lstStyle/>
          <a:p>
            <a:r>
              <a:rPr lang="en-US" sz="4000" b="1">
                <a:solidFill>
                  <a:srgbClr val="FFFFFF"/>
                </a:solidFill>
              </a:rPr>
              <a:t>Online Food Ordering System</a:t>
            </a:r>
            <a:endParaRPr lang="en-US" sz="4000">
              <a:solidFill>
                <a:srgbClr val="FFFFFF"/>
              </a:solidFill>
            </a:endParaRPr>
          </a:p>
        </p:txBody>
      </p:sp>
      <p:pic>
        <p:nvPicPr>
          <p:cNvPr id="4" name="Picture 3" descr="Tray of takeaway coffees">
            <a:extLst>
              <a:ext uri="{FF2B5EF4-FFF2-40B4-BE49-F238E27FC236}">
                <a16:creationId xmlns:a16="http://schemas.microsoft.com/office/drawing/2014/main" id="{22C0C0F7-EF16-44F2-8E90-6273A0DBEF9E}"/>
              </a:ext>
            </a:extLst>
          </p:cNvPr>
          <p:cNvPicPr>
            <a:picLocks noChangeAspect="1"/>
          </p:cNvPicPr>
          <p:nvPr/>
        </p:nvPicPr>
        <p:blipFill rotWithShape="1">
          <a:blip r:embed="rId2"/>
          <a:srcRect l="25365" r="30055" b="-1"/>
          <a:stretch/>
        </p:blipFill>
        <p:spPr>
          <a:xfrm>
            <a:off x="20" y="10"/>
            <a:ext cx="4580077" cy="6857990"/>
          </a:xfrm>
          <a:prstGeom prst="rect">
            <a:avLst/>
          </a:prstGeom>
        </p:spPr>
      </p:pic>
      <p:cxnSp>
        <p:nvCxnSpPr>
          <p:cNvPr id="15" name="Straight Connector 14">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00864" y="2353592"/>
            <a:ext cx="5669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50A3DC1C-C372-427A-923D-0E15060A67A8}"/>
              </a:ext>
            </a:extLst>
          </p:cNvPr>
          <p:cNvSpPr>
            <a:spLocks noGrp="1"/>
          </p:cNvSpPr>
          <p:nvPr>
            <p:ph type="subTitle" idx="1"/>
          </p:nvPr>
        </p:nvSpPr>
        <p:spPr>
          <a:xfrm>
            <a:off x="5116784" y="2546224"/>
            <a:ext cx="5977938" cy="3342747"/>
          </a:xfrm>
        </p:spPr>
        <p:txBody>
          <a:bodyPr vert="horz" lIns="0" tIns="45720" rIns="0" bIns="45720" rtlCol="0">
            <a:normAutofit/>
          </a:bodyPr>
          <a:lstStyle/>
          <a:p>
            <a:pPr>
              <a:lnSpc>
                <a:spcPct val="100000"/>
              </a:lnSpc>
            </a:pPr>
            <a:r>
              <a:rPr lang="en-US" sz="1800" b="1" dirty="0">
                <a:solidFill>
                  <a:srgbClr val="FFFFFF"/>
                </a:solidFill>
              </a:rPr>
              <a:t>Supervised By </a:t>
            </a:r>
          </a:p>
          <a:p>
            <a:pPr>
              <a:lnSpc>
                <a:spcPct val="100000"/>
              </a:lnSpc>
            </a:pPr>
            <a:r>
              <a:rPr lang="en-US" sz="1800" dirty="0">
                <a:solidFill>
                  <a:srgbClr val="FFFFFF"/>
                </a:solidFill>
              </a:rPr>
              <a:t>Dr Ahmed Dahroug &amp; Eng Abdelrahman Saad</a:t>
            </a:r>
          </a:p>
          <a:p>
            <a:pPr>
              <a:lnSpc>
                <a:spcPct val="100000"/>
              </a:lnSpc>
            </a:pPr>
            <a:endParaRPr lang="en-US" sz="1800" dirty="0">
              <a:solidFill>
                <a:srgbClr val="FFFFFF"/>
              </a:solidFill>
            </a:endParaRPr>
          </a:p>
          <a:p>
            <a:pPr>
              <a:lnSpc>
                <a:spcPct val="100000"/>
              </a:lnSpc>
            </a:pPr>
            <a:r>
              <a:rPr lang="en-US" sz="1800" b="1" dirty="0">
                <a:solidFill>
                  <a:srgbClr val="FFFFFF"/>
                </a:solidFill>
              </a:rPr>
              <a:t>Prepared By</a:t>
            </a:r>
          </a:p>
          <a:p>
            <a:pPr>
              <a:lnSpc>
                <a:spcPct val="100000"/>
              </a:lnSpc>
            </a:pPr>
            <a:r>
              <a:rPr lang="en-US" sz="1800" dirty="0">
                <a:solidFill>
                  <a:srgbClr val="FFFFFF"/>
                </a:solidFill>
              </a:rPr>
              <a:t>Saif Bakry , Omar Khaled Eldeeb , Abanoub Edwar , Ziad Tantawy</a:t>
            </a:r>
          </a:p>
          <a:p>
            <a:pPr>
              <a:lnSpc>
                <a:spcPct val="100000"/>
              </a:lnSpc>
            </a:pPr>
            <a:endParaRPr lang="en-US" sz="1800" dirty="0">
              <a:solidFill>
                <a:srgbClr val="FFFFFF"/>
              </a:solidFill>
            </a:endParaRPr>
          </a:p>
        </p:txBody>
      </p:sp>
      <p:sp>
        <p:nvSpPr>
          <p:cNvPr id="7" name="Slide Number Placeholder 6">
            <a:extLst>
              <a:ext uri="{FF2B5EF4-FFF2-40B4-BE49-F238E27FC236}">
                <a16:creationId xmlns:a16="http://schemas.microsoft.com/office/drawing/2014/main" id="{8BF6A456-BAAD-4B22-93EB-A8CBADB3EB4A}"/>
              </a:ext>
            </a:extLst>
          </p:cNvPr>
          <p:cNvSpPr>
            <a:spLocks noGrp="1"/>
          </p:cNvSpPr>
          <p:nvPr>
            <p:ph type="sldNum" sz="quarter" idx="12"/>
          </p:nvPr>
        </p:nvSpPr>
        <p:spPr/>
        <p:txBody>
          <a:bodyPr/>
          <a:lstStyle/>
          <a:p>
            <a:fld id="{3A98EE3D-8CD1-4C3F-BD1C-C98C9596463C}" type="slidenum">
              <a:rPr lang="en-US" smtClean="0"/>
              <a:t>2</a:t>
            </a:fld>
            <a:endParaRPr lang="en-US" dirty="0"/>
          </a:p>
        </p:txBody>
      </p:sp>
    </p:spTree>
    <p:extLst>
      <p:ext uri="{BB962C8B-B14F-4D97-AF65-F5344CB8AC3E}">
        <p14:creationId xmlns:p14="http://schemas.microsoft.com/office/powerpoint/2010/main" val="241817100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0" name="Straight Connector 9">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990BAFCD-EA0A-47F4-8B00-AAB1E67A90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B2ABB8F9-D8B1-40AB-839C-A6EF7788C6EA}"/>
              </a:ext>
            </a:extLst>
          </p:cNvPr>
          <p:cNvPicPr>
            <a:picLocks noChangeAspect="1"/>
          </p:cNvPicPr>
          <p:nvPr/>
        </p:nvPicPr>
        <p:blipFill>
          <a:blip r:embed="rId2"/>
          <a:stretch>
            <a:fillRect/>
          </a:stretch>
        </p:blipFill>
        <p:spPr>
          <a:xfrm>
            <a:off x="2710946" y="643538"/>
            <a:ext cx="6771207" cy="3618586"/>
          </a:xfrm>
          <a:prstGeom prst="rect">
            <a:avLst/>
          </a:prstGeom>
        </p:spPr>
      </p:pic>
      <p:sp>
        <p:nvSpPr>
          <p:cNvPr id="14" name="Rectangle 13">
            <a:extLst>
              <a:ext uri="{FF2B5EF4-FFF2-40B4-BE49-F238E27FC236}">
                <a16:creationId xmlns:a16="http://schemas.microsoft.com/office/drawing/2014/main" id="{2F9C61D6-37CC-4AD4-83C3-022D08874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4551037"/>
            <a:ext cx="12192000" cy="2306963"/>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D4291A4-2128-4002-872E-48BC7EE755B1}"/>
              </a:ext>
            </a:extLst>
          </p:cNvPr>
          <p:cNvSpPr>
            <a:spLocks noGrp="1"/>
          </p:cNvSpPr>
          <p:nvPr>
            <p:ph type="title"/>
          </p:nvPr>
        </p:nvSpPr>
        <p:spPr>
          <a:xfrm>
            <a:off x="632900" y="4905662"/>
            <a:ext cx="7330353" cy="1541176"/>
          </a:xfrm>
        </p:spPr>
        <p:txBody>
          <a:bodyPr vert="horz" lIns="91440" tIns="45720" rIns="91440" bIns="45720" rtlCol="0" anchor="ctr">
            <a:normAutofit/>
          </a:bodyPr>
          <a:lstStyle/>
          <a:p>
            <a:pPr algn="r"/>
            <a:r>
              <a:rPr lang="en-US" sz="4800" b="1">
                <a:solidFill>
                  <a:srgbClr val="FFFFFF"/>
                </a:solidFill>
              </a:rPr>
              <a:t>Data store  description Form </a:t>
            </a:r>
            <a:br>
              <a:rPr lang="en-US" sz="4800">
                <a:solidFill>
                  <a:srgbClr val="FFFFFF"/>
                </a:solidFill>
              </a:rPr>
            </a:br>
            <a:endParaRPr lang="en-US" sz="4800">
              <a:solidFill>
                <a:srgbClr val="FFFFFF"/>
              </a:solidFill>
            </a:endParaRPr>
          </a:p>
        </p:txBody>
      </p:sp>
      <p:cxnSp>
        <p:nvCxnSpPr>
          <p:cNvPr id="16" name="Straight Connector 15">
            <a:extLst>
              <a:ext uri="{FF2B5EF4-FFF2-40B4-BE49-F238E27FC236}">
                <a16:creationId xmlns:a16="http://schemas.microsoft.com/office/drawing/2014/main" id="{2669285E-35F6-4010-B084-229A808458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7532847" y="5676251"/>
            <a:ext cx="11887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a16="http://schemas.microsoft.com/office/drawing/2014/main" id="{7E19D749-F23F-419D-8F4C-D309E075C6E1}"/>
              </a:ext>
            </a:extLst>
          </p:cNvPr>
          <p:cNvSpPr>
            <a:spLocks noGrp="1"/>
          </p:cNvSpPr>
          <p:nvPr>
            <p:ph type="sldNum" sz="quarter" idx="12"/>
          </p:nvPr>
        </p:nvSpPr>
        <p:spPr/>
        <p:txBody>
          <a:bodyPr/>
          <a:lstStyle/>
          <a:p>
            <a:fld id="{3A98EE3D-8CD1-4C3F-BD1C-C98C9596463C}" type="slidenum">
              <a:rPr lang="en-US" smtClean="0"/>
              <a:t>20</a:t>
            </a:fld>
            <a:endParaRPr lang="en-US" dirty="0"/>
          </a:p>
        </p:txBody>
      </p:sp>
    </p:spTree>
    <p:extLst>
      <p:ext uri="{BB962C8B-B14F-4D97-AF65-F5344CB8AC3E}">
        <p14:creationId xmlns:p14="http://schemas.microsoft.com/office/powerpoint/2010/main" val="3337946844"/>
      </p:ext>
    </p:extLst>
  </p:cSld>
  <p:clrMapOvr>
    <a:masterClrMapping/>
  </p:clrMapOvr>
  <p:transition spd="slow">
    <p:randomBar dir="vert"/>
  </p:transition>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0" name="Straight Connector 9">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33428ACC-71EC-4171-9527-10983BA6B4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4291A4-2128-4002-872E-48BC7EE755B1}"/>
              </a:ext>
            </a:extLst>
          </p:cNvPr>
          <p:cNvSpPr>
            <a:spLocks noGrp="1"/>
          </p:cNvSpPr>
          <p:nvPr>
            <p:ph type="title"/>
          </p:nvPr>
        </p:nvSpPr>
        <p:spPr>
          <a:xfrm>
            <a:off x="8141110" y="639098"/>
            <a:ext cx="3401961" cy="3494790"/>
          </a:xfrm>
        </p:spPr>
        <p:txBody>
          <a:bodyPr vert="horz" lIns="91440" tIns="45720" rIns="91440" bIns="45720" rtlCol="0" anchor="b">
            <a:normAutofit/>
          </a:bodyPr>
          <a:lstStyle/>
          <a:p>
            <a:r>
              <a:rPr lang="en-US" sz="5400" b="1">
                <a:solidFill>
                  <a:schemeClr val="tx1">
                    <a:lumMod val="85000"/>
                    <a:lumOff val="15000"/>
                  </a:schemeClr>
                </a:solidFill>
              </a:rPr>
              <a:t>Data store  description Form </a:t>
            </a:r>
            <a:br>
              <a:rPr lang="en-US" sz="5400">
                <a:solidFill>
                  <a:schemeClr val="tx1">
                    <a:lumMod val="85000"/>
                    <a:lumOff val="15000"/>
                  </a:schemeClr>
                </a:solidFill>
              </a:rPr>
            </a:br>
            <a:endParaRPr lang="en-US" sz="5400">
              <a:solidFill>
                <a:schemeClr val="tx1">
                  <a:lumMod val="85000"/>
                  <a:lumOff val="15000"/>
                </a:schemeClr>
              </a:solidFill>
            </a:endParaRPr>
          </a:p>
        </p:txBody>
      </p:sp>
      <p:pic>
        <p:nvPicPr>
          <p:cNvPr id="3" name="Picture 2">
            <a:extLst>
              <a:ext uri="{FF2B5EF4-FFF2-40B4-BE49-F238E27FC236}">
                <a16:creationId xmlns:a16="http://schemas.microsoft.com/office/drawing/2014/main" id="{AC32A06D-C978-45F9-B218-1A4D0327557B}"/>
              </a:ext>
            </a:extLst>
          </p:cNvPr>
          <p:cNvPicPr>
            <a:picLocks noChangeAspect="1"/>
          </p:cNvPicPr>
          <p:nvPr/>
        </p:nvPicPr>
        <p:blipFill>
          <a:blip r:embed="rId2"/>
          <a:stretch>
            <a:fillRect/>
          </a:stretch>
        </p:blipFill>
        <p:spPr>
          <a:xfrm>
            <a:off x="633999" y="1320188"/>
            <a:ext cx="6912217" cy="3693942"/>
          </a:xfrm>
          <a:prstGeom prst="rect">
            <a:avLst/>
          </a:prstGeom>
        </p:spPr>
      </p:pic>
      <p:cxnSp>
        <p:nvCxnSpPr>
          <p:cNvPr id="14" name="Straight Connector 13">
            <a:extLst>
              <a:ext uri="{FF2B5EF4-FFF2-40B4-BE49-F238E27FC236}">
                <a16:creationId xmlns:a16="http://schemas.microsoft.com/office/drawing/2014/main" id="{BA22713B-ABB6-4391-97F9-0449A2B9B66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294754"/>
            <a:ext cx="32004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8D4480B4-953D-41FA-9052-09AB3A026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Slide Number Placeholder 5">
            <a:extLst>
              <a:ext uri="{FF2B5EF4-FFF2-40B4-BE49-F238E27FC236}">
                <a16:creationId xmlns:a16="http://schemas.microsoft.com/office/drawing/2014/main" id="{1538DB26-38D3-417E-99DB-68F2D67083CB}"/>
              </a:ext>
            </a:extLst>
          </p:cNvPr>
          <p:cNvSpPr>
            <a:spLocks noGrp="1"/>
          </p:cNvSpPr>
          <p:nvPr>
            <p:ph type="sldNum" sz="quarter" idx="12"/>
          </p:nvPr>
        </p:nvSpPr>
        <p:spPr/>
        <p:txBody>
          <a:bodyPr/>
          <a:lstStyle/>
          <a:p>
            <a:fld id="{3A98EE3D-8CD1-4C3F-BD1C-C98C9596463C}" type="slidenum">
              <a:rPr lang="en-US" smtClean="0"/>
              <a:t>21</a:t>
            </a:fld>
            <a:endParaRPr lang="en-US" dirty="0"/>
          </a:p>
        </p:txBody>
      </p:sp>
    </p:spTree>
    <p:extLst>
      <p:ext uri="{BB962C8B-B14F-4D97-AF65-F5344CB8AC3E}">
        <p14:creationId xmlns:p14="http://schemas.microsoft.com/office/powerpoint/2010/main" val="83191312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0FFA7-6A2D-4C6F-864D-7C6F4C4244B4}"/>
              </a:ext>
            </a:extLst>
          </p:cNvPr>
          <p:cNvSpPr>
            <a:spLocks noGrp="1"/>
          </p:cNvSpPr>
          <p:nvPr>
            <p:ph type="title"/>
          </p:nvPr>
        </p:nvSpPr>
        <p:spPr/>
        <p:txBody>
          <a:bodyPr/>
          <a:lstStyle/>
          <a:p>
            <a:r>
              <a:rPr lang="en-US" b="1" dirty="0"/>
              <a:t>Structure English </a:t>
            </a:r>
          </a:p>
        </p:txBody>
      </p:sp>
      <p:sp>
        <p:nvSpPr>
          <p:cNvPr id="3" name="Content Placeholder 2">
            <a:extLst>
              <a:ext uri="{FF2B5EF4-FFF2-40B4-BE49-F238E27FC236}">
                <a16:creationId xmlns:a16="http://schemas.microsoft.com/office/drawing/2014/main" id="{D2BDBEB6-E303-4E77-998A-B551DB72D867}"/>
              </a:ext>
            </a:extLst>
          </p:cNvPr>
          <p:cNvSpPr>
            <a:spLocks noGrp="1"/>
          </p:cNvSpPr>
          <p:nvPr>
            <p:ph idx="1"/>
          </p:nvPr>
        </p:nvSpPr>
        <p:spPr/>
        <p:txBody>
          <a:bodyPr/>
          <a:lstStyle/>
          <a:p>
            <a:r>
              <a:rPr lang="en-US" b="1" i="1" dirty="0">
                <a:latin typeface="+mj-lt"/>
              </a:rPr>
              <a:t>1. login    </a:t>
            </a:r>
          </a:p>
          <a:p>
            <a:endParaRPr lang="en-US" dirty="0"/>
          </a:p>
          <a:p>
            <a:endParaRPr lang="en-US" dirty="0"/>
          </a:p>
        </p:txBody>
      </p:sp>
      <p:sp>
        <p:nvSpPr>
          <p:cNvPr id="9" name="TextBox 8">
            <a:extLst>
              <a:ext uri="{FF2B5EF4-FFF2-40B4-BE49-F238E27FC236}">
                <a16:creationId xmlns:a16="http://schemas.microsoft.com/office/drawing/2014/main" id="{FEC02C3D-5C6E-4B60-9859-E37BCB6E051C}"/>
              </a:ext>
            </a:extLst>
          </p:cNvPr>
          <p:cNvSpPr txBox="1"/>
          <p:nvPr/>
        </p:nvSpPr>
        <p:spPr>
          <a:xfrm>
            <a:off x="4267201" y="2108201"/>
            <a:ext cx="3657598" cy="4170372"/>
          </a:xfrm>
          <a:prstGeom prst="rect">
            <a:avLst/>
          </a:prstGeom>
          <a:noFill/>
        </p:spPr>
        <p:txBody>
          <a:bodyPr wrap="square" rtlCol="0">
            <a:spAutoFit/>
          </a:bodyPr>
          <a:lstStyle/>
          <a:p>
            <a:pPr marL="0" indent="0" algn="ctr">
              <a:buNone/>
            </a:pPr>
            <a:r>
              <a:rPr lang="en-US" sz="1600" b="1" dirty="0">
                <a:latin typeface="Tahoma" panose="020B0604030504040204" pitchFamily="34" charset="0"/>
                <a:ea typeface="Tahoma" panose="020B0604030504040204" pitchFamily="34" charset="0"/>
                <a:cs typeface="Tahoma" panose="020B0604030504040204" pitchFamily="34" charset="0"/>
              </a:rPr>
              <a:t>IF customer has an  Account </a:t>
            </a:r>
          </a:p>
          <a:p>
            <a:pPr marL="0" indent="0" algn="ctr">
              <a:buNone/>
            </a:pPr>
            <a:endParaRPr lang="en-US" sz="1600" b="1" dirty="0">
              <a:latin typeface="Tahoma" panose="020B0604030504040204" pitchFamily="34" charset="0"/>
              <a:ea typeface="Tahoma" panose="020B0604030504040204" pitchFamily="34" charset="0"/>
              <a:cs typeface="Tahoma" panose="020B0604030504040204" pitchFamily="34" charset="0"/>
            </a:endParaRPr>
          </a:p>
          <a:p>
            <a:pPr marL="0" indent="0" algn="ctr">
              <a:buNone/>
            </a:pPr>
            <a:endParaRPr lang="en-US" sz="1600" b="1" dirty="0">
              <a:latin typeface="Tahoma" panose="020B0604030504040204" pitchFamily="34" charset="0"/>
              <a:ea typeface="Tahoma" panose="020B0604030504040204" pitchFamily="34" charset="0"/>
              <a:cs typeface="Tahoma" panose="020B0604030504040204" pitchFamily="34" charset="0"/>
            </a:endParaRPr>
          </a:p>
          <a:p>
            <a:pPr marL="0" indent="0" algn="ctr">
              <a:buNone/>
            </a:pPr>
            <a:endParaRPr lang="en-US" sz="1600" b="1" dirty="0">
              <a:latin typeface="Tahoma" panose="020B0604030504040204" pitchFamily="34" charset="0"/>
              <a:ea typeface="Tahoma" panose="020B0604030504040204" pitchFamily="34" charset="0"/>
              <a:cs typeface="Tahoma" panose="020B0604030504040204" pitchFamily="34" charset="0"/>
            </a:endParaRPr>
          </a:p>
          <a:p>
            <a:pPr marL="0" indent="0" algn="ctr">
              <a:buNone/>
            </a:pPr>
            <a:r>
              <a:rPr lang="en-US" b="1" dirty="0">
                <a:latin typeface="Tahoma" panose="020B0604030504040204" pitchFamily="34" charset="0"/>
                <a:ea typeface="Tahoma" panose="020B0604030504040204" pitchFamily="34" charset="0"/>
                <a:cs typeface="Tahoma" panose="020B0604030504040204" pitchFamily="34" charset="0"/>
              </a:rPr>
              <a:t>THEN</a:t>
            </a:r>
            <a:endParaRPr lang="en-US" sz="1100" b="1" dirty="0">
              <a:latin typeface="Tahoma" panose="020B0604030504040204" pitchFamily="34" charset="0"/>
              <a:ea typeface="Tahoma" panose="020B0604030504040204" pitchFamily="34" charset="0"/>
              <a:cs typeface="Tahoma" panose="020B0604030504040204" pitchFamily="34" charset="0"/>
            </a:endParaRPr>
          </a:p>
          <a:p>
            <a:pPr marL="0" indent="0" algn="ctr">
              <a:buNone/>
            </a:pPr>
            <a:endParaRPr lang="en-US" sz="1600" b="1" dirty="0">
              <a:latin typeface="Tahoma" panose="020B0604030504040204" pitchFamily="34" charset="0"/>
              <a:ea typeface="Tahoma" panose="020B0604030504040204" pitchFamily="34" charset="0"/>
              <a:cs typeface="Tahoma" panose="020B0604030504040204" pitchFamily="34" charset="0"/>
            </a:endParaRPr>
          </a:p>
          <a:p>
            <a:pPr marL="0" indent="0" algn="ctr">
              <a:buNone/>
            </a:pPr>
            <a:endParaRPr lang="en-US" sz="1600" b="1" dirty="0">
              <a:latin typeface="Tahoma" panose="020B0604030504040204" pitchFamily="34" charset="0"/>
              <a:ea typeface="Tahoma" panose="020B0604030504040204" pitchFamily="34" charset="0"/>
              <a:cs typeface="Tahoma" panose="020B0604030504040204" pitchFamily="34" charset="0"/>
            </a:endParaRPr>
          </a:p>
          <a:p>
            <a:pPr marL="0" indent="0" algn="ctr">
              <a:buNone/>
            </a:pPr>
            <a:endParaRPr lang="en-US" sz="1000" b="1" dirty="0">
              <a:latin typeface="Tahoma" panose="020B0604030504040204" pitchFamily="34" charset="0"/>
              <a:ea typeface="Tahoma" panose="020B0604030504040204" pitchFamily="34" charset="0"/>
              <a:cs typeface="Tahoma" panose="020B0604030504040204" pitchFamily="34" charset="0"/>
            </a:endParaRPr>
          </a:p>
          <a:p>
            <a:pPr marL="0" indent="0" algn="ctr">
              <a:buNone/>
            </a:pPr>
            <a:r>
              <a:rPr lang="en-US" sz="1600" b="1" dirty="0">
                <a:latin typeface="Tahoma" panose="020B0604030504040204" pitchFamily="34" charset="0"/>
                <a:ea typeface="Tahoma" panose="020B0604030504040204" pitchFamily="34" charset="0"/>
                <a:cs typeface="Tahoma" panose="020B0604030504040204" pitchFamily="34" charset="0"/>
              </a:rPr>
              <a:t>Login in the system</a:t>
            </a:r>
          </a:p>
          <a:p>
            <a:pPr marL="0" indent="0" algn="ctr">
              <a:buNone/>
            </a:pPr>
            <a:endParaRPr lang="en-US" sz="1600" b="1" dirty="0">
              <a:latin typeface="Tahoma" panose="020B0604030504040204" pitchFamily="34" charset="0"/>
              <a:ea typeface="Tahoma" panose="020B0604030504040204" pitchFamily="34" charset="0"/>
              <a:cs typeface="Tahoma" panose="020B0604030504040204" pitchFamily="34" charset="0"/>
            </a:endParaRPr>
          </a:p>
          <a:p>
            <a:pPr marL="0" indent="0" algn="ctr">
              <a:buNone/>
            </a:pPr>
            <a:endParaRPr lang="en-US" sz="1600" b="1" dirty="0">
              <a:latin typeface="Tahoma" panose="020B0604030504040204" pitchFamily="34" charset="0"/>
              <a:ea typeface="Tahoma" panose="020B0604030504040204" pitchFamily="34" charset="0"/>
              <a:cs typeface="Tahoma" panose="020B0604030504040204" pitchFamily="34" charset="0"/>
            </a:endParaRPr>
          </a:p>
          <a:p>
            <a:pPr marL="0" indent="0" algn="ctr">
              <a:buNone/>
            </a:pPr>
            <a:endParaRPr lang="en-US" sz="1100" b="1" dirty="0">
              <a:latin typeface="Tahoma" panose="020B0604030504040204" pitchFamily="34" charset="0"/>
              <a:ea typeface="Tahoma" panose="020B0604030504040204" pitchFamily="34" charset="0"/>
              <a:cs typeface="Tahoma" panose="020B0604030504040204" pitchFamily="34" charset="0"/>
            </a:endParaRPr>
          </a:p>
          <a:p>
            <a:pPr marL="0" indent="0" algn="ctr">
              <a:buNone/>
            </a:pPr>
            <a:r>
              <a:rPr lang="en-US" b="1" dirty="0">
                <a:latin typeface="Tahoma" panose="020B0604030504040204" pitchFamily="34" charset="0"/>
                <a:ea typeface="Tahoma" panose="020B0604030504040204" pitchFamily="34" charset="0"/>
                <a:cs typeface="Tahoma" panose="020B0604030504040204" pitchFamily="34" charset="0"/>
              </a:rPr>
              <a:t>ELSE</a:t>
            </a:r>
            <a:r>
              <a:rPr lang="en-US" sz="1100" b="1" dirty="0">
                <a:latin typeface="Tahoma" panose="020B0604030504040204" pitchFamily="34" charset="0"/>
                <a:ea typeface="Tahoma" panose="020B0604030504040204" pitchFamily="34" charset="0"/>
                <a:cs typeface="Tahoma" panose="020B0604030504040204" pitchFamily="34" charset="0"/>
              </a:rPr>
              <a:t>  </a:t>
            </a:r>
          </a:p>
          <a:p>
            <a:pPr marL="0" indent="0" algn="ctr">
              <a:buNone/>
            </a:pPr>
            <a:endParaRPr lang="en-US" sz="1600" b="1" dirty="0">
              <a:latin typeface="Tahoma" panose="020B0604030504040204" pitchFamily="34" charset="0"/>
              <a:ea typeface="Tahoma" panose="020B0604030504040204" pitchFamily="34" charset="0"/>
              <a:cs typeface="Tahoma" panose="020B0604030504040204" pitchFamily="34" charset="0"/>
            </a:endParaRPr>
          </a:p>
          <a:p>
            <a:pPr marL="0" indent="0" algn="ctr">
              <a:buNone/>
            </a:pPr>
            <a:endParaRPr lang="en-US" sz="1600" b="1" dirty="0">
              <a:latin typeface="Tahoma" panose="020B0604030504040204" pitchFamily="34" charset="0"/>
              <a:ea typeface="Tahoma" panose="020B0604030504040204" pitchFamily="34" charset="0"/>
              <a:cs typeface="Tahoma" panose="020B0604030504040204" pitchFamily="34" charset="0"/>
            </a:endParaRPr>
          </a:p>
          <a:p>
            <a:pPr marL="0" indent="0" algn="ctr">
              <a:buNone/>
            </a:pPr>
            <a:endParaRPr lang="en-US" sz="1600" b="1" dirty="0">
              <a:latin typeface="Tahoma" panose="020B0604030504040204" pitchFamily="34" charset="0"/>
              <a:ea typeface="Tahoma" panose="020B0604030504040204" pitchFamily="34" charset="0"/>
              <a:cs typeface="Tahoma" panose="020B0604030504040204" pitchFamily="34" charset="0"/>
            </a:endParaRPr>
          </a:p>
          <a:p>
            <a:pPr marL="0" indent="0" algn="ctr">
              <a:buNone/>
            </a:pPr>
            <a:r>
              <a:rPr lang="en-US" sz="1600" b="1" dirty="0">
                <a:latin typeface="Tahoma" panose="020B0604030504040204" pitchFamily="34" charset="0"/>
                <a:ea typeface="Tahoma" panose="020B0604030504040204" pitchFamily="34" charset="0"/>
                <a:cs typeface="Tahoma" panose="020B0604030504040204" pitchFamily="34" charset="0"/>
              </a:rPr>
              <a:t>Error message</a:t>
            </a:r>
          </a:p>
        </p:txBody>
      </p:sp>
      <p:sp>
        <p:nvSpPr>
          <p:cNvPr id="12" name="Arrow: Down 11">
            <a:extLst>
              <a:ext uri="{FF2B5EF4-FFF2-40B4-BE49-F238E27FC236}">
                <a16:creationId xmlns:a16="http://schemas.microsoft.com/office/drawing/2014/main" id="{31EAF377-5A50-4752-8DD3-3D489EEB307C}"/>
              </a:ext>
            </a:extLst>
          </p:cNvPr>
          <p:cNvSpPr/>
          <p:nvPr/>
        </p:nvSpPr>
        <p:spPr>
          <a:xfrm>
            <a:off x="5953957" y="2507389"/>
            <a:ext cx="284085" cy="537652"/>
          </a:xfrm>
          <a:prstGeom prst="downArrow">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Down 12">
            <a:extLst>
              <a:ext uri="{FF2B5EF4-FFF2-40B4-BE49-F238E27FC236}">
                <a16:creationId xmlns:a16="http://schemas.microsoft.com/office/drawing/2014/main" id="{7F242768-F54E-4156-BEE9-AC68A23EF3AB}"/>
              </a:ext>
            </a:extLst>
          </p:cNvPr>
          <p:cNvSpPr/>
          <p:nvPr/>
        </p:nvSpPr>
        <p:spPr>
          <a:xfrm>
            <a:off x="5953957" y="3501935"/>
            <a:ext cx="284085" cy="428349"/>
          </a:xfrm>
          <a:prstGeom prst="downArrow">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t="100000" r="100000"/>
            </a:path>
            <a:tileRect l="-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Arrow: Down 13">
            <a:extLst>
              <a:ext uri="{FF2B5EF4-FFF2-40B4-BE49-F238E27FC236}">
                <a16:creationId xmlns:a16="http://schemas.microsoft.com/office/drawing/2014/main" id="{8FF6B8F3-54E7-4778-8F59-8996FB719761}"/>
              </a:ext>
            </a:extLst>
          </p:cNvPr>
          <p:cNvSpPr/>
          <p:nvPr/>
        </p:nvSpPr>
        <p:spPr>
          <a:xfrm>
            <a:off x="5953958" y="4362036"/>
            <a:ext cx="284972" cy="537652"/>
          </a:xfrm>
          <a:prstGeom prst="downArrow">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72EF63EF-C7F1-47AD-9F2F-580611639032}"/>
              </a:ext>
            </a:extLst>
          </p:cNvPr>
          <p:cNvPicPr>
            <a:picLocks noChangeAspect="1"/>
          </p:cNvPicPr>
          <p:nvPr/>
        </p:nvPicPr>
        <p:blipFill>
          <a:blip r:embed="rId2"/>
          <a:stretch>
            <a:fillRect/>
          </a:stretch>
        </p:blipFill>
        <p:spPr>
          <a:xfrm>
            <a:off x="5928344" y="5331440"/>
            <a:ext cx="335309" cy="560881"/>
          </a:xfrm>
          <a:prstGeom prst="rect">
            <a:avLst/>
          </a:prstGeom>
        </p:spPr>
      </p:pic>
      <p:sp>
        <p:nvSpPr>
          <p:cNvPr id="18" name="Slide Number Placeholder 17">
            <a:extLst>
              <a:ext uri="{FF2B5EF4-FFF2-40B4-BE49-F238E27FC236}">
                <a16:creationId xmlns:a16="http://schemas.microsoft.com/office/drawing/2014/main" id="{E550167C-4BA0-47CB-AB0C-49BF5E521B6E}"/>
              </a:ext>
            </a:extLst>
          </p:cNvPr>
          <p:cNvSpPr>
            <a:spLocks noGrp="1"/>
          </p:cNvSpPr>
          <p:nvPr>
            <p:ph type="sldNum" sz="quarter" idx="12"/>
          </p:nvPr>
        </p:nvSpPr>
        <p:spPr/>
        <p:txBody>
          <a:bodyPr/>
          <a:lstStyle/>
          <a:p>
            <a:fld id="{3A98EE3D-8CD1-4C3F-BD1C-C98C9596463C}" type="slidenum">
              <a:rPr lang="en-US" smtClean="0"/>
              <a:t>22</a:t>
            </a:fld>
            <a:endParaRPr lang="en-US" dirty="0"/>
          </a:p>
        </p:txBody>
      </p:sp>
    </p:spTree>
    <p:extLst>
      <p:ext uri="{BB962C8B-B14F-4D97-AF65-F5344CB8AC3E}">
        <p14:creationId xmlns:p14="http://schemas.microsoft.com/office/powerpoint/2010/main" val="10527645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9">
                                            <p:txEl>
                                              <p:pRg st="4" end="4"/>
                                            </p:txEl>
                                          </p:spTgt>
                                        </p:tgtEl>
                                        <p:attrNameLst>
                                          <p:attrName>style.visibility</p:attrName>
                                        </p:attrNameLst>
                                      </p:cBhvr>
                                      <p:to>
                                        <p:strVal val="visible"/>
                                      </p:to>
                                    </p:set>
                                    <p:animEffect transition="in" filter="fade">
                                      <p:cBhvr>
                                        <p:cTn id="12" dur="1000"/>
                                        <p:tgtEl>
                                          <p:spTgt spid="9">
                                            <p:txEl>
                                              <p:pRg st="4" end="4"/>
                                            </p:txEl>
                                          </p:spTgt>
                                        </p:tgtEl>
                                      </p:cBhvr>
                                    </p:animEffect>
                                    <p:anim calcmode="lin" valueType="num">
                                      <p:cBhvr>
                                        <p:cTn id="13" dur="1000" fill="hold"/>
                                        <p:tgtEl>
                                          <p:spTgt spid="9">
                                            <p:txEl>
                                              <p:pRg st="4" end="4"/>
                                            </p:txEl>
                                          </p:spTgt>
                                        </p:tgtEl>
                                        <p:attrNameLst>
                                          <p:attrName>ppt_x</p:attrName>
                                        </p:attrNameLst>
                                      </p:cBhvr>
                                      <p:tavLst>
                                        <p:tav tm="0">
                                          <p:val>
                                            <p:strVal val="#ppt_x"/>
                                          </p:val>
                                        </p:tav>
                                        <p:tav tm="100000">
                                          <p:val>
                                            <p:strVal val="#ppt_x"/>
                                          </p:val>
                                        </p:tav>
                                      </p:tavLst>
                                    </p:anim>
                                    <p:anim calcmode="lin" valueType="num">
                                      <p:cBhvr>
                                        <p:cTn id="14" dur="1000" fill="hold"/>
                                        <p:tgtEl>
                                          <p:spTgt spid="9">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wipe(down)">
                                      <p:cBhvr>
                                        <p:cTn id="19" dur="500"/>
                                        <p:tgtEl>
                                          <p:spTgt spid="13"/>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9">
                                            <p:txEl>
                                              <p:pRg st="8" end="8"/>
                                            </p:txEl>
                                          </p:spTgt>
                                        </p:tgtEl>
                                        <p:attrNameLst>
                                          <p:attrName>style.visibility</p:attrName>
                                        </p:attrNameLst>
                                      </p:cBhvr>
                                      <p:to>
                                        <p:strVal val="visible"/>
                                      </p:to>
                                    </p:set>
                                    <p:animEffect transition="in" filter="fade">
                                      <p:cBhvr>
                                        <p:cTn id="24" dur="1000"/>
                                        <p:tgtEl>
                                          <p:spTgt spid="9">
                                            <p:txEl>
                                              <p:pRg st="8" end="8"/>
                                            </p:txEl>
                                          </p:spTgt>
                                        </p:tgtEl>
                                      </p:cBhvr>
                                    </p:animEffect>
                                    <p:anim calcmode="lin" valueType="num">
                                      <p:cBhvr>
                                        <p:cTn id="25" dur="1000" fill="hold"/>
                                        <p:tgtEl>
                                          <p:spTgt spid="9">
                                            <p:txEl>
                                              <p:pRg st="8" end="8"/>
                                            </p:txEl>
                                          </p:spTgt>
                                        </p:tgtEl>
                                        <p:attrNameLst>
                                          <p:attrName>ppt_x</p:attrName>
                                        </p:attrNameLst>
                                      </p:cBhvr>
                                      <p:tavLst>
                                        <p:tav tm="0">
                                          <p:val>
                                            <p:strVal val="#ppt_x"/>
                                          </p:val>
                                        </p:tav>
                                        <p:tav tm="100000">
                                          <p:val>
                                            <p:strVal val="#ppt_x"/>
                                          </p:val>
                                        </p:tav>
                                      </p:tavLst>
                                    </p:anim>
                                    <p:anim calcmode="lin" valueType="num">
                                      <p:cBhvr>
                                        <p:cTn id="26" dur="1000" fill="hold"/>
                                        <p:tgtEl>
                                          <p:spTgt spid="9">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wipe(down)">
                                      <p:cBhvr>
                                        <p:cTn id="31" dur="500"/>
                                        <p:tgtEl>
                                          <p:spTgt spid="14"/>
                                        </p:tgtEl>
                                      </p:cBhvr>
                                    </p:animEffect>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9">
                                            <p:txEl>
                                              <p:pRg st="12" end="12"/>
                                            </p:txEl>
                                          </p:spTgt>
                                        </p:tgtEl>
                                        <p:attrNameLst>
                                          <p:attrName>style.visibility</p:attrName>
                                        </p:attrNameLst>
                                      </p:cBhvr>
                                      <p:to>
                                        <p:strVal val="visible"/>
                                      </p:to>
                                    </p:set>
                                    <p:animEffect transition="in" filter="fade">
                                      <p:cBhvr>
                                        <p:cTn id="36" dur="1000"/>
                                        <p:tgtEl>
                                          <p:spTgt spid="9">
                                            <p:txEl>
                                              <p:pRg st="12" end="12"/>
                                            </p:txEl>
                                          </p:spTgt>
                                        </p:tgtEl>
                                      </p:cBhvr>
                                    </p:animEffect>
                                    <p:anim calcmode="lin" valueType="num">
                                      <p:cBhvr>
                                        <p:cTn id="37" dur="1000" fill="hold"/>
                                        <p:tgtEl>
                                          <p:spTgt spid="9">
                                            <p:txEl>
                                              <p:pRg st="12" end="12"/>
                                            </p:txEl>
                                          </p:spTgt>
                                        </p:tgtEl>
                                        <p:attrNameLst>
                                          <p:attrName>ppt_x</p:attrName>
                                        </p:attrNameLst>
                                      </p:cBhvr>
                                      <p:tavLst>
                                        <p:tav tm="0">
                                          <p:val>
                                            <p:strVal val="#ppt_x"/>
                                          </p:val>
                                        </p:tav>
                                        <p:tav tm="100000">
                                          <p:val>
                                            <p:strVal val="#ppt_x"/>
                                          </p:val>
                                        </p:tav>
                                      </p:tavLst>
                                    </p:anim>
                                    <p:anim calcmode="lin" valueType="num">
                                      <p:cBhvr>
                                        <p:cTn id="38" dur="1000" fill="hold"/>
                                        <p:tgtEl>
                                          <p:spTgt spid="9">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nodeType="click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wipe(down)">
                                      <p:cBhvr>
                                        <p:cTn id="43" dur="500"/>
                                        <p:tgtEl>
                                          <p:spTgt spid="15"/>
                                        </p:tgtEl>
                                      </p:cBhvr>
                                    </p:animEffect>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nodeType="clickEffect">
                                  <p:stCondLst>
                                    <p:cond delay="0"/>
                                  </p:stCondLst>
                                  <p:childTnLst>
                                    <p:set>
                                      <p:cBhvr>
                                        <p:cTn id="47" dur="1" fill="hold">
                                          <p:stCondLst>
                                            <p:cond delay="0"/>
                                          </p:stCondLst>
                                        </p:cTn>
                                        <p:tgtEl>
                                          <p:spTgt spid="9">
                                            <p:txEl>
                                              <p:pRg st="16" end="16"/>
                                            </p:txEl>
                                          </p:spTgt>
                                        </p:tgtEl>
                                        <p:attrNameLst>
                                          <p:attrName>style.visibility</p:attrName>
                                        </p:attrNameLst>
                                      </p:cBhvr>
                                      <p:to>
                                        <p:strVal val="visible"/>
                                      </p:to>
                                    </p:set>
                                    <p:animEffect transition="in" filter="fade">
                                      <p:cBhvr>
                                        <p:cTn id="48" dur="1000"/>
                                        <p:tgtEl>
                                          <p:spTgt spid="9">
                                            <p:txEl>
                                              <p:pRg st="16" end="16"/>
                                            </p:txEl>
                                          </p:spTgt>
                                        </p:tgtEl>
                                      </p:cBhvr>
                                    </p:animEffect>
                                    <p:anim calcmode="lin" valueType="num">
                                      <p:cBhvr>
                                        <p:cTn id="49" dur="1000" fill="hold"/>
                                        <p:tgtEl>
                                          <p:spTgt spid="9">
                                            <p:txEl>
                                              <p:pRg st="16" end="16"/>
                                            </p:txEl>
                                          </p:spTgt>
                                        </p:tgtEl>
                                        <p:attrNameLst>
                                          <p:attrName>ppt_x</p:attrName>
                                        </p:attrNameLst>
                                      </p:cBhvr>
                                      <p:tavLst>
                                        <p:tav tm="0">
                                          <p:val>
                                            <p:strVal val="#ppt_x"/>
                                          </p:val>
                                        </p:tav>
                                        <p:tav tm="100000">
                                          <p:val>
                                            <p:strVal val="#ppt_x"/>
                                          </p:val>
                                        </p:tav>
                                      </p:tavLst>
                                    </p:anim>
                                    <p:anim calcmode="lin" valueType="num">
                                      <p:cBhvr>
                                        <p:cTn id="50" dur="1000" fill="hold"/>
                                        <p:tgtEl>
                                          <p:spTgt spid="9">
                                            <p:txEl>
                                              <p:pRg st="16" end="1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48517-B6B0-426A-B667-6B24F28CA71D}"/>
              </a:ext>
            </a:extLst>
          </p:cNvPr>
          <p:cNvSpPr>
            <a:spLocks noGrp="1"/>
          </p:cNvSpPr>
          <p:nvPr>
            <p:ph type="title"/>
          </p:nvPr>
        </p:nvSpPr>
        <p:spPr/>
        <p:txBody>
          <a:bodyPr/>
          <a:lstStyle/>
          <a:p>
            <a:r>
              <a:rPr lang="en-US" b="1" dirty="0"/>
              <a:t>Structure English </a:t>
            </a:r>
            <a:endParaRPr lang="en-US" dirty="0"/>
          </a:p>
        </p:txBody>
      </p:sp>
      <p:sp>
        <p:nvSpPr>
          <p:cNvPr id="3" name="Content Placeholder 2">
            <a:extLst>
              <a:ext uri="{FF2B5EF4-FFF2-40B4-BE49-F238E27FC236}">
                <a16:creationId xmlns:a16="http://schemas.microsoft.com/office/drawing/2014/main" id="{7DF7D999-4435-4AB9-8418-434EE8B14DE8}"/>
              </a:ext>
            </a:extLst>
          </p:cNvPr>
          <p:cNvSpPr>
            <a:spLocks noGrp="1"/>
          </p:cNvSpPr>
          <p:nvPr>
            <p:ph idx="1"/>
          </p:nvPr>
        </p:nvSpPr>
        <p:spPr/>
        <p:txBody>
          <a:bodyPr/>
          <a:lstStyle/>
          <a:p>
            <a:pPr>
              <a:buFont typeface="Arial" panose="020B0604020202020204" pitchFamily="34" charset="0"/>
              <a:buChar char="•"/>
            </a:pPr>
            <a:r>
              <a:rPr lang="en-US" b="1" i="1" dirty="0">
                <a:latin typeface="+mj-lt"/>
              </a:rPr>
              <a:t> Search for A meal </a:t>
            </a:r>
          </a:p>
          <a:p>
            <a:endParaRPr lang="en-US" dirty="0"/>
          </a:p>
        </p:txBody>
      </p:sp>
      <p:sp>
        <p:nvSpPr>
          <p:cNvPr id="5" name="TextBox 4">
            <a:extLst>
              <a:ext uri="{FF2B5EF4-FFF2-40B4-BE49-F238E27FC236}">
                <a16:creationId xmlns:a16="http://schemas.microsoft.com/office/drawing/2014/main" id="{6991E72A-E18F-4850-9CA5-601063E5224C}"/>
              </a:ext>
            </a:extLst>
          </p:cNvPr>
          <p:cNvSpPr txBox="1"/>
          <p:nvPr/>
        </p:nvSpPr>
        <p:spPr>
          <a:xfrm>
            <a:off x="4429069" y="2108201"/>
            <a:ext cx="3394821" cy="4493538"/>
          </a:xfrm>
          <a:prstGeom prst="rect">
            <a:avLst/>
          </a:prstGeom>
          <a:noFill/>
        </p:spPr>
        <p:txBody>
          <a:bodyPr wrap="square" rtlCol="0">
            <a:spAutoFit/>
          </a:bodyPr>
          <a:lstStyle/>
          <a:p>
            <a:pPr algn="ctr"/>
            <a:r>
              <a:rPr lang="en-US" sz="1600" b="1" dirty="0">
                <a:ln w="10160">
                  <a:solidFill>
                    <a:schemeClr val="tx1"/>
                  </a:solidFill>
                  <a:prstDash val="solid"/>
                </a:ln>
                <a:effectLst>
                  <a:outerShdw blurRad="38100" dist="22860" dir="5400000" algn="tl" rotWithShape="0">
                    <a:srgbClr val="000000">
                      <a:alpha val="30000"/>
                    </a:srgbClr>
                  </a:outerShdw>
                </a:effectLst>
              </a:rPr>
              <a:t>IF customer has an  Account</a:t>
            </a:r>
          </a:p>
          <a:p>
            <a:pPr algn="ctr"/>
            <a:endParaRPr lang="en-US" sz="1400" b="1" dirty="0">
              <a:ln w="10160">
                <a:solidFill>
                  <a:schemeClr val="tx1"/>
                </a:solidFill>
                <a:prstDash val="solid"/>
              </a:ln>
              <a:effectLst>
                <a:outerShdw blurRad="38100" dist="22860" dir="5400000" algn="tl" rotWithShape="0">
                  <a:srgbClr val="000000">
                    <a:alpha val="30000"/>
                  </a:srgbClr>
                </a:outerShdw>
              </a:effectLst>
            </a:endParaRPr>
          </a:p>
          <a:p>
            <a:pPr algn="ctr"/>
            <a:endParaRPr lang="en-US" sz="1400" b="1" dirty="0">
              <a:ln w="10160">
                <a:solidFill>
                  <a:schemeClr val="tx1"/>
                </a:solidFill>
                <a:prstDash val="solid"/>
              </a:ln>
              <a:effectLst>
                <a:outerShdw blurRad="38100" dist="22860" dir="5400000" algn="tl" rotWithShape="0">
                  <a:srgbClr val="000000">
                    <a:alpha val="30000"/>
                  </a:srgbClr>
                </a:outerShdw>
              </a:effectLst>
            </a:endParaRPr>
          </a:p>
          <a:p>
            <a:pPr algn="ctr"/>
            <a:endParaRPr lang="en-US" sz="1400" b="1" dirty="0">
              <a:ln w="10160">
                <a:solidFill>
                  <a:schemeClr val="tx1"/>
                </a:solidFill>
                <a:prstDash val="solid"/>
              </a:ln>
              <a:effectLst>
                <a:outerShdw blurRad="38100" dist="22860" dir="5400000" algn="tl" rotWithShape="0">
                  <a:srgbClr val="000000">
                    <a:alpha val="30000"/>
                  </a:srgbClr>
                </a:outerShdw>
              </a:effectLst>
            </a:endParaRPr>
          </a:p>
          <a:p>
            <a:pPr algn="ctr"/>
            <a:r>
              <a:rPr lang="en-US" sz="1400" b="1" dirty="0">
                <a:ln w="10160">
                  <a:solidFill>
                    <a:schemeClr val="tx1"/>
                  </a:solidFill>
                  <a:prstDash val="solid"/>
                </a:ln>
                <a:effectLst>
                  <a:outerShdw blurRad="38100" dist="22860" dir="5400000" algn="tl" rotWithShape="0">
                    <a:srgbClr val="000000">
                      <a:alpha val="30000"/>
                    </a:srgbClr>
                  </a:outerShdw>
                </a:effectLst>
              </a:rPr>
              <a:t>THEN</a:t>
            </a:r>
          </a:p>
          <a:p>
            <a:pPr algn="ctr"/>
            <a:endParaRPr lang="en-US" sz="1400" b="1" dirty="0">
              <a:ln w="10160">
                <a:solidFill>
                  <a:schemeClr val="tx1"/>
                </a:solidFill>
                <a:prstDash val="solid"/>
              </a:ln>
              <a:effectLst>
                <a:outerShdw blurRad="38100" dist="22860" dir="5400000" algn="tl" rotWithShape="0">
                  <a:srgbClr val="000000">
                    <a:alpha val="30000"/>
                  </a:srgbClr>
                </a:outerShdw>
              </a:effectLst>
            </a:endParaRPr>
          </a:p>
          <a:p>
            <a:pPr algn="ctr"/>
            <a:endParaRPr lang="en-US" sz="1400" b="1" dirty="0">
              <a:ln w="10160">
                <a:solidFill>
                  <a:schemeClr val="tx1"/>
                </a:solidFill>
                <a:prstDash val="solid"/>
              </a:ln>
              <a:effectLst>
                <a:outerShdw blurRad="38100" dist="22860" dir="5400000" algn="tl" rotWithShape="0">
                  <a:srgbClr val="000000">
                    <a:alpha val="30000"/>
                  </a:srgbClr>
                </a:outerShdw>
              </a:effectLst>
            </a:endParaRPr>
          </a:p>
          <a:p>
            <a:pPr algn="ctr"/>
            <a:endParaRPr lang="en-US" sz="1400" b="1" dirty="0">
              <a:ln w="10160">
                <a:solidFill>
                  <a:schemeClr val="tx1"/>
                </a:solidFill>
                <a:prstDash val="solid"/>
              </a:ln>
              <a:effectLst>
                <a:outerShdw blurRad="38100" dist="22860" dir="5400000" algn="tl" rotWithShape="0">
                  <a:srgbClr val="000000">
                    <a:alpha val="30000"/>
                  </a:srgbClr>
                </a:outerShdw>
              </a:effectLst>
            </a:endParaRPr>
          </a:p>
          <a:p>
            <a:pPr algn="ctr"/>
            <a:r>
              <a:rPr lang="en-US" sz="1400" b="1" dirty="0">
                <a:ln w="10160">
                  <a:solidFill>
                    <a:schemeClr val="tx1"/>
                  </a:solidFill>
                  <a:prstDash val="solid"/>
                </a:ln>
                <a:effectLst>
                  <a:outerShdw blurRad="38100" dist="22860" dir="5400000" algn="tl" rotWithShape="0">
                    <a:srgbClr val="000000">
                      <a:alpha val="30000"/>
                    </a:srgbClr>
                  </a:outerShdw>
                </a:effectLst>
              </a:rPr>
              <a:t>Search for a Meal  </a:t>
            </a:r>
          </a:p>
          <a:p>
            <a:pPr algn="ctr"/>
            <a:endParaRPr lang="en-US" sz="1400" b="1" dirty="0">
              <a:ln w="10160">
                <a:solidFill>
                  <a:schemeClr val="tx1"/>
                </a:solidFill>
                <a:prstDash val="solid"/>
              </a:ln>
              <a:effectLst>
                <a:outerShdw blurRad="38100" dist="22860" dir="5400000" algn="tl" rotWithShape="0">
                  <a:srgbClr val="000000">
                    <a:alpha val="30000"/>
                  </a:srgbClr>
                </a:outerShdw>
              </a:effectLst>
            </a:endParaRPr>
          </a:p>
          <a:p>
            <a:pPr algn="ctr"/>
            <a:endParaRPr lang="en-US" sz="1400" b="1" dirty="0">
              <a:ln w="10160">
                <a:solidFill>
                  <a:schemeClr val="tx1"/>
                </a:solidFill>
                <a:prstDash val="solid"/>
              </a:ln>
              <a:effectLst>
                <a:outerShdw blurRad="38100" dist="22860" dir="5400000" algn="tl" rotWithShape="0">
                  <a:srgbClr val="000000">
                    <a:alpha val="30000"/>
                  </a:srgbClr>
                </a:outerShdw>
              </a:effectLst>
            </a:endParaRPr>
          </a:p>
          <a:p>
            <a:pPr algn="ctr"/>
            <a:endParaRPr lang="en-US" sz="1400" b="1" dirty="0">
              <a:ln w="10160">
                <a:solidFill>
                  <a:schemeClr val="tx1"/>
                </a:solidFill>
                <a:prstDash val="solid"/>
              </a:ln>
              <a:effectLst>
                <a:outerShdw blurRad="38100" dist="22860" dir="5400000" algn="tl" rotWithShape="0">
                  <a:srgbClr val="000000">
                    <a:alpha val="30000"/>
                  </a:srgbClr>
                </a:outerShdw>
              </a:effectLst>
            </a:endParaRPr>
          </a:p>
          <a:p>
            <a:pPr algn="ctr"/>
            <a:r>
              <a:rPr lang="en-US" sz="1400" b="1" dirty="0">
                <a:ln w="10160">
                  <a:solidFill>
                    <a:schemeClr val="tx1"/>
                  </a:solidFill>
                  <a:prstDash val="solid"/>
                </a:ln>
                <a:effectLst>
                  <a:outerShdw blurRad="38100" dist="22860" dir="5400000" algn="tl" rotWithShape="0">
                    <a:srgbClr val="000000">
                      <a:alpha val="30000"/>
                    </a:srgbClr>
                  </a:outerShdw>
                </a:effectLst>
              </a:rPr>
              <a:t>Then </a:t>
            </a:r>
          </a:p>
          <a:p>
            <a:pPr algn="ctr"/>
            <a:endParaRPr lang="en-US" sz="1400" b="1" dirty="0">
              <a:ln w="10160">
                <a:solidFill>
                  <a:schemeClr val="tx1"/>
                </a:solidFill>
                <a:prstDash val="solid"/>
              </a:ln>
              <a:effectLst>
                <a:outerShdw blurRad="38100" dist="22860" dir="5400000" algn="tl" rotWithShape="0">
                  <a:srgbClr val="000000">
                    <a:alpha val="30000"/>
                  </a:srgbClr>
                </a:outerShdw>
              </a:effectLst>
            </a:endParaRPr>
          </a:p>
          <a:p>
            <a:pPr algn="ctr"/>
            <a:endParaRPr lang="en-US" sz="1400" b="1" dirty="0">
              <a:ln w="10160">
                <a:solidFill>
                  <a:schemeClr val="tx1"/>
                </a:solidFill>
                <a:prstDash val="solid"/>
              </a:ln>
              <a:effectLst>
                <a:outerShdw blurRad="38100" dist="22860" dir="5400000" algn="tl" rotWithShape="0">
                  <a:srgbClr val="000000">
                    <a:alpha val="30000"/>
                  </a:srgbClr>
                </a:outerShdw>
              </a:effectLst>
            </a:endParaRPr>
          </a:p>
          <a:p>
            <a:pPr algn="ctr"/>
            <a:r>
              <a:rPr lang="en-US" sz="1400" b="1" dirty="0">
                <a:ln w="10160">
                  <a:solidFill>
                    <a:schemeClr val="tx1"/>
                  </a:solidFill>
                  <a:prstDash val="solid"/>
                </a:ln>
                <a:effectLst>
                  <a:outerShdw blurRad="38100" dist="22860" dir="5400000" algn="tl" rotWithShape="0">
                    <a:srgbClr val="000000">
                      <a:alpha val="30000"/>
                    </a:srgbClr>
                  </a:outerShdw>
                </a:effectLst>
              </a:rPr>
              <a:t>Else IF the meal selected </a:t>
            </a:r>
          </a:p>
          <a:p>
            <a:pPr algn="ctr"/>
            <a:endParaRPr lang="en-US" sz="1400" b="1" dirty="0">
              <a:ln w="10160">
                <a:solidFill>
                  <a:schemeClr val="tx1"/>
                </a:solidFill>
                <a:prstDash val="solid"/>
              </a:ln>
              <a:effectLst>
                <a:outerShdw blurRad="38100" dist="22860" dir="5400000" algn="tl" rotWithShape="0">
                  <a:srgbClr val="000000">
                    <a:alpha val="30000"/>
                  </a:srgbClr>
                </a:outerShdw>
              </a:effectLst>
            </a:endParaRPr>
          </a:p>
          <a:p>
            <a:pPr algn="ctr"/>
            <a:endParaRPr lang="en-US" sz="1400" b="1" dirty="0">
              <a:ln w="10160">
                <a:solidFill>
                  <a:schemeClr val="tx1"/>
                </a:solidFill>
                <a:prstDash val="solid"/>
              </a:ln>
              <a:effectLst>
                <a:outerShdw blurRad="38100" dist="22860" dir="5400000" algn="tl" rotWithShape="0">
                  <a:srgbClr val="000000">
                    <a:alpha val="30000"/>
                  </a:srgbClr>
                </a:outerShdw>
              </a:effectLst>
            </a:endParaRPr>
          </a:p>
          <a:p>
            <a:pPr algn="ctr"/>
            <a:r>
              <a:rPr lang="en-US" sz="1400" b="1" dirty="0">
                <a:ln w="10160">
                  <a:solidFill>
                    <a:schemeClr val="tx1"/>
                  </a:solidFill>
                  <a:prstDash val="solid"/>
                </a:ln>
                <a:effectLst>
                  <a:outerShdw blurRad="38100" dist="22860" dir="5400000" algn="tl" rotWithShape="0">
                    <a:srgbClr val="000000">
                      <a:alpha val="30000"/>
                    </a:srgbClr>
                  </a:outerShdw>
                </a:effectLst>
              </a:rPr>
              <a:t>THEN </a:t>
            </a:r>
          </a:p>
          <a:p>
            <a:endParaRPr lang="en-US" dirty="0"/>
          </a:p>
        </p:txBody>
      </p:sp>
      <p:sp>
        <p:nvSpPr>
          <p:cNvPr id="7" name="Arrow: Down 6">
            <a:extLst>
              <a:ext uri="{FF2B5EF4-FFF2-40B4-BE49-F238E27FC236}">
                <a16:creationId xmlns:a16="http://schemas.microsoft.com/office/drawing/2014/main" id="{90EB77BB-02AB-4ED8-A3C6-0F9B423DA500}"/>
              </a:ext>
            </a:extLst>
          </p:cNvPr>
          <p:cNvSpPr/>
          <p:nvPr/>
        </p:nvSpPr>
        <p:spPr>
          <a:xfrm>
            <a:off x="6007813" y="2539015"/>
            <a:ext cx="237331" cy="426127"/>
          </a:xfrm>
          <a:prstGeom prst="downArrow">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9D15EC43-2416-4506-B039-BAC5AF1BAD20}"/>
              </a:ext>
            </a:extLst>
          </p:cNvPr>
          <p:cNvPicPr>
            <a:picLocks noChangeAspect="1"/>
          </p:cNvPicPr>
          <p:nvPr/>
        </p:nvPicPr>
        <p:blipFill>
          <a:blip r:embed="rId2"/>
          <a:stretch>
            <a:fillRect/>
          </a:stretch>
        </p:blipFill>
        <p:spPr>
          <a:xfrm>
            <a:off x="5996444" y="3395956"/>
            <a:ext cx="286537" cy="426126"/>
          </a:xfrm>
          <a:prstGeom prst="rect">
            <a:avLst/>
          </a:prstGeom>
        </p:spPr>
      </p:pic>
      <p:pic>
        <p:nvPicPr>
          <p:cNvPr id="9" name="Picture 8">
            <a:extLst>
              <a:ext uri="{FF2B5EF4-FFF2-40B4-BE49-F238E27FC236}">
                <a16:creationId xmlns:a16="http://schemas.microsoft.com/office/drawing/2014/main" id="{39889B97-9808-4F42-A48F-CEC2776F5B43}"/>
              </a:ext>
            </a:extLst>
          </p:cNvPr>
          <p:cNvPicPr>
            <a:picLocks noChangeAspect="1"/>
          </p:cNvPicPr>
          <p:nvPr/>
        </p:nvPicPr>
        <p:blipFill>
          <a:blip r:embed="rId3"/>
          <a:stretch>
            <a:fillRect/>
          </a:stretch>
        </p:blipFill>
        <p:spPr>
          <a:xfrm>
            <a:off x="5983209" y="4252896"/>
            <a:ext cx="286537" cy="426757"/>
          </a:xfrm>
          <a:prstGeom prst="rect">
            <a:avLst/>
          </a:prstGeom>
        </p:spPr>
      </p:pic>
      <p:pic>
        <p:nvPicPr>
          <p:cNvPr id="10" name="Picture 9">
            <a:extLst>
              <a:ext uri="{FF2B5EF4-FFF2-40B4-BE49-F238E27FC236}">
                <a16:creationId xmlns:a16="http://schemas.microsoft.com/office/drawing/2014/main" id="{BB8C98DB-0D58-46C9-9C2E-950FA19545B4}"/>
              </a:ext>
            </a:extLst>
          </p:cNvPr>
          <p:cNvPicPr>
            <a:picLocks noChangeAspect="1"/>
          </p:cNvPicPr>
          <p:nvPr/>
        </p:nvPicPr>
        <p:blipFill>
          <a:blip r:embed="rId2"/>
          <a:stretch>
            <a:fillRect/>
          </a:stretch>
        </p:blipFill>
        <p:spPr>
          <a:xfrm>
            <a:off x="5983208" y="4986538"/>
            <a:ext cx="286537" cy="426126"/>
          </a:xfrm>
          <a:prstGeom prst="rect">
            <a:avLst/>
          </a:prstGeom>
        </p:spPr>
      </p:pic>
      <p:pic>
        <p:nvPicPr>
          <p:cNvPr id="11" name="Picture 10">
            <a:extLst>
              <a:ext uri="{FF2B5EF4-FFF2-40B4-BE49-F238E27FC236}">
                <a16:creationId xmlns:a16="http://schemas.microsoft.com/office/drawing/2014/main" id="{F231F69D-02D9-45CC-87AA-47D8755F627E}"/>
              </a:ext>
            </a:extLst>
          </p:cNvPr>
          <p:cNvPicPr>
            <a:picLocks noChangeAspect="1"/>
          </p:cNvPicPr>
          <p:nvPr/>
        </p:nvPicPr>
        <p:blipFill>
          <a:blip r:embed="rId3"/>
          <a:stretch>
            <a:fillRect/>
          </a:stretch>
        </p:blipFill>
        <p:spPr>
          <a:xfrm>
            <a:off x="5983208" y="5630100"/>
            <a:ext cx="286537" cy="426757"/>
          </a:xfrm>
          <a:prstGeom prst="rect">
            <a:avLst/>
          </a:prstGeom>
        </p:spPr>
      </p:pic>
      <p:cxnSp>
        <p:nvCxnSpPr>
          <p:cNvPr id="13" name="Connector: Elbow 12">
            <a:extLst>
              <a:ext uri="{FF2B5EF4-FFF2-40B4-BE49-F238E27FC236}">
                <a16:creationId xmlns:a16="http://schemas.microsoft.com/office/drawing/2014/main" id="{C48FC05A-13E8-4A78-8705-9D3B64DFB520}"/>
              </a:ext>
            </a:extLst>
          </p:cNvPr>
          <p:cNvCxnSpPr>
            <a:cxnSpLocks/>
            <a:endCxn id="16" idx="1"/>
          </p:cNvCxnSpPr>
          <p:nvPr/>
        </p:nvCxnSpPr>
        <p:spPr>
          <a:xfrm flipV="1">
            <a:off x="6391923" y="5850684"/>
            <a:ext cx="3394014" cy="304670"/>
          </a:xfrm>
          <a:prstGeom prst="bentConnector3">
            <a:avLst>
              <a:gd name="adj1" fmla="val 50000"/>
            </a:avLst>
          </a:prstGeom>
          <a:ln>
            <a:tailEnd type="triangle"/>
          </a:ln>
        </p:spPr>
        <p:style>
          <a:lnRef idx="3">
            <a:schemeClr val="accent1"/>
          </a:lnRef>
          <a:fillRef idx="0">
            <a:schemeClr val="accent1"/>
          </a:fillRef>
          <a:effectRef idx="2">
            <a:schemeClr val="accent1"/>
          </a:effectRef>
          <a:fontRef idx="minor">
            <a:schemeClr val="tx1"/>
          </a:fontRef>
        </p:style>
      </p:cxnSp>
      <p:sp>
        <p:nvSpPr>
          <p:cNvPr id="16" name="TextBox 15">
            <a:extLst>
              <a:ext uri="{FF2B5EF4-FFF2-40B4-BE49-F238E27FC236}">
                <a16:creationId xmlns:a16="http://schemas.microsoft.com/office/drawing/2014/main" id="{50E88C80-6CCC-49B1-83C0-A29E18A66554}"/>
              </a:ext>
            </a:extLst>
          </p:cNvPr>
          <p:cNvSpPr txBox="1"/>
          <p:nvPr/>
        </p:nvSpPr>
        <p:spPr>
          <a:xfrm>
            <a:off x="9785937" y="5666018"/>
            <a:ext cx="1828800" cy="369332"/>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800" i="0" u="none" strike="noStrike" kern="0" normalizeH="0" baseline="0" noProof="0" dirty="0">
                <a:ln w="0"/>
                <a:effectLst>
                  <a:outerShdw blurRad="38100" dist="19050" dir="2700000" algn="tl" rotWithShape="0">
                    <a:schemeClr val="dk1">
                      <a:alpha val="40000"/>
                    </a:schemeClr>
                  </a:outerShdw>
                </a:effectLst>
                <a:uLnTx/>
                <a:uFillTx/>
                <a:latin typeface="Franklin Gothic Book" panose="020B0503020102020204"/>
              </a:rPr>
              <a:t>Book a meal </a:t>
            </a:r>
          </a:p>
        </p:txBody>
      </p:sp>
      <p:sp>
        <p:nvSpPr>
          <p:cNvPr id="21" name="Slide Number Placeholder 20">
            <a:extLst>
              <a:ext uri="{FF2B5EF4-FFF2-40B4-BE49-F238E27FC236}">
                <a16:creationId xmlns:a16="http://schemas.microsoft.com/office/drawing/2014/main" id="{CCDBD6EA-E989-4F07-A6BE-CFF04BAB898B}"/>
              </a:ext>
            </a:extLst>
          </p:cNvPr>
          <p:cNvSpPr>
            <a:spLocks noGrp="1"/>
          </p:cNvSpPr>
          <p:nvPr>
            <p:ph type="sldNum" sz="quarter" idx="12"/>
          </p:nvPr>
        </p:nvSpPr>
        <p:spPr/>
        <p:txBody>
          <a:bodyPr/>
          <a:lstStyle/>
          <a:p>
            <a:fld id="{3A98EE3D-8CD1-4C3F-BD1C-C98C9596463C}" type="slidenum">
              <a:rPr lang="en-US" smtClean="0"/>
              <a:t>23</a:t>
            </a:fld>
            <a:endParaRPr lang="en-US" dirty="0"/>
          </a:p>
        </p:txBody>
      </p:sp>
    </p:spTree>
    <p:extLst>
      <p:ext uri="{BB962C8B-B14F-4D97-AF65-F5344CB8AC3E}">
        <p14:creationId xmlns:p14="http://schemas.microsoft.com/office/powerpoint/2010/main" val="1394242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5">
                                            <p:txEl>
                                              <p:pRg st="4" end="4"/>
                                            </p:txEl>
                                          </p:spTgt>
                                        </p:tgtEl>
                                        <p:attrNameLst>
                                          <p:attrName>style.visibility</p:attrName>
                                        </p:attrNameLst>
                                      </p:cBhvr>
                                      <p:to>
                                        <p:strVal val="visible"/>
                                      </p:to>
                                    </p:set>
                                    <p:animEffect transition="in" filter="fade">
                                      <p:cBhvr>
                                        <p:cTn id="12" dur="1000"/>
                                        <p:tgtEl>
                                          <p:spTgt spid="5">
                                            <p:txEl>
                                              <p:pRg st="4" end="4"/>
                                            </p:txEl>
                                          </p:spTgt>
                                        </p:tgtEl>
                                      </p:cBhvr>
                                    </p:animEffect>
                                    <p:anim calcmode="lin" valueType="num">
                                      <p:cBhvr>
                                        <p:cTn id="13"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randombar(horizontal)">
                                      <p:cBhvr>
                                        <p:cTn id="19" dur="5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5">
                                            <p:txEl>
                                              <p:pRg st="8" end="8"/>
                                            </p:txEl>
                                          </p:spTgt>
                                        </p:tgtEl>
                                        <p:attrNameLst>
                                          <p:attrName>style.visibility</p:attrName>
                                        </p:attrNameLst>
                                      </p:cBhvr>
                                      <p:to>
                                        <p:strVal val="visible"/>
                                      </p:to>
                                    </p:set>
                                    <p:animEffect transition="in" filter="fade">
                                      <p:cBhvr>
                                        <p:cTn id="24" dur="1000"/>
                                        <p:tgtEl>
                                          <p:spTgt spid="5">
                                            <p:txEl>
                                              <p:pRg st="8" end="8"/>
                                            </p:txEl>
                                          </p:spTgt>
                                        </p:tgtEl>
                                      </p:cBhvr>
                                    </p:animEffect>
                                    <p:anim calcmode="lin" valueType="num">
                                      <p:cBhvr>
                                        <p:cTn id="25" dur="1000" fill="hold"/>
                                        <p:tgtEl>
                                          <p:spTgt spid="5">
                                            <p:txEl>
                                              <p:pRg st="8" end="8"/>
                                            </p:txEl>
                                          </p:spTgt>
                                        </p:tgtEl>
                                        <p:attrNameLst>
                                          <p:attrName>ppt_x</p:attrName>
                                        </p:attrNameLst>
                                      </p:cBhvr>
                                      <p:tavLst>
                                        <p:tav tm="0">
                                          <p:val>
                                            <p:strVal val="#ppt_x"/>
                                          </p:val>
                                        </p:tav>
                                        <p:tav tm="100000">
                                          <p:val>
                                            <p:strVal val="#ppt_x"/>
                                          </p:val>
                                        </p:tav>
                                      </p:tavLst>
                                    </p:anim>
                                    <p:anim calcmode="lin" valueType="num">
                                      <p:cBhvr>
                                        <p:cTn id="26" dur="1000" fill="hold"/>
                                        <p:tgtEl>
                                          <p:spTgt spid="5">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4" presetClass="entr" presetSubtype="10"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randombar(horizontal)">
                                      <p:cBhvr>
                                        <p:cTn id="31" dur="500"/>
                                        <p:tgtEl>
                                          <p:spTgt spid="9"/>
                                        </p:tgtEl>
                                      </p:cBhvr>
                                    </p:animEffect>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5">
                                            <p:txEl>
                                              <p:pRg st="12" end="12"/>
                                            </p:txEl>
                                          </p:spTgt>
                                        </p:tgtEl>
                                        <p:attrNameLst>
                                          <p:attrName>style.visibility</p:attrName>
                                        </p:attrNameLst>
                                      </p:cBhvr>
                                      <p:to>
                                        <p:strVal val="visible"/>
                                      </p:to>
                                    </p:set>
                                    <p:animEffect transition="in" filter="fade">
                                      <p:cBhvr>
                                        <p:cTn id="36" dur="1000"/>
                                        <p:tgtEl>
                                          <p:spTgt spid="5">
                                            <p:txEl>
                                              <p:pRg st="12" end="12"/>
                                            </p:txEl>
                                          </p:spTgt>
                                        </p:tgtEl>
                                      </p:cBhvr>
                                    </p:animEffect>
                                    <p:anim calcmode="lin" valueType="num">
                                      <p:cBhvr>
                                        <p:cTn id="37" dur="1000" fill="hold"/>
                                        <p:tgtEl>
                                          <p:spTgt spid="5">
                                            <p:txEl>
                                              <p:pRg st="12" end="12"/>
                                            </p:txEl>
                                          </p:spTgt>
                                        </p:tgtEl>
                                        <p:attrNameLst>
                                          <p:attrName>ppt_x</p:attrName>
                                        </p:attrNameLst>
                                      </p:cBhvr>
                                      <p:tavLst>
                                        <p:tav tm="0">
                                          <p:val>
                                            <p:strVal val="#ppt_x"/>
                                          </p:val>
                                        </p:tav>
                                        <p:tav tm="100000">
                                          <p:val>
                                            <p:strVal val="#ppt_x"/>
                                          </p:val>
                                        </p:tav>
                                      </p:tavLst>
                                    </p:anim>
                                    <p:anim calcmode="lin" valueType="num">
                                      <p:cBhvr>
                                        <p:cTn id="38" dur="1000" fill="hold"/>
                                        <p:tgtEl>
                                          <p:spTgt spid="5">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4" presetClass="entr" presetSubtype="10" fill="hold" nodeType="click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randombar(horizontal)">
                                      <p:cBhvr>
                                        <p:cTn id="43" dur="500"/>
                                        <p:tgtEl>
                                          <p:spTgt spid="10"/>
                                        </p:tgtEl>
                                      </p:cBhvr>
                                    </p:animEffect>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nodeType="clickEffect">
                                  <p:stCondLst>
                                    <p:cond delay="0"/>
                                  </p:stCondLst>
                                  <p:childTnLst>
                                    <p:set>
                                      <p:cBhvr>
                                        <p:cTn id="47" dur="1" fill="hold">
                                          <p:stCondLst>
                                            <p:cond delay="0"/>
                                          </p:stCondLst>
                                        </p:cTn>
                                        <p:tgtEl>
                                          <p:spTgt spid="5">
                                            <p:txEl>
                                              <p:pRg st="15" end="15"/>
                                            </p:txEl>
                                          </p:spTgt>
                                        </p:tgtEl>
                                        <p:attrNameLst>
                                          <p:attrName>style.visibility</p:attrName>
                                        </p:attrNameLst>
                                      </p:cBhvr>
                                      <p:to>
                                        <p:strVal val="visible"/>
                                      </p:to>
                                    </p:set>
                                    <p:animEffect transition="in" filter="fade">
                                      <p:cBhvr>
                                        <p:cTn id="48" dur="1000"/>
                                        <p:tgtEl>
                                          <p:spTgt spid="5">
                                            <p:txEl>
                                              <p:pRg st="15" end="15"/>
                                            </p:txEl>
                                          </p:spTgt>
                                        </p:tgtEl>
                                      </p:cBhvr>
                                    </p:animEffect>
                                    <p:anim calcmode="lin" valueType="num">
                                      <p:cBhvr>
                                        <p:cTn id="49" dur="1000" fill="hold"/>
                                        <p:tgtEl>
                                          <p:spTgt spid="5">
                                            <p:txEl>
                                              <p:pRg st="15" end="15"/>
                                            </p:txEl>
                                          </p:spTgt>
                                        </p:tgtEl>
                                        <p:attrNameLst>
                                          <p:attrName>ppt_x</p:attrName>
                                        </p:attrNameLst>
                                      </p:cBhvr>
                                      <p:tavLst>
                                        <p:tav tm="0">
                                          <p:val>
                                            <p:strVal val="#ppt_x"/>
                                          </p:val>
                                        </p:tav>
                                        <p:tav tm="100000">
                                          <p:val>
                                            <p:strVal val="#ppt_x"/>
                                          </p:val>
                                        </p:tav>
                                      </p:tavLst>
                                    </p:anim>
                                    <p:anim calcmode="lin" valueType="num">
                                      <p:cBhvr>
                                        <p:cTn id="50" dur="1000" fill="hold"/>
                                        <p:tgtEl>
                                          <p:spTgt spid="5">
                                            <p:txEl>
                                              <p:pRg st="15" end="15"/>
                                            </p:txEl>
                                          </p:spTgt>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14" presetClass="entr" presetSubtype="10" fill="hold" nodeType="clickEffect">
                                  <p:stCondLst>
                                    <p:cond delay="0"/>
                                  </p:stCondLst>
                                  <p:childTnLst>
                                    <p:set>
                                      <p:cBhvr>
                                        <p:cTn id="54" dur="1" fill="hold">
                                          <p:stCondLst>
                                            <p:cond delay="0"/>
                                          </p:stCondLst>
                                        </p:cTn>
                                        <p:tgtEl>
                                          <p:spTgt spid="11"/>
                                        </p:tgtEl>
                                        <p:attrNameLst>
                                          <p:attrName>style.visibility</p:attrName>
                                        </p:attrNameLst>
                                      </p:cBhvr>
                                      <p:to>
                                        <p:strVal val="visible"/>
                                      </p:to>
                                    </p:set>
                                    <p:animEffect transition="in" filter="randombar(horizontal)">
                                      <p:cBhvr>
                                        <p:cTn id="55" dur="500"/>
                                        <p:tgtEl>
                                          <p:spTgt spid="11"/>
                                        </p:tgtEl>
                                      </p:cBhvr>
                                    </p:animEffect>
                                  </p:childTnLst>
                                </p:cTn>
                              </p:par>
                            </p:childTnLst>
                          </p:cTn>
                        </p:par>
                      </p:childTnLst>
                    </p:cTn>
                  </p:par>
                  <p:par>
                    <p:cTn id="56" fill="hold">
                      <p:stCondLst>
                        <p:cond delay="indefinite"/>
                      </p:stCondLst>
                      <p:childTnLst>
                        <p:par>
                          <p:cTn id="57" fill="hold">
                            <p:stCondLst>
                              <p:cond delay="0"/>
                            </p:stCondLst>
                            <p:childTnLst>
                              <p:par>
                                <p:cTn id="58" presetID="42" presetClass="entr" presetSubtype="0" fill="hold" nodeType="clickEffect">
                                  <p:stCondLst>
                                    <p:cond delay="0"/>
                                  </p:stCondLst>
                                  <p:childTnLst>
                                    <p:set>
                                      <p:cBhvr>
                                        <p:cTn id="59" dur="1" fill="hold">
                                          <p:stCondLst>
                                            <p:cond delay="0"/>
                                          </p:stCondLst>
                                        </p:cTn>
                                        <p:tgtEl>
                                          <p:spTgt spid="5">
                                            <p:txEl>
                                              <p:pRg st="18" end="18"/>
                                            </p:txEl>
                                          </p:spTgt>
                                        </p:tgtEl>
                                        <p:attrNameLst>
                                          <p:attrName>style.visibility</p:attrName>
                                        </p:attrNameLst>
                                      </p:cBhvr>
                                      <p:to>
                                        <p:strVal val="visible"/>
                                      </p:to>
                                    </p:set>
                                    <p:animEffect transition="in" filter="fade">
                                      <p:cBhvr>
                                        <p:cTn id="60" dur="1000"/>
                                        <p:tgtEl>
                                          <p:spTgt spid="5">
                                            <p:txEl>
                                              <p:pRg st="18" end="18"/>
                                            </p:txEl>
                                          </p:spTgt>
                                        </p:tgtEl>
                                      </p:cBhvr>
                                    </p:animEffect>
                                    <p:anim calcmode="lin" valueType="num">
                                      <p:cBhvr>
                                        <p:cTn id="61" dur="1000" fill="hold"/>
                                        <p:tgtEl>
                                          <p:spTgt spid="5">
                                            <p:txEl>
                                              <p:pRg st="18" end="18"/>
                                            </p:txEl>
                                          </p:spTgt>
                                        </p:tgtEl>
                                        <p:attrNameLst>
                                          <p:attrName>ppt_x</p:attrName>
                                        </p:attrNameLst>
                                      </p:cBhvr>
                                      <p:tavLst>
                                        <p:tav tm="0">
                                          <p:val>
                                            <p:strVal val="#ppt_x"/>
                                          </p:val>
                                        </p:tav>
                                        <p:tav tm="100000">
                                          <p:val>
                                            <p:strVal val="#ppt_x"/>
                                          </p:val>
                                        </p:tav>
                                      </p:tavLst>
                                    </p:anim>
                                    <p:anim calcmode="lin" valueType="num">
                                      <p:cBhvr>
                                        <p:cTn id="62" dur="1000" fill="hold"/>
                                        <p:tgtEl>
                                          <p:spTgt spid="5">
                                            <p:txEl>
                                              <p:pRg st="18" end="18"/>
                                            </p:txEl>
                                          </p:spTgt>
                                        </p:tgtEl>
                                        <p:attrNameLst>
                                          <p:attrName>ppt_y</p:attrName>
                                        </p:attrNameLst>
                                      </p:cBhvr>
                                      <p:tavLst>
                                        <p:tav tm="0">
                                          <p:val>
                                            <p:strVal val="#ppt_y+.1"/>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14" presetClass="entr" presetSubtype="10" fill="hold" nodeType="clickEffect">
                                  <p:stCondLst>
                                    <p:cond delay="0"/>
                                  </p:stCondLst>
                                  <p:childTnLst>
                                    <p:set>
                                      <p:cBhvr>
                                        <p:cTn id="66" dur="1" fill="hold">
                                          <p:stCondLst>
                                            <p:cond delay="0"/>
                                          </p:stCondLst>
                                        </p:cTn>
                                        <p:tgtEl>
                                          <p:spTgt spid="13"/>
                                        </p:tgtEl>
                                        <p:attrNameLst>
                                          <p:attrName>style.visibility</p:attrName>
                                        </p:attrNameLst>
                                      </p:cBhvr>
                                      <p:to>
                                        <p:strVal val="visible"/>
                                      </p:to>
                                    </p:set>
                                    <p:animEffect transition="in" filter="randombar(horizontal)">
                                      <p:cBhvr>
                                        <p:cTn id="67" dur="500"/>
                                        <p:tgtEl>
                                          <p:spTgt spid="13"/>
                                        </p:tgtEl>
                                      </p:cBhvr>
                                    </p:animEffect>
                                  </p:childTnLst>
                                </p:cTn>
                              </p:par>
                            </p:childTnLst>
                          </p:cTn>
                        </p:par>
                      </p:childTnLst>
                    </p:cTn>
                  </p:par>
                  <p:par>
                    <p:cTn id="68" fill="hold">
                      <p:stCondLst>
                        <p:cond delay="indefinite"/>
                      </p:stCondLst>
                      <p:childTnLst>
                        <p:par>
                          <p:cTn id="69" fill="hold">
                            <p:stCondLst>
                              <p:cond delay="0"/>
                            </p:stCondLst>
                            <p:childTnLst>
                              <p:par>
                                <p:cTn id="70" presetID="26" presetClass="entr" presetSubtype="0" fill="hold" grpId="0" nodeType="clickEffect">
                                  <p:stCondLst>
                                    <p:cond delay="0"/>
                                  </p:stCondLst>
                                  <p:childTnLst>
                                    <p:set>
                                      <p:cBhvr>
                                        <p:cTn id="71" dur="1" fill="hold">
                                          <p:stCondLst>
                                            <p:cond delay="0"/>
                                          </p:stCondLst>
                                        </p:cTn>
                                        <p:tgtEl>
                                          <p:spTgt spid="16"/>
                                        </p:tgtEl>
                                        <p:attrNameLst>
                                          <p:attrName>style.visibility</p:attrName>
                                        </p:attrNameLst>
                                      </p:cBhvr>
                                      <p:to>
                                        <p:strVal val="visible"/>
                                      </p:to>
                                    </p:set>
                                    <p:animEffect transition="in" filter="wipe(down)">
                                      <p:cBhvr>
                                        <p:cTn id="72" dur="580">
                                          <p:stCondLst>
                                            <p:cond delay="0"/>
                                          </p:stCondLst>
                                        </p:cTn>
                                        <p:tgtEl>
                                          <p:spTgt spid="16"/>
                                        </p:tgtEl>
                                      </p:cBhvr>
                                    </p:animEffect>
                                    <p:anim calcmode="lin" valueType="num">
                                      <p:cBhvr>
                                        <p:cTn id="73" dur="1822" tmFilter="0,0; 0.14,0.36; 0.43,0.73; 0.71,0.91; 1.0,1.0">
                                          <p:stCondLst>
                                            <p:cond delay="0"/>
                                          </p:stCondLst>
                                        </p:cTn>
                                        <p:tgtEl>
                                          <p:spTgt spid="16"/>
                                        </p:tgtEl>
                                        <p:attrNameLst>
                                          <p:attrName>ppt_x</p:attrName>
                                        </p:attrNameLst>
                                      </p:cBhvr>
                                      <p:tavLst>
                                        <p:tav tm="0">
                                          <p:val>
                                            <p:strVal val="#ppt_x-0.25"/>
                                          </p:val>
                                        </p:tav>
                                        <p:tav tm="100000">
                                          <p:val>
                                            <p:strVal val="#ppt_x"/>
                                          </p:val>
                                        </p:tav>
                                      </p:tavLst>
                                    </p:anim>
                                    <p:anim calcmode="lin" valueType="num">
                                      <p:cBhvr>
                                        <p:cTn id="74" dur="664" tmFilter="0.0,0.0; 0.25,0.07; 0.50,0.2; 0.75,0.467; 1.0,1.0">
                                          <p:stCondLst>
                                            <p:cond delay="0"/>
                                          </p:stCondLst>
                                        </p:cTn>
                                        <p:tgtEl>
                                          <p:spTgt spid="16"/>
                                        </p:tgtEl>
                                        <p:attrNameLst>
                                          <p:attrName>ppt_y</p:attrName>
                                        </p:attrNameLst>
                                      </p:cBhvr>
                                      <p:tavLst>
                                        <p:tav tm="0" fmla="#ppt_y-sin(pi*$)/3">
                                          <p:val>
                                            <p:fltVal val="0.5"/>
                                          </p:val>
                                        </p:tav>
                                        <p:tav tm="100000">
                                          <p:val>
                                            <p:fltVal val="1"/>
                                          </p:val>
                                        </p:tav>
                                      </p:tavLst>
                                    </p:anim>
                                    <p:anim calcmode="lin" valueType="num">
                                      <p:cBhvr>
                                        <p:cTn id="75" dur="664" tmFilter="0, 0; 0.125,0.2665; 0.25,0.4; 0.375,0.465; 0.5,0.5;  0.625,0.535; 0.75,0.6; 0.875,0.7335; 1,1">
                                          <p:stCondLst>
                                            <p:cond delay="664"/>
                                          </p:stCondLst>
                                        </p:cTn>
                                        <p:tgtEl>
                                          <p:spTgt spid="16"/>
                                        </p:tgtEl>
                                        <p:attrNameLst>
                                          <p:attrName>ppt_y</p:attrName>
                                        </p:attrNameLst>
                                      </p:cBhvr>
                                      <p:tavLst>
                                        <p:tav tm="0" fmla="#ppt_y-sin(pi*$)/9">
                                          <p:val>
                                            <p:fltVal val="0"/>
                                          </p:val>
                                        </p:tav>
                                        <p:tav tm="100000">
                                          <p:val>
                                            <p:fltVal val="1"/>
                                          </p:val>
                                        </p:tav>
                                      </p:tavLst>
                                    </p:anim>
                                    <p:anim calcmode="lin" valueType="num">
                                      <p:cBhvr>
                                        <p:cTn id="76" dur="332" tmFilter="0, 0; 0.125,0.2665; 0.25,0.4; 0.375,0.465; 0.5,0.5;  0.625,0.535; 0.75,0.6; 0.875,0.7335; 1,1">
                                          <p:stCondLst>
                                            <p:cond delay="1324"/>
                                          </p:stCondLst>
                                        </p:cTn>
                                        <p:tgtEl>
                                          <p:spTgt spid="16"/>
                                        </p:tgtEl>
                                        <p:attrNameLst>
                                          <p:attrName>ppt_y</p:attrName>
                                        </p:attrNameLst>
                                      </p:cBhvr>
                                      <p:tavLst>
                                        <p:tav tm="0" fmla="#ppt_y-sin(pi*$)/27">
                                          <p:val>
                                            <p:fltVal val="0"/>
                                          </p:val>
                                        </p:tav>
                                        <p:tav tm="100000">
                                          <p:val>
                                            <p:fltVal val="1"/>
                                          </p:val>
                                        </p:tav>
                                      </p:tavLst>
                                    </p:anim>
                                    <p:anim calcmode="lin" valueType="num">
                                      <p:cBhvr>
                                        <p:cTn id="77" dur="164" tmFilter="0, 0; 0.125,0.2665; 0.25,0.4; 0.375,0.465; 0.5,0.5;  0.625,0.535; 0.75,0.6; 0.875,0.7335; 1,1">
                                          <p:stCondLst>
                                            <p:cond delay="1656"/>
                                          </p:stCondLst>
                                        </p:cTn>
                                        <p:tgtEl>
                                          <p:spTgt spid="16"/>
                                        </p:tgtEl>
                                        <p:attrNameLst>
                                          <p:attrName>ppt_y</p:attrName>
                                        </p:attrNameLst>
                                      </p:cBhvr>
                                      <p:tavLst>
                                        <p:tav tm="0" fmla="#ppt_y-sin(pi*$)/81">
                                          <p:val>
                                            <p:fltVal val="0"/>
                                          </p:val>
                                        </p:tav>
                                        <p:tav tm="100000">
                                          <p:val>
                                            <p:fltVal val="1"/>
                                          </p:val>
                                        </p:tav>
                                      </p:tavLst>
                                    </p:anim>
                                    <p:animScale>
                                      <p:cBhvr>
                                        <p:cTn id="78" dur="26">
                                          <p:stCondLst>
                                            <p:cond delay="650"/>
                                          </p:stCondLst>
                                        </p:cTn>
                                        <p:tgtEl>
                                          <p:spTgt spid="16"/>
                                        </p:tgtEl>
                                      </p:cBhvr>
                                      <p:to x="100000" y="60000"/>
                                    </p:animScale>
                                    <p:animScale>
                                      <p:cBhvr>
                                        <p:cTn id="79" dur="166" decel="50000">
                                          <p:stCondLst>
                                            <p:cond delay="676"/>
                                          </p:stCondLst>
                                        </p:cTn>
                                        <p:tgtEl>
                                          <p:spTgt spid="16"/>
                                        </p:tgtEl>
                                      </p:cBhvr>
                                      <p:to x="100000" y="100000"/>
                                    </p:animScale>
                                    <p:animScale>
                                      <p:cBhvr>
                                        <p:cTn id="80" dur="26">
                                          <p:stCondLst>
                                            <p:cond delay="1312"/>
                                          </p:stCondLst>
                                        </p:cTn>
                                        <p:tgtEl>
                                          <p:spTgt spid="16"/>
                                        </p:tgtEl>
                                      </p:cBhvr>
                                      <p:to x="100000" y="80000"/>
                                    </p:animScale>
                                    <p:animScale>
                                      <p:cBhvr>
                                        <p:cTn id="81" dur="166" decel="50000">
                                          <p:stCondLst>
                                            <p:cond delay="1338"/>
                                          </p:stCondLst>
                                        </p:cTn>
                                        <p:tgtEl>
                                          <p:spTgt spid="16"/>
                                        </p:tgtEl>
                                      </p:cBhvr>
                                      <p:to x="100000" y="100000"/>
                                    </p:animScale>
                                    <p:animScale>
                                      <p:cBhvr>
                                        <p:cTn id="82" dur="26">
                                          <p:stCondLst>
                                            <p:cond delay="1642"/>
                                          </p:stCondLst>
                                        </p:cTn>
                                        <p:tgtEl>
                                          <p:spTgt spid="16"/>
                                        </p:tgtEl>
                                      </p:cBhvr>
                                      <p:to x="100000" y="90000"/>
                                    </p:animScale>
                                    <p:animScale>
                                      <p:cBhvr>
                                        <p:cTn id="83" dur="166" decel="50000">
                                          <p:stCondLst>
                                            <p:cond delay="1668"/>
                                          </p:stCondLst>
                                        </p:cTn>
                                        <p:tgtEl>
                                          <p:spTgt spid="16"/>
                                        </p:tgtEl>
                                      </p:cBhvr>
                                      <p:to x="100000" y="100000"/>
                                    </p:animScale>
                                    <p:animScale>
                                      <p:cBhvr>
                                        <p:cTn id="84" dur="26">
                                          <p:stCondLst>
                                            <p:cond delay="1808"/>
                                          </p:stCondLst>
                                        </p:cTn>
                                        <p:tgtEl>
                                          <p:spTgt spid="16"/>
                                        </p:tgtEl>
                                      </p:cBhvr>
                                      <p:to x="100000" y="95000"/>
                                    </p:animScale>
                                    <p:animScale>
                                      <p:cBhvr>
                                        <p:cTn id="85" dur="166" decel="50000">
                                          <p:stCondLst>
                                            <p:cond delay="1834"/>
                                          </p:stCondLst>
                                        </p:cTn>
                                        <p:tgtEl>
                                          <p:spTgt spid="1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B2E8C-41CD-4EB6-AE55-C67F33944036}"/>
              </a:ext>
            </a:extLst>
          </p:cNvPr>
          <p:cNvSpPr>
            <a:spLocks noGrp="1"/>
          </p:cNvSpPr>
          <p:nvPr>
            <p:ph type="title"/>
          </p:nvPr>
        </p:nvSpPr>
        <p:spPr/>
        <p:txBody>
          <a:bodyPr/>
          <a:lstStyle/>
          <a:p>
            <a:r>
              <a:rPr lang="en-US" dirty="0"/>
              <a:t>Structure English </a:t>
            </a:r>
          </a:p>
        </p:txBody>
      </p:sp>
      <p:sp>
        <p:nvSpPr>
          <p:cNvPr id="3" name="Content Placeholder 2">
            <a:extLst>
              <a:ext uri="{FF2B5EF4-FFF2-40B4-BE49-F238E27FC236}">
                <a16:creationId xmlns:a16="http://schemas.microsoft.com/office/drawing/2014/main" id="{C62D9B71-E117-4D3B-A0E7-32D4552758EF}"/>
              </a:ext>
            </a:extLst>
          </p:cNvPr>
          <p:cNvSpPr>
            <a:spLocks noGrp="1"/>
          </p:cNvSpPr>
          <p:nvPr>
            <p:ph idx="1"/>
          </p:nvPr>
        </p:nvSpPr>
        <p:spPr/>
        <p:txBody>
          <a:bodyPr/>
          <a:lstStyle/>
          <a:p>
            <a:r>
              <a:rPr lang="en-US" b="1" i="1" dirty="0">
                <a:latin typeface="+mj-lt"/>
                <a:ea typeface="Tahoma" panose="020B0604030504040204" pitchFamily="34" charset="0"/>
                <a:cs typeface="Tahoma" panose="020B0604030504040204" pitchFamily="34" charset="0"/>
              </a:rPr>
              <a:t>3.Payment</a:t>
            </a:r>
          </a:p>
          <a:p>
            <a:endParaRPr lang="en-US" dirty="0"/>
          </a:p>
        </p:txBody>
      </p:sp>
      <p:sp>
        <p:nvSpPr>
          <p:cNvPr id="6" name="TextBox 5">
            <a:extLst>
              <a:ext uri="{FF2B5EF4-FFF2-40B4-BE49-F238E27FC236}">
                <a16:creationId xmlns:a16="http://schemas.microsoft.com/office/drawing/2014/main" id="{3F9ECE30-ADAE-419A-82FF-5C55A13FC495}"/>
              </a:ext>
            </a:extLst>
          </p:cNvPr>
          <p:cNvSpPr txBox="1"/>
          <p:nvPr/>
        </p:nvSpPr>
        <p:spPr>
          <a:xfrm>
            <a:off x="4222220" y="2108201"/>
            <a:ext cx="3808520" cy="4385816"/>
          </a:xfrm>
          <a:prstGeom prst="rect">
            <a:avLst/>
          </a:prstGeom>
          <a:noFill/>
        </p:spPr>
        <p:txBody>
          <a:bodyPr wrap="square" rtlCol="0">
            <a:spAutoFit/>
          </a:bodyPr>
          <a:lstStyle/>
          <a:p>
            <a:pPr algn="ctr">
              <a:lnSpc>
                <a:spcPct val="150000"/>
              </a:lnSpc>
            </a:pPr>
            <a:r>
              <a:rPr lang="en-US" b="1" dirty="0"/>
              <a:t>IF Meal is selected  </a:t>
            </a:r>
          </a:p>
          <a:p>
            <a:pPr algn="ctr">
              <a:lnSpc>
                <a:spcPct val="150000"/>
              </a:lnSpc>
            </a:pPr>
            <a:r>
              <a:rPr lang="en-US" b="1" dirty="0"/>
              <a:t>                                                 THEN   </a:t>
            </a:r>
          </a:p>
          <a:p>
            <a:pPr algn="ctr">
              <a:lnSpc>
                <a:spcPct val="150000"/>
              </a:lnSpc>
            </a:pPr>
            <a:r>
              <a:rPr lang="en-US" b="1" dirty="0"/>
              <a:t>                                                       Request bill details </a:t>
            </a:r>
          </a:p>
          <a:p>
            <a:pPr algn="ctr">
              <a:lnSpc>
                <a:spcPct val="150000"/>
              </a:lnSpc>
            </a:pPr>
            <a:r>
              <a:rPr lang="en-US" b="1" dirty="0"/>
              <a:t>               </a:t>
            </a:r>
          </a:p>
          <a:p>
            <a:pPr algn="ctr">
              <a:lnSpc>
                <a:spcPct val="150000"/>
              </a:lnSpc>
            </a:pPr>
            <a:r>
              <a:rPr lang="en-US" b="1" dirty="0"/>
              <a:t>THEN</a:t>
            </a:r>
          </a:p>
          <a:p>
            <a:pPr algn="ctr">
              <a:lnSpc>
                <a:spcPct val="150000"/>
              </a:lnSpc>
            </a:pPr>
            <a:endParaRPr lang="en-US" b="1" dirty="0"/>
          </a:p>
          <a:p>
            <a:pPr algn="ctr">
              <a:lnSpc>
                <a:spcPct val="150000"/>
              </a:lnSpc>
            </a:pPr>
            <a:r>
              <a:rPr lang="en-US" b="1" dirty="0"/>
              <a:t>Complete the payment </a:t>
            </a:r>
          </a:p>
          <a:p>
            <a:pPr algn="ctr"/>
            <a:r>
              <a:rPr lang="en-US" dirty="0"/>
              <a:t> </a:t>
            </a:r>
          </a:p>
          <a:p>
            <a:pPr algn="ctr"/>
            <a:endParaRPr lang="en-US" dirty="0"/>
          </a:p>
        </p:txBody>
      </p:sp>
      <p:sp>
        <p:nvSpPr>
          <p:cNvPr id="9" name="Arrow: Down 8">
            <a:extLst>
              <a:ext uri="{FF2B5EF4-FFF2-40B4-BE49-F238E27FC236}">
                <a16:creationId xmlns:a16="http://schemas.microsoft.com/office/drawing/2014/main" id="{7A2EBD64-98E5-4958-B0A5-5E98CEE1E626}"/>
              </a:ext>
            </a:extLst>
          </p:cNvPr>
          <p:cNvSpPr/>
          <p:nvPr/>
        </p:nvSpPr>
        <p:spPr>
          <a:xfrm>
            <a:off x="5974672" y="2574524"/>
            <a:ext cx="230819" cy="435006"/>
          </a:xfrm>
          <a:prstGeom prst="downArrow">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1E4243EA-288A-4BB5-BFB9-3E614C8ADE04}"/>
              </a:ext>
            </a:extLst>
          </p:cNvPr>
          <p:cNvPicPr>
            <a:picLocks noChangeAspect="1"/>
          </p:cNvPicPr>
          <p:nvPr/>
        </p:nvPicPr>
        <p:blipFill>
          <a:blip r:embed="rId2"/>
          <a:stretch>
            <a:fillRect/>
          </a:stretch>
        </p:blipFill>
        <p:spPr>
          <a:xfrm>
            <a:off x="5946812" y="3385135"/>
            <a:ext cx="286537" cy="463336"/>
          </a:xfrm>
          <a:prstGeom prst="rect">
            <a:avLst/>
          </a:prstGeom>
        </p:spPr>
      </p:pic>
      <p:pic>
        <p:nvPicPr>
          <p:cNvPr id="11" name="Picture 10">
            <a:extLst>
              <a:ext uri="{FF2B5EF4-FFF2-40B4-BE49-F238E27FC236}">
                <a16:creationId xmlns:a16="http://schemas.microsoft.com/office/drawing/2014/main" id="{4BDF5E6F-2383-4E27-9D7A-147827C8B845}"/>
              </a:ext>
            </a:extLst>
          </p:cNvPr>
          <p:cNvPicPr>
            <a:picLocks noChangeAspect="1"/>
          </p:cNvPicPr>
          <p:nvPr/>
        </p:nvPicPr>
        <p:blipFill>
          <a:blip r:embed="rId2"/>
          <a:stretch>
            <a:fillRect/>
          </a:stretch>
        </p:blipFill>
        <p:spPr>
          <a:xfrm>
            <a:off x="5974670" y="4241751"/>
            <a:ext cx="286537" cy="463336"/>
          </a:xfrm>
          <a:prstGeom prst="rect">
            <a:avLst/>
          </a:prstGeom>
        </p:spPr>
      </p:pic>
      <p:pic>
        <p:nvPicPr>
          <p:cNvPr id="12" name="Picture 11">
            <a:extLst>
              <a:ext uri="{FF2B5EF4-FFF2-40B4-BE49-F238E27FC236}">
                <a16:creationId xmlns:a16="http://schemas.microsoft.com/office/drawing/2014/main" id="{B0FE8F36-C5E1-46AD-BEDE-36BEFD6D878C}"/>
              </a:ext>
            </a:extLst>
          </p:cNvPr>
          <p:cNvPicPr>
            <a:picLocks noChangeAspect="1"/>
          </p:cNvPicPr>
          <p:nvPr/>
        </p:nvPicPr>
        <p:blipFill>
          <a:blip r:embed="rId2"/>
          <a:stretch>
            <a:fillRect/>
          </a:stretch>
        </p:blipFill>
        <p:spPr>
          <a:xfrm>
            <a:off x="6001301" y="5098367"/>
            <a:ext cx="286537" cy="463336"/>
          </a:xfrm>
          <a:prstGeom prst="rect">
            <a:avLst/>
          </a:prstGeom>
        </p:spPr>
      </p:pic>
      <p:sp>
        <p:nvSpPr>
          <p:cNvPr id="15" name="Slide Number Placeholder 14">
            <a:extLst>
              <a:ext uri="{FF2B5EF4-FFF2-40B4-BE49-F238E27FC236}">
                <a16:creationId xmlns:a16="http://schemas.microsoft.com/office/drawing/2014/main" id="{F318AF20-99BD-46FF-8FD8-72415827DC3B}"/>
              </a:ext>
            </a:extLst>
          </p:cNvPr>
          <p:cNvSpPr>
            <a:spLocks noGrp="1"/>
          </p:cNvSpPr>
          <p:nvPr>
            <p:ph type="sldNum" sz="quarter" idx="12"/>
          </p:nvPr>
        </p:nvSpPr>
        <p:spPr/>
        <p:txBody>
          <a:bodyPr/>
          <a:lstStyle/>
          <a:p>
            <a:fld id="{3A98EE3D-8CD1-4C3F-BD1C-C98C9596463C}" type="slidenum">
              <a:rPr lang="en-US" smtClean="0"/>
              <a:t>24</a:t>
            </a:fld>
            <a:endParaRPr lang="en-US" dirty="0"/>
          </a:p>
        </p:txBody>
      </p:sp>
    </p:spTree>
    <p:extLst>
      <p:ext uri="{BB962C8B-B14F-4D97-AF65-F5344CB8AC3E}">
        <p14:creationId xmlns:p14="http://schemas.microsoft.com/office/powerpoint/2010/main" val="2258466853"/>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randombar(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1000"/>
                                        <p:tgtEl>
                                          <p:spTgt spid="6">
                                            <p:txEl>
                                              <p:pRg st="1" end="1"/>
                                            </p:txEl>
                                          </p:spTgt>
                                        </p:tgtEl>
                                      </p:cBhvr>
                                    </p:animEffect>
                                    <p:anim calcmode="lin" valueType="num">
                                      <p:cBhvr>
                                        <p:cTn id="13"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randombar(horizontal)">
                                      <p:cBhvr>
                                        <p:cTn id="19" dur="500"/>
                                        <p:tgtEl>
                                          <p:spTgt spid="10"/>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6">
                                            <p:txEl>
                                              <p:pRg st="2" end="2"/>
                                            </p:txEl>
                                          </p:spTgt>
                                        </p:tgtEl>
                                        <p:attrNameLst>
                                          <p:attrName>style.visibility</p:attrName>
                                        </p:attrNameLst>
                                      </p:cBhvr>
                                      <p:to>
                                        <p:strVal val="visible"/>
                                      </p:to>
                                    </p:set>
                                    <p:animEffect transition="in" filter="fade">
                                      <p:cBhvr>
                                        <p:cTn id="24" dur="1000"/>
                                        <p:tgtEl>
                                          <p:spTgt spid="6">
                                            <p:txEl>
                                              <p:pRg st="2" end="2"/>
                                            </p:txEl>
                                          </p:spTgt>
                                        </p:tgtEl>
                                      </p:cBhvr>
                                    </p:animEffect>
                                    <p:anim calcmode="lin" valueType="num">
                                      <p:cBhvr>
                                        <p:cTn id="25"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4" presetClass="entr" presetSubtype="10"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randombar(horizontal)">
                                      <p:cBhvr>
                                        <p:cTn id="31" dur="500"/>
                                        <p:tgtEl>
                                          <p:spTgt spid="11"/>
                                        </p:tgtEl>
                                      </p:cBhvr>
                                    </p:animEffect>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6">
                                            <p:txEl>
                                              <p:pRg st="4" end="4"/>
                                            </p:txEl>
                                          </p:spTgt>
                                        </p:tgtEl>
                                        <p:attrNameLst>
                                          <p:attrName>style.visibility</p:attrName>
                                        </p:attrNameLst>
                                      </p:cBhvr>
                                      <p:to>
                                        <p:strVal val="visible"/>
                                      </p:to>
                                    </p:set>
                                    <p:animEffect transition="in" filter="fade">
                                      <p:cBhvr>
                                        <p:cTn id="36" dur="1000"/>
                                        <p:tgtEl>
                                          <p:spTgt spid="6">
                                            <p:txEl>
                                              <p:pRg st="4" end="4"/>
                                            </p:txEl>
                                          </p:spTgt>
                                        </p:tgtEl>
                                      </p:cBhvr>
                                    </p:animEffect>
                                    <p:anim calcmode="lin" valueType="num">
                                      <p:cBhvr>
                                        <p:cTn id="37"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38"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4" presetClass="entr" presetSubtype="10" fill="hold" nodeType="click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randombar(horizontal)">
                                      <p:cBhvr>
                                        <p:cTn id="43" dur="500"/>
                                        <p:tgtEl>
                                          <p:spTgt spid="12"/>
                                        </p:tgtEl>
                                      </p:cBhvr>
                                    </p:animEffect>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nodeType="clickEffect">
                                  <p:stCondLst>
                                    <p:cond delay="0"/>
                                  </p:stCondLst>
                                  <p:childTnLst>
                                    <p:set>
                                      <p:cBhvr>
                                        <p:cTn id="47" dur="1" fill="hold">
                                          <p:stCondLst>
                                            <p:cond delay="0"/>
                                          </p:stCondLst>
                                        </p:cTn>
                                        <p:tgtEl>
                                          <p:spTgt spid="6">
                                            <p:txEl>
                                              <p:pRg st="6" end="6"/>
                                            </p:txEl>
                                          </p:spTgt>
                                        </p:tgtEl>
                                        <p:attrNameLst>
                                          <p:attrName>style.visibility</p:attrName>
                                        </p:attrNameLst>
                                      </p:cBhvr>
                                      <p:to>
                                        <p:strVal val="visible"/>
                                      </p:to>
                                    </p:set>
                                    <p:animEffect transition="in" filter="fade">
                                      <p:cBhvr>
                                        <p:cTn id="48" dur="1000"/>
                                        <p:tgtEl>
                                          <p:spTgt spid="6">
                                            <p:txEl>
                                              <p:pRg st="6" end="6"/>
                                            </p:txEl>
                                          </p:spTgt>
                                        </p:tgtEl>
                                      </p:cBhvr>
                                    </p:animEffect>
                                    <p:anim calcmode="lin" valueType="num">
                                      <p:cBhvr>
                                        <p:cTn id="49" dur="1000" fill="hold"/>
                                        <p:tgtEl>
                                          <p:spTgt spid="6">
                                            <p:txEl>
                                              <p:pRg st="6" end="6"/>
                                            </p:txEl>
                                          </p:spTgt>
                                        </p:tgtEl>
                                        <p:attrNameLst>
                                          <p:attrName>ppt_x</p:attrName>
                                        </p:attrNameLst>
                                      </p:cBhvr>
                                      <p:tavLst>
                                        <p:tav tm="0">
                                          <p:val>
                                            <p:strVal val="#ppt_x"/>
                                          </p:val>
                                        </p:tav>
                                        <p:tav tm="100000">
                                          <p:val>
                                            <p:strVal val="#ppt_x"/>
                                          </p:val>
                                        </p:tav>
                                      </p:tavLst>
                                    </p:anim>
                                    <p:anim calcmode="lin" valueType="num">
                                      <p:cBhvr>
                                        <p:cTn id="50" dur="1000" fill="hold"/>
                                        <p:tgtEl>
                                          <p:spTgt spid="6">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45F7C-EFC5-45E2-B0D9-B47009FCF1FC}"/>
              </a:ext>
            </a:extLst>
          </p:cNvPr>
          <p:cNvSpPr>
            <a:spLocks noGrp="1"/>
          </p:cNvSpPr>
          <p:nvPr>
            <p:ph type="title"/>
          </p:nvPr>
        </p:nvSpPr>
        <p:spPr/>
        <p:txBody>
          <a:bodyPr/>
          <a:lstStyle/>
          <a:p>
            <a:r>
              <a:rPr lang="en-US" dirty="0"/>
              <a:t>Structure English </a:t>
            </a:r>
          </a:p>
        </p:txBody>
      </p:sp>
      <p:sp>
        <p:nvSpPr>
          <p:cNvPr id="3" name="Content Placeholder 2">
            <a:extLst>
              <a:ext uri="{FF2B5EF4-FFF2-40B4-BE49-F238E27FC236}">
                <a16:creationId xmlns:a16="http://schemas.microsoft.com/office/drawing/2014/main" id="{B5F3AC74-0C6D-42FA-BD0D-C0B9A363AB95}"/>
              </a:ext>
            </a:extLst>
          </p:cNvPr>
          <p:cNvSpPr>
            <a:spLocks noGrp="1"/>
          </p:cNvSpPr>
          <p:nvPr>
            <p:ph idx="1"/>
          </p:nvPr>
        </p:nvSpPr>
        <p:spPr/>
        <p:txBody>
          <a:bodyPr/>
          <a:lstStyle/>
          <a:p>
            <a:r>
              <a:rPr lang="en-US" b="1" i="1" dirty="0">
                <a:latin typeface="+mj-lt"/>
              </a:rPr>
              <a:t>4. Cancellation</a:t>
            </a:r>
          </a:p>
          <a:p>
            <a:endParaRPr lang="en-US" dirty="0"/>
          </a:p>
        </p:txBody>
      </p:sp>
      <p:sp>
        <p:nvSpPr>
          <p:cNvPr id="4" name="TextBox 3">
            <a:extLst>
              <a:ext uri="{FF2B5EF4-FFF2-40B4-BE49-F238E27FC236}">
                <a16:creationId xmlns:a16="http://schemas.microsoft.com/office/drawing/2014/main" id="{FDAA19F2-CA29-4674-8ACD-51BC11D096B8}"/>
              </a:ext>
            </a:extLst>
          </p:cNvPr>
          <p:cNvSpPr txBox="1"/>
          <p:nvPr/>
        </p:nvSpPr>
        <p:spPr>
          <a:xfrm>
            <a:off x="4302118" y="2392287"/>
            <a:ext cx="3648724" cy="3139321"/>
          </a:xfrm>
          <a:prstGeom prst="rect">
            <a:avLst/>
          </a:prstGeom>
          <a:noFill/>
        </p:spPr>
        <p:txBody>
          <a:bodyPr wrap="square" rtlCol="0">
            <a:spAutoFit/>
          </a:bodyPr>
          <a:lstStyle/>
          <a:p>
            <a:pPr marL="0" indent="0" algn="ctr">
              <a:buNone/>
            </a:pPr>
            <a:r>
              <a:rPr lang="en-US" dirty="0"/>
              <a:t>IF </a:t>
            </a:r>
            <a:r>
              <a:rPr lang="en-US" b="1" dirty="0"/>
              <a:t>a request for cancellation received </a:t>
            </a:r>
          </a:p>
          <a:p>
            <a:pPr marL="0" indent="0" algn="ctr">
              <a:buNone/>
            </a:pPr>
            <a:endParaRPr lang="en-US" dirty="0"/>
          </a:p>
          <a:p>
            <a:pPr marL="0" indent="0" algn="ctr">
              <a:buNone/>
            </a:pPr>
            <a:endParaRPr lang="en-US" dirty="0"/>
          </a:p>
          <a:p>
            <a:pPr marL="0" indent="0" algn="ctr">
              <a:buNone/>
            </a:pPr>
            <a:endParaRPr lang="en-US" dirty="0"/>
          </a:p>
          <a:p>
            <a:pPr marL="0" indent="0" algn="ctr">
              <a:buNone/>
            </a:pPr>
            <a:endParaRPr lang="en-US" b="1" dirty="0"/>
          </a:p>
          <a:p>
            <a:pPr marL="0" indent="0" algn="ctr">
              <a:buNone/>
            </a:pPr>
            <a:r>
              <a:rPr lang="en-US" b="1" dirty="0"/>
              <a:t> THEN</a:t>
            </a:r>
          </a:p>
          <a:p>
            <a:pPr marL="0" indent="0" algn="ctr">
              <a:buNone/>
            </a:pPr>
            <a:endParaRPr lang="en-US" dirty="0"/>
          </a:p>
          <a:p>
            <a:pPr marL="0" indent="0" algn="ctr">
              <a:buNone/>
            </a:pPr>
            <a:endParaRPr lang="en-US" dirty="0"/>
          </a:p>
          <a:p>
            <a:pPr marL="0" indent="0" algn="ctr">
              <a:buNone/>
            </a:pPr>
            <a:endParaRPr lang="en-US" dirty="0"/>
          </a:p>
          <a:p>
            <a:pPr marL="0" indent="0" algn="ctr">
              <a:buNone/>
            </a:pPr>
            <a:r>
              <a:rPr lang="en-US" b="1" dirty="0"/>
              <a:t>Cancel the order </a:t>
            </a:r>
          </a:p>
          <a:p>
            <a:endParaRPr lang="en-US" dirty="0"/>
          </a:p>
        </p:txBody>
      </p:sp>
      <p:sp>
        <p:nvSpPr>
          <p:cNvPr id="5" name="Arrow: Down 4">
            <a:extLst>
              <a:ext uri="{FF2B5EF4-FFF2-40B4-BE49-F238E27FC236}">
                <a16:creationId xmlns:a16="http://schemas.microsoft.com/office/drawing/2014/main" id="{C390E4F3-7254-473C-9070-1BF9B96D123F}"/>
              </a:ext>
            </a:extLst>
          </p:cNvPr>
          <p:cNvSpPr/>
          <p:nvPr/>
        </p:nvSpPr>
        <p:spPr>
          <a:xfrm>
            <a:off x="5984637" y="3016383"/>
            <a:ext cx="337351" cy="574829"/>
          </a:xfrm>
          <a:prstGeom prst="downArrow">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4DF55CA3-5CC3-44D7-B942-F0B6F827AE5F}"/>
              </a:ext>
            </a:extLst>
          </p:cNvPr>
          <p:cNvPicPr>
            <a:picLocks noChangeAspect="1"/>
          </p:cNvPicPr>
          <p:nvPr/>
        </p:nvPicPr>
        <p:blipFill>
          <a:blip r:embed="rId2"/>
          <a:stretch>
            <a:fillRect/>
          </a:stretch>
        </p:blipFill>
        <p:spPr>
          <a:xfrm>
            <a:off x="5967970" y="4168958"/>
            <a:ext cx="370686" cy="597460"/>
          </a:xfrm>
          <a:prstGeom prst="rect">
            <a:avLst/>
          </a:prstGeom>
        </p:spPr>
      </p:pic>
      <p:sp>
        <p:nvSpPr>
          <p:cNvPr id="9" name="Slide Number Placeholder 8">
            <a:extLst>
              <a:ext uri="{FF2B5EF4-FFF2-40B4-BE49-F238E27FC236}">
                <a16:creationId xmlns:a16="http://schemas.microsoft.com/office/drawing/2014/main" id="{D6A3CD7A-1CFA-45C9-8285-B9DFE4079973}"/>
              </a:ext>
            </a:extLst>
          </p:cNvPr>
          <p:cNvSpPr>
            <a:spLocks noGrp="1"/>
          </p:cNvSpPr>
          <p:nvPr>
            <p:ph type="sldNum" sz="quarter" idx="12"/>
          </p:nvPr>
        </p:nvSpPr>
        <p:spPr/>
        <p:txBody>
          <a:bodyPr/>
          <a:lstStyle/>
          <a:p>
            <a:fld id="{3A98EE3D-8CD1-4C3F-BD1C-C98C9596463C}" type="slidenum">
              <a:rPr lang="en-US" smtClean="0"/>
              <a:t>25</a:t>
            </a:fld>
            <a:endParaRPr lang="en-US" dirty="0"/>
          </a:p>
        </p:txBody>
      </p:sp>
    </p:spTree>
    <p:extLst>
      <p:ext uri="{BB962C8B-B14F-4D97-AF65-F5344CB8AC3E}">
        <p14:creationId xmlns:p14="http://schemas.microsoft.com/office/powerpoint/2010/main" val="24648395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4">
                                            <p:txEl>
                                              <p:pRg st="5" end="5"/>
                                            </p:txEl>
                                          </p:spTgt>
                                        </p:tgtEl>
                                        <p:attrNameLst>
                                          <p:attrName>style.visibility</p:attrName>
                                        </p:attrNameLst>
                                      </p:cBhvr>
                                      <p:to>
                                        <p:strVal val="visible"/>
                                      </p:to>
                                    </p:set>
                                    <p:animEffect transition="in" filter="fade">
                                      <p:cBhvr>
                                        <p:cTn id="12" dur="1000"/>
                                        <p:tgtEl>
                                          <p:spTgt spid="4">
                                            <p:txEl>
                                              <p:pRg st="5" end="5"/>
                                            </p:txEl>
                                          </p:spTgt>
                                        </p:tgtEl>
                                      </p:cBhvr>
                                    </p:animEffect>
                                    <p:anim calcmode="lin" valueType="num">
                                      <p:cBhvr>
                                        <p:cTn id="13"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randombar(horizontal)">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4">
                                            <p:txEl>
                                              <p:pRg st="9" end="9"/>
                                            </p:txEl>
                                          </p:spTgt>
                                        </p:tgtEl>
                                        <p:attrNameLst>
                                          <p:attrName>style.visibility</p:attrName>
                                        </p:attrNameLst>
                                      </p:cBhvr>
                                      <p:to>
                                        <p:strVal val="visible"/>
                                      </p:to>
                                    </p:set>
                                    <p:animEffect transition="in" filter="fade">
                                      <p:cBhvr>
                                        <p:cTn id="24" dur="1000"/>
                                        <p:tgtEl>
                                          <p:spTgt spid="4">
                                            <p:txEl>
                                              <p:pRg st="9" end="9"/>
                                            </p:txEl>
                                          </p:spTgt>
                                        </p:tgtEl>
                                      </p:cBhvr>
                                    </p:animEffect>
                                    <p:anim calcmode="lin" valueType="num">
                                      <p:cBhvr>
                                        <p:cTn id="25" dur="1000" fill="hold"/>
                                        <p:tgtEl>
                                          <p:spTgt spid="4">
                                            <p:txEl>
                                              <p:pRg st="9" end="9"/>
                                            </p:txEl>
                                          </p:spTgt>
                                        </p:tgtEl>
                                        <p:attrNameLst>
                                          <p:attrName>ppt_x</p:attrName>
                                        </p:attrNameLst>
                                      </p:cBhvr>
                                      <p:tavLst>
                                        <p:tav tm="0">
                                          <p:val>
                                            <p:strVal val="#ppt_x"/>
                                          </p:val>
                                        </p:tav>
                                        <p:tav tm="100000">
                                          <p:val>
                                            <p:strVal val="#ppt_x"/>
                                          </p:val>
                                        </p:tav>
                                      </p:tavLst>
                                    </p:anim>
                                    <p:anim calcmode="lin" valueType="num">
                                      <p:cBhvr>
                                        <p:cTn id="26" dur="1000" fill="hold"/>
                                        <p:tgtEl>
                                          <p:spTgt spid="4">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33428ACC-71EC-4171-9527-10983BA6B4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A3C17A-CDAC-43A8-80A5-570FB31B96B6}"/>
              </a:ext>
            </a:extLst>
          </p:cNvPr>
          <p:cNvSpPr>
            <a:spLocks noGrp="1"/>
          </p:cNvSpPr>
          <p:nvPr>
            <p:ph type="title"/>
          </p:nvPr>
        </p:nvSpPr>
        <p:spPr>
          <a:xfrm>
            <a:off x="8141110" y="639098"/>
            <a:ext cx="3401961" cy="3494790"/>
          </a:xfrm>
        </p:spPr>
        <p:txBody>
          <a:bodyPr vert="horz" lIns="91440" tIns="45720" rIns="91440" bIns="45720" rtlCol="0" anchor="b">
            <a:normAutofit/>
          </a:bodyPr>
          <a:lstStyle/>
          <a:p>
            <a:r>
              <a:rPr lang="en-US" sz="5400" b="1" dirty="0">
                <a:solidFill>
                  <a:schemeClr val="tx1">
                    <a:lumMod val="85000"/>
                    <a:lumOff val="15000"/>
                  </a:schemeClr>
                </a:solidFill>
              </a:rPr>
              <a:t>Prototype</a:t>
            </a:r>
            <a:r>
              <a:rPr lang="en-US" sz="5400" dirty="0">
                <a:solidFill>
                  <a:schemeClr val="tx1">
                    <a:lumMod val="85000"/>
                    <a:lumOff val="15000"/>
                  </a:schemeClr>
                </a:solidFill>
              </a:rPr>
              <a:t> </a:t>
            </a:r>
          </a:p>
        </p:txBody>
      </p:sp>
      <p:pic>
        <p:nvPicPr>
          <p:cNvPr id="6" name="Content Placeholder 5" descr="A picture containing text&#10;&#10;Description automatically generated">
            <a:extLst>
              <a:ext uri="{FF2B5EF4-FFF2-40B4-BE49-F238E27FC236}">
                <a16:creationId xmlns:a16="http://schemas.microsoft.com/office/drawing/2014/main" id="{B5900733-30CE-4D78-B332-E4C072D2FEA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3999" y="1560069"/>
            <a:ext cx="6912217" cy="3214180"/>
          </a:xfrm>
          <a:prstGeom prst="rect">
            <a:avLst/>
          </a:prstGeom>
        </p:spPr>
      </p:pic>
      <p:cxnSp>
        <p:nvCxnSpPr>
          <p:cNvPr id="17" name="Straight Connector 16">
            <a:extLst>
              <a:ext uri="{FF2B5EF4-FFF2-40B4-BE49-F238E27FC236}">
                <a16:creationId xmlns:a16="http://schemas.microsoft.com/office/drawing/2014/main" id="{BA22713B-ABB6-4391-97F9-0449A2B9B66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294754"/>
            <a:ext cx="32004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3" name="Rectangle 18">
            <a:extLst>
              <a:ext uri="{FF2B5EF4-FFF2-40B4-BE49-F238E27FC236}">
                <a16:creationId xmlns:a16="http://schemas.microsoft.com/office/drawing/2014/main" id="{8D4480B4-953D-41FA-9052-09AB3A026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Slide Number Placeholder 3">
            <a:extLst>
              <a:ext uri="{FF2B5EF4-FFF2-40B4-BE49-F238E27FC236}">
                <a16:creationId xmlns:a16="http://schemas.microsoft.com/office/drawing/2014/main" id="{C36956B3-890D-4448-85E7-C63FF5145F7F}"/>
              </a:ext>
            </a:extLst>
          </p:cNvPr>
          <p:cNvSpPr>
            <a:spLocks noGrp="1"/>
          </p:cNvSpPr>
          <p:nvPr>
            <p:ph type="sldNum" sz="quarter" idx="12"/>
          </p:nvPr>
        </p:nvSpPr>
        <p:spPr>
          <a:xfrm>
            <a:off x="10993582" y="6446838"/>
            <a:ext cx="780010" cy="365125"/>
          </a:xfrm>
        </p:spPr>
        <p:txBody>
          <a:bodyPr vert="horz" lIns="91440" tIns="45720" rIns="91440" bIns="45720" rtlCol="0" anchor="ctr">
            <a:normAutofit/>
          </a:bodyPr>
          <a:lstStyle/>
          <a:p>
            <a:pPr>
              <a:spcAft>
                <a:spcPts val="600"/>
              </a:spcAft>
            </a:pPr>
            <a:fld id="{3A98EE3D-8CD1-4C3F-BD1C-C98C9596463C}" type="slidenum">
              <a:rPr lang="en-US" sz="1050" smtClean="0"/>
              <a:pPr>
                <a:spcAft>
                  <a:spcPts val="600"/>
                </a:spcAft>
              </a:pPr>
              <a:t>26</a:t>
            </a:fld>
            <a:endParaRPr lang="en-US" sz="1050"/>
          </a:p>
        </p:txBody>
      </p:sp>
    </p:spTree>
    <p:extLst>
      <p:ext uri="{BB962C8B-B14F-4D97-AF65-F5344CB8AC3E}">
        <p14:creationId xmlns:p14="http://schemas.microsoft.com/office/powerpoint/2010/main" val="41699458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1" name="Straight Connector 30">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6" name="Content Placeholder 5" descr="Text&#10;&#10;Description automatically generated">
            <a:extLst>
              <a:ext uri="{FF2B5EF4-FFF2-40B4-BE49-F238E27FC236}">
                <a16:creationId xmlns:a16="http://schemas.microsoft.com/office/drawing/2014/main" id="{82631EB5-946C-4E38-A806-B4C32BF10794}"/>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639"/>
          <a:stretch/>
        </p:blipFill>
        <p:spPr>
          <a:xfrm>
            <a:off x="-32" y="10"/>
            <a:ext cx="12192031" cy="4915066"/>
          </a:xfrm>
          <a:prstGeom prst="rect">
            <a:avLst/>
          </a:prstGeom>
        </p:spPr>
      </p:pic>
      <p:sp>
        <p:nvSpPr>
          <p:cNvPr id="33" name="Rectangle 32">
            <a:extLst>
              <a:ext uri="{FF2B5EF4-FFF2-40B4-BE49-F238E27FC236}">
                <a16:creationId xmlns:a16="http://schemas.microsoft.com/office/drawing/2014/main" id="{0B4FB531-34DA-4777-9BD5-5B885DC38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15076"/>
            <a:ext cx="12188952" cy="1942924"/>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7DA1A31-1205-4082-BB65-77462943F64D}"/>
              </a:ext>
            </a:extLst>
          </p:cNvPr>
          <p:cNvSpPr>
            <a:spLocks noGrp="1"/>
          </p:cNvSpPr>
          <p:nvPr>
            <p:ph type="title"/>
          </p:nvPr>
        </p:nvSpPr>
        <p:spPr>
          <a:xfrm>
            <a:off x="828675" y="5120639"/>
            <a:ext cx="7137263" cy="1280161"/>
          </a:xfrm>
        </p:spPr>
        <p:txBody>
          <a:bodyPr vert="horz" lIns="91440" tIns="45720" rIns="91440" bIns="45720" rtlCol="0" anchor="ctr">
            <a:normAutofit/>
          </a:bodyPr>
          <a:lstStyle/>
          <a:p>
            <a:pPr algn="r"/>
            <a:r>
              <a:rPr lang="en-US" sz="4800" b="1" dirty="0">
                <a:solidFill>
                  <a:srgbClr val="FFFFFF"/>
                </a:solidFill>
              </a:rPr>
              <a:t>Prototype</a:t>
            </a:r>
            <a:r>
              <a:rPr lang="en-US" sz="4800" dirty="0">
                <a:solidFill>
                  <a:srgbClr val="FFFFFF"/>
                </a:solidFill>
              </a:rPr>
              <a:t> </a:t>
            </a:r>
          </a:p>
        </p:txBody>
      </p:sp>
      <p:cxnSp>
        <p:nvCxnSpPr>
          <p:cNvPr id="35" name="Straight Connector 34">
            <a:extLst>
              <a:ext uri="{FF2B5EF4-FFF2-40B4-BE49-F238E27FC236}">
                <a16:creationId xmlns:a16="http://schemas.microsoft.com/office/drawing/2014/main" id="{D5B557D3-D7B4-404B-84A1-9BD182BE5B0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7532813" y="5760720"/>
            <a:ext cx="11887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490ACE77-CFBC-442C-B20C-D49C4EC5BE0F}"/>
              </a:ext>
            </a:extLst>
          </p:cNvPr>
          <p:cNvSpPr>
            <a:spLocks noGrp="1"/>
          </p:cNvSpPr>
          <p:nvPr>
            <p:ph type="sldNum" sz="quarter" idx="12"/>
          </p:nvPr>
        </p:nvSpPr>
        <p:spPr>
          <a:xfrm>
            <a:off x="10993582" y="6446838"/>
            <a:ext cx="780010" cy="365125"/>
          </a:xfrm>
        </p:spPr>
        <p:txBody>
          <a:bodyPr vert="horz" lIns="91440" tIns="45720" rIns="91440" bIns="45720" rtlCol="0" anchor="ctr">
            <a:normAutofit/>
          </a:bodyPr>
          <a:lstStyle/>
          <a:p>
            <a:pPr>
              <a:spcAft>
                <a:spcPts val="600"/>
              </a:spcAft>
            </a:pPr>
            <a:fld id="{3A98EE3D-8CD1-4C3F-BD1C-C98C9596463C}" type="slidenum">
              <a:rPr lang="en-US" sz="1050"/>
              <a:pPr>
                <a:spcAft>
                  <a:spcPts val="600"/>
                </a:spcAft>
              </a:pPr>
              <a:t>27</a:t>
            </a:fld>
            <a:endParaRPr lang="en-US" sz="1050"/>
          </a:p>
        </p:txBody>
      </p:sp>
    </p:spTree>
    <p:extLst>
      <p:ext uri="{BB962C8B-B14F-4D97-AF65-F5344CB8AC3E}">
        <p14:creationId xmlns:p14="http://schemas.microsoft.com/office/powerpoint/2010/main" val="302461737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5958E-1E33-445E-AFDD-FC23C3AB1D03}"/>
              </a:ext>
            </a:extLst>
          </p:cNvPr>
          <p:cNvSpPr>
            <a:spLocks noGrp="1"/>
          </p:cNvSpPr>
          <p:nvPr>
            <p:ph type="title"/>
          </p:nvPr>
        </p:nvSpPr>
        <p:spPr/>
        <p:txBody>
          <a:bodyPr/>
          <a:lstStyle/>
          <a:p>
            <a:r>
              <a:rPr lang="en-US" b="1" dirty="0"/>
              <a:t>Prototype</a:t>
            </a:r>
            <a:r>
              <a:rPr lang="en-US" dirty="0"/>
              <a:t> </a:t>
            </a:r>
          </a:p>
        </p:txBody>
      </p:sp>
      <p:pic>
        <p:nvPicPr>
          <p:cNvPr id="6" name="Content Placeholder 5" descr="Graphical user interface, application&#10;&#10;Description automatically generated">
            <a:extLst>
              <a:ext uri="{FF2B5EF4-FFF2-40B4-BE49-F238E27FC236}">
                <a16:creationId xmlns:a16="http://schemas.microsoft.com/office/drawing/2014/main" id="{DBBEAA76-139A-4726-9D5D-170A92EFA22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21331" y="2108200"/>
            <a:ext cx="8009664" cy="3760788"/>
          </a:xfrm>
        </p:spPr>
      </p:pic>
      <p:sp>
        <p:nvSpPr>
          <p:cNvPr id="4" name="Slide Number Placeholder 3">
            <a:extLst>
              <a:ext uri="{FF2B5EF4-FFF2-40B4-BE49-F238E27FC236}">
                <a16:creationId xmlns:a16="http://schemas.microsoft.com/office/drawing/2014/main" id="{3B44CDA5-8289-4F24-9ED8-DDD5CB9593FC}"/>
              </a:ext>
            </a:extLst>
          </p:cNvPr>
          <p:cNvSpPr>
            <a:spLocks noGrp="1"/>
          </p:cNvSpPr>
          <p:nvPr>
            <p:ph type="sldNum" sz="quarter" idx="12"/>
          </p:nvPr>
        </p:nvSpPr>
        <p:spPr/>
        <p:txBody>
          <a:bodyPr/>
          <a:lstStyle/>
          <a:p>
            <a:fld id="{3A98EE3D-8CD1-4C3F-BD1C-C98C9596463C}" type="slidenum">
              <a:rPr lang="en-US" smtClean="0"/>
              <a:t>28</a:t>
            </a:fld>
            <a:endParaRPr lang="en-US" dirty="0"/>
          </a:p>
        </p:txBody>
      </p:sp>
    </p:spTree>
    <p:extLst>
      <p:ext uri="{BB962C8B-B14F-4D97-AF65-F5344CB8AC3E}">
        <p14:creationId xmlns:p14="http://schemas.microsoft.com/office/powerpoint/2010/main" val="374700339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5958E-1E33-445E-AFDD-FC23C3AB1D03}"/>
              </a:ext>
            </a:extLst>
          </p:cNvPr>
          <p:cNvSpPr>
            <a:spLocks noGrp="1"/>
          </p:cNvSpPr>
          <p:nvPr>
            <p:ph type="title"/>
          </p:nvPr>
        </p:nvSpPr>
        <p:spPr/>
        <p:txBody>
          <a:bodyPr/>
          <a:lstStyle/>
          <a:p>
            <a:r>
              <a:rPr lang="en-US" b="1" dirty="0"/>
              <a:t>Prototype </a:t>
            </a:r>
          </a:p>
        </p:txBody>
      </p:sp>
      <p:sp>
        <p:nvSpPr>
          <p:cNvPr id="4" name="Slide Number Placeholder 3">
            <a:extLst>
              <a:ext uri="{FF2B5EF4-FFF2-40B4-BE49-F238E27FC236}">
                <a16:creationId xmlns:a16="http://schemas.microsoft.com/office/drawing/2014/main" id="{3B44CDA5-8289-4F24-9ED8-DDD5CB9593FC}"/>
              </a:ext>
            </a:extLst>
          </p:cNvPr>
          <p:cNvSpPr>
            <a:spLocks noGrp="1"/>
          </p:cNvSpPr>
          <p:nvPr>
            <p:ph type="sldNum" sz="quarter" idx="12"/>
          </p:nvPr>
        </p:nvSpPr>
        <p:spPr/>
        <p:txBody>
          <a:bodyPr/>
          <a:lstStyle/>
          <a:p>
            <a:fld id="{3A98EE3D-8CD1-4C3F-BD1C-C98C9596463C}" type="slidenum">
              <a:rPr lang="en-US" smtClean="0"/>
              <a:t>29</a:t>
            </a:fld>
            <a:endParaRPr lang="en-US" dirty="0"/>
          </a:p>
        </p:txBody>
      </p:sp>
      <p:pic>
        <p:nvPicPr>
          <p:cNvPr id="8" name="Content Placeholder 7" descr="Graphical user interface, text&#10;&#10;Description automatically generated">
            <a:extLst>
              <a:ext uri="{FF2B5EF4-FFF2-40B4-BE49-F238E27FC236}">
                <a16:creationId xmlns:a16="http://schemas.microsoft.com/office/drawing/2014/main" id="{42D0833A-D2E3-439E-B9C0-31685812284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01239" y="2108200"/>
            <a:ext cx="8049847" cy="3760788"/>
          </a:xfrm>
        </p:spPr>
      </p:pic>
      <p:sp>
        <p:nvSpPr>
          <p:cNvPr id="9" name="TextBox 8">
            <a:extLst>
              <a:ext uri="{FF2B5EF4-FFF2-40B4-BE49-F238E27FC236}">
                <a16:creationId xmlns:a16="http://schemas.microsoft.com/office/drawing/2014/main" id="{6B556117-9CB8-4C73-8646-FD398782E4D4}"/>
              </a:ext>
            </a:extLst>
          </p:cNvPr>
          <p:cNvSpPr txBox="1"/>
          <p:nvPr/>
        </p:nvSpPr>
        <p:spPr>
          <a:xfrm>
            <a:off x="2101238" y="5684322"/>
            <a:ext cx="8049847" cy="369332"/>
          </a:xfrm>
          <a:prstGeom prst="rect">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8900000" scaled="1"/>
            <a:tileRect/>
          </a:gradFill>
        </p:spPr>
        <p:txBody>
          <a:bodyPr wrap="square" rtlCol="0">
            <a:spAutoFit/>
          </a:bodyPr>
          <a:lstStyle/>
          <a:p>
            <a:pPr algn="ctr"/>
            <a:r>
              <a:rPr lang="en-US" b="1" dirty="0">
                <a:latin typeface="Aharoni" panose="02010803020104030203" pitchFamily="2" charset="-79"/>
                <a:cs typeface="Aharoni" panose="02010803020104030203" pitchFamily="2" charset="-79"/>
              </a:rPr>
              <a:t>Contact Us Form</a:t>
            </a:r>
          </a:p>
        </p:txBody>
      </p:sp>
    </p:spTree>
    <p:extLst>
      <p:ext uri="{BB962C8B-B14F-4D97-AF65-F5344CB8AC3E}">
        <p14:creationId xmlns:p14="http://schemas.microsoft.com/office/powerpoint/2010/main" val="98447077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442A4-58FB-421F-B974-65DD49269EA5}"/>
              </a:ext>
            </a:extLst>
          </p:cNvPr>
          <p:cNvSpPr>
            <a:spLocks noGrp="1"/>
          </p:cNvSpPr>
          <p:nvPr>
            <p:ph type="title"/>
          </p:nvPr>
        </p:nvSpPr>
        <p:spPr/>
        <p:txBody>
          <a:bodyPr/>
          <a:lstStyle/>
          <a:p>
            <a:r>
              <a:rPr lang="en-US" b="1" dirty="0"/>
              <a:t>Agenda</a:t>
            </a:r>
          </a:p>
        </p:txBody>
      </p:sp>
      <p:graphicFrame>
        <p:nvGraphicFramePr>
          <p:cNvPr id="5" name="Content Placeholder 2">
            <a:extLst>
              <a:ext uri="{FF2B5EF4-FFF2-40B4-BE49-F238E27FC236}">
                <a16:creationId xmlns:a16="http://schemas.microsoft.com/office/drawing/2014/main" id="{189C3432-CFA1-4D7D-967D-AFA0CFE151C3}"/>
              </a:ext>
            </a:extLst>
          </p:cNvPr>
          <p:cNvGraphicFramePr>
            <a:graphicFrameLocks noGrp="1"/>
          </p:cNvGraphicFramePr>
          <p:nvPr>
            <p:ph idx="1"/>
            <p:extLst>
              <p:ext uri="{D42A27DB-BD31-4B8C-83A1-F6EECF244321}">
                <p14:modId xmlns:p14="http://schemas.microsoft.com/office/powerpoint/2010/main" val="1732891181"/>
              </p:ext>
            </p:extLst>
          </p:nvPr>
        </p:nvGraphicFramePr>
        <p:xfrm>
          <a:off x="1097280" y="2108201"/>
          <a:ext cx="10058400" cy="37608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Slide Number Placeholder 6">
            <a:extLst>
              <a:ext uri="{FF2B5EF4-FFF2-40B4-BE49-F238E27FC236}">
                <a16:creationId xmlns:a16="http://schemas.microsoft.com/office/drawing/2014/main" id="{5694868A-CD30-4016-9E33-8011B373FA77}"/>
              </a:ext>
            </a:extLst>
          </p:cNvPr>
          <p:cNvSpPr>
            <a:spLocks noGrp="1"/>
          </p:cNvSpPr>
          <p:nvPr>
            <p:ph type="sldNum" sz="quarter" idx="12"/>
          </p:nvPr>
        </p:nvSpPr>
        <p:spPr/>
        <p:txBody>
          <a:bodyPr/>
          <a:lstStyle/>
          <a:p>
            <a:fld id="{3A98EE3D-8CD1-4C3F-BD1C-C98C9596463C}" type="slidenum">
              <a:rPr lang="en-US" smtClean="0"/>
              <a:t>3</a:t>
            </a:fld>
            <a:endParaRPr lang="en-US" dirty="0"/>
          </a:p>
        </p:txBody>
      </p:sp>
    </p:spTree>
    <p:extLst>
      <p:ext uri="{BB962C8B-B14F-4D97-AF65-F5344CB8AC3E}">
        <p14:creationId xmlns:p14="http://schemas.microsoft.com/office/powerpoint/2010/main" val="2503271388"/>
      </p:ext>
    </p:extLst>
  </p:cSld>
  <p:clrMapOvr>
    <a:masterClrMapping/>
  </p:clrMapOvr>
  <p:transition spd="slow">
    <p:cove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3B738-86E3-47EB-9074-91C700556545}"/>
              </a:ext>
            </a:extLst>
          </p:cNvPr>
          <p:cNvSpPr>
            <a:spLocks noGrp="1"/>
          </p:cNvSpPr>
          <p:nvPr>
            <p:ph type="title"/>
          </p:nvPr>
        </p:nvSpPr>
        <p:spPr/>
        <p:txBody>
          <a:bodyPr/>
          <a:lstStyle/>
          <a:p>
            <a:r>
              <a:rPr lang="en-US" b="1" dirty="0"/>
              <a:t>Prototype </a:t>
            </a:r>
          </a:p>
        </p:txBody>
      </p:sp>
      <p:pic>
        <p:nvPicPr>
          <p:cNvPr id="6" name="Content Placeholder 5" descr="Graphical user interface, text, application&#10;&#10;Description automatically generated">
            <a:extLst>
              <a:ext uri="{FF2B5EF4-FFF2-40B4-BE49-F238E27FC236}">
                <a16:creationId xmlns:a16="http://schemas.microsoft.com/office/drawing/2014/main" id="{8A8D9A92-2F86-4E73-8DC1-D3D0396C586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30283" y="2127249"/>
            <a:ext cx="8131433" cy="3940175"/>
          </a:xfrm>
        </p:spPr>
      </p:pic>
      <p:sp>
        <p:nvSpPr>
          <p:cNvPr id="4" name="Slide Number Placeholder 3">
            <a:extLst>
              <a:ext uri="{FF2B5EF4-FFF2-40B4-BE49-F238E27FC236}">
                <a16:creationId xmlns:a16="http://schemas.microsoft.com/office/drawing/2014/main" id="{EE71DBDD-CD94-4D96-AFF6-B28276906337}"/>
              </a:ext>
            </a:extLst>
          </p:cNvPr>
          <p:cNvSpPr>
            <a:spLocks noGrp="1"/>
          </p:cNvSpPr>
          <p:nvPr>
            <p:ph type="sldNum" sz="quarter" idx="12"/>
          </p:nvPr>
        </p:nvSpPr>
        <p:spPr/>
        <p:txBody>
          <a:bodyPr/>
          <a:lstStyle/>
          <a:p>
            <a:fld id="{3A98EE3D-8CD1-4C3F-BD1C-C98C9596463C}" type="slidenum">
              <a:rPr lang="en-US" smtClean="0"/>
              <a:t>30</a:t>
            </a:fld>
            <a:endParaRPr lang="en-US" dirty="0"/>
          </a:p>
        </p:txBody>
      </p:sp>
    </p:spTree>
    <p:extLst>
      <p:ext uri="{BB962C8B-B14F-4D97-AF65-F5344CB8AC3E}">
        <p14:creationId xmlns:p14="http://schemas.microsoft.com/office/powerpoint/2010/main" val="5688624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6" name="Content Placeholder 5" descr="Graphical user interface, application&#10;&#10;Description automatically generated">
            <a:extLst>
              <a:ext uri="{FF2B5EF4-FFF2-40B4-BE49-F238E27FC236}">
                <a16:creationId xmlns:a16="http://schemas.microsoft.com/office/drawing/2014/main" id="{BBCA1628-EE20-49BD-B87C-97FB47CE101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791" b="12513"/>
          <a:stretch/>
        </p:blipFill>
        <p:spPr>
          <a:xfrm>
            <a:off x="-32" y="10"/>
            <a:ext cx="12192031" cy="4915066"/>
          </a:xfrm>
          <a:prstGeom prst="rect">
            <a:avLst/>
          </a:prstGeom>
        </p:spPr>
      </p:pic>
      <p:sp>
        <p:nvSpPr>
          <p:cNvPr id="15" name="Rectangle 14">
            <a:extLst>
              <a:ext uri="{FF2B5EF4-FFF2-40B4-BE49-F238E27FC236}">
                <a16:creationId xmlns:a16="http://schemas.microsoft.com/office/drawing/2014/main" id="{0B4FB531-34DA-4777-9BD5-5B885DC38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15076"/>
            <a:ext cx="12188952" cy="1942924"/>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F140030-3354-488D-A864-DA27EFA1071E}"/>
              </a:ext>
            </a:extLst>
          </p:cNvPr>
          <p:cNvSpPr>
            <a:spLocks noGrp="1"/>
          </p:cNvSpPr>
          <p:nvPr>
            <p:ph type="title"/>
          </p:nvPr>
        </p:nvSpPr>
        <p:spPr>
          <a:xfrm>
            <a:off x="828675" y="5120639"/>
            <a:ext cx="7137263" cy="1280161"/>
          </a:xfrm>
        </p:spPr>
        <p:txBody>
          <a:bodyPr vert="horz" lIns="91440" tIns="45720" rIns="91440" bIns="45720" rtlCol="0" anchor="ctr">
            <a:normAutofit/>
          </a:bodyPr>
          <a:lstStyle/>
          <a:p>
            <a:pPr algn="r"/>
            <a:r>
              <a:rPr lang="en-US" sz="4800" b="1">
                <a:solidFill>
                  <a:srgbClr val="FFFFFF"/>
                </a:solidFill>
              </a:rPr>
              <a:t>Prototype</a:t>
            </a:r>
          </a:p>
        </p:txBody>
      </p:sp>
      <p:cxnSp>
        <p:nvCxnSpPr>
          <p:cNvPr id="17" name="Straight Connector 16">
            <a:extLst>
              <a:ext uri="{FF2B5EF4-FFF2-40B4-BE49-F238E27FC236}">
                <a16:creationId xmlns:a16="http://schemas.microsoft.com/office/drawing/2014/main" id="{D5B557D3-D7B4-404B-84A1-9BD182BE5B0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7532813" y="5760720"/>
            <a:ext cx="11887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13CD9565-A35A-4F34-8CF5-85F315163947}"/>
              </a:ext>
            </a:extLst>
          </p:cNvPr>
          <p:cNvSpPr>
            <a:spLocks noGrp="1"/>
          </p:cNvSpPr>
          <p:nvPr>
            <p:ph type="sldNum" sz="quarter" idx="12"/>
          </p:nvPr>
        </p:nvSpPr>
        <p:spPr>
          <a:xfrm>
            <a:off x="10993582" y="6446838"/>
            <a:ext cx="780010" cy="365125"/>
          </a:xfrm>
        </p:spPr>
        <p:txBody>
          <a:bodyPr vert="horz" lIns="91440" tIns="45720" rIns="91440" bIns="45720" rtlCol="0" anchor="ctr">
            <a:normAutofit/>
          </a:bodyPr>
          <a:lstStyle/>
          <a:p>
            <a:pPr>
              <a:spcAft>
                <a:spcPts val="600"/>
              </a:spcAft>
            </a:pPr>
            <a:fld id="{3A98EE3D-8CD1-4C3F-BD1C-C98C9596463C}" type="slidenum">
              <a:rPr lang="en-US" sz="1050" smtClean="0"/>
              <a:pPr>
                <a:spcAft>
                  <a:spcPts val="600"/>
                </a:spcAft>
              </a:pPr>
              <a:t>31</a:t>
            </a:fld>
            <a:endParaRPr lang="en-US" sz="1050"/>
          </a:p>
        </p:txBody>
      </p:sp>
    </p:spTree>
    <p:extLst>
      <p:ext uri="{BB962C8B-B14F-4D97-AF65-F5344CB8AC3E}">
        <p14:creationId xmlns:p14="http://schemas.microsoft.com/office/powerpoint/2010/main" val="41955424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A picture containing logo&#10;&#10;Description automatically generated">
            <a:extLst>
              <a:ext uri="{FF2B5EF4-FFF2-40B4-BE49-F238E27FC236}">
                <a16:creationId xmlns:a16="http://schemas.microsoft.com/office/drawing/2014/main" id="{8B0D17C4-70AE-476C-A548-9B4CAC6A03A6}"/>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2588899" y="643467"/>
            <a:ext cx="7014201" cy="5050225"/>
          </a:xfrm>
          <a:prstGeom prst="rect">
            <a:avLst/>
          </a:prstGeom>
        </p:spPr>
      </p:pic>
      <p:sp>
        <p:nvSpPr>
          <p:cNvPr id="7" name="Slide Number Placeholder 6">
            <a:extLst>
              <a:ext uri="{FF2B5EF4-FFF2-40B4-BE49-F238E27FC236}">
                <a16:creationId xmlns:a16="http://schemas.microsoft.com/office/drawing/2014/main" id="{2E62797E-0993-40AE-AE3B-4F07451123B1}"/>
              </a:ext>
            </a:extLst>
          </p:cNvPr>
          <p:cNvSpPr>
            <a:spLocks noGrp="1"/>
          </p:cNvSpPr>
          <p:nvPr>
            <p:ph type="sldNum" sz="quarter" idx="12"/>
          </p:nvPr>
        </p:nvSpPr>
        <p:spPr/>
        <p:txBody>
          <a:bodyPr/>
          <a:lstStyle/>
          <a:p>
            <a:fld id="{3A98EE3D-8CD1-4C3F-BD1C-C98C9596463C}" type="slidenum">
              <a:rPr lang="en-US" smtClean="0"/>
              <a:t>32</a:t>
            </a:fld>
            <a:endParaRPr lang="en-US" dirty="0"/>
          </a:p>
        </p:txBody>
      </p:sp>
    </p:spTree>
    <p:extLst>
      <p:ext uri="{BB962C8B-B14F-4D97-AF65-F5344CB8AC3E}">
        <p14:creationId xmlns:p14="http://schemas.microsoft.com/office/powerpoint/2010/main" val="1010160084"/>
      </p:ext>
    </p:extLst>
  </p:cSld>
  <p:clrMapOvr>
    <a:masterClrMapping/>
  </p:clrMapOvr>
  <p:transition spd="slow">
    <p:randomBar dir="vert"/>
  </p:transition>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A picture containing text, clipart&#10;&#10;Description automatically generated">
            <a:extLst>
              <a:ext uri="{FF2B5EF4-FFF2-40B4-BE49-F238E27FC236}">
                <a16:creationId xmlns:a16="http://schemas.microsoft.com/office/drawing/2014/main" id="{6E3C9953-0EE1-434D-8735-B6DBF3BDC15C}"/>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a:stretch/>
        </p:blipFill>
        <p:spPr>
          <a:xfrm>
            <a:off x="0" y="0"/>
            <a:ext cx="12192000" cy="6858000"/>
          </a:xfrm>
          <a:prstGeom prst="rect">
            <a:avLst/>
          </a:prstGeom>
        </p:spPr>
      </p:pic>
      <p:sp>
        <p:nvSpPr>
          <p:cNvPr id="6" name="Slide Number Placeholder 5">
            <a:extLst>
              <a:ext uri="{FF2B5EF4-FFF2-40B4-BE49-F238E27FC236}">
                <a16:creationId xmlns:a16="http://schemas.microsoft.com/office/drawing/2014/main" id="{D53A8067-C1A2-4E6D-AD6C-72A790A8BF6B}"/>
              </a:ext>
            </a:extLst>
          </p:cNvPr>
          <p:cNvSpPr>
            <a:spLocks noGrp="1"/>
          </p:cNvSpPr>
          <p:nvPr>
            <p:ph type="sldNum" sz="quarter" idx="12"/>
          </p:nvPr>
        </p:nvSpPr>
        <p:spPr/>
        <p:txBody>
          <a:bodyPr/>
          <a:lstStyle/>
          <a:p>
            <a:fld id="{3A98EE3D-8CD1-4C3F-BD1C-C98C9596463C}" type="slidenum">
              <a:rPr lang="en-US" smtClean="0"/>
              <a:t>33</a:t>
            </a:fld>
            <a:endParaRPr lang="en-US" dirty="0"/>
          </a:p>
        </p:txBody>
      </p:sp>
    </p:spTree>
    <p:extLst>
      <p:ext uri="{BB962C8B-B14F-4D97-AF65-F5344CB8AC3E}">
        <p14:creationId xmlns:p14="http://schemas.microsoft.com/office/powerpoint/2010/main" val="358882642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8818DDF2-AF0D-4501-A350-C663117A238C}"/>
              </a:ext>
            </a:extLst>
          </p:cNvPr>
          <p:cNvSpPr>
            <a:spLocks noGrp="1"/>
          </p:cNvSpPr>
          <p:nvPr>
            <p:ph type="title"/>
          </p:nvPr>
        </p:nvSpPr>
        <p:spPr>
          <a:xfrm>
            <a:off x="492369" y="605896"/>
            <a:ext cx="3642309" cy="5646208"/>
          </a:xfrm>
        </p:spPr>
        <p:txBody>
          <a:bodyPr anchor="ctr">
            <a:normAutofit/>
          </a:bodyPr>
          <a:lstStyle/>
          <a:p>
            <a:r>
              <a:rPr lang="en-US" sz="4400" b="1" dirty="0">
                <a:solidFill>
                  <a:srgbClr val="FFFFFF"/>
                </a:solidFill>
              </a:rPr>
              <a:t>Introduction</a:t>
            </a:r>
          </a:p>
        </p:txBody>
      </p:sp>
      <p:sp>
        <p:nvSpPr>
          <p:cNvPr id="3" name="Content Placeholder 2">
            <a:extLst>
              <a:ext uri="{FF2B5EF4-FFF2-40B4-BE49-F238E27FC236}">
                <a16:creationId xmlns:a16="http://schemas.microsoft.com/office/drawing/2014/main" id="{FAC0E487-9442-441C-A246-C9CC26E42E0D}"/>
              </a:ext>
            </a:extLst>
          </p:cNvPr>
          <p:cNvSpPr>
            <a:spLocks noGrp="1"/>
          </p:cNvSpPr>
          <p:nvPr>
            <p:ph idx="1"/>
          </p:nvPr>
        </p:nvSpPr>
        <p:spPr>
          <a:xfrm>
            <a:off x="5231958" y="605896"/>
            <a:ext cx="5923721" cy="5646208"/>
          </a:xfrm>
        </p:spPr>
        <p:txBody>
          <a:bodyPr anchor="ctr">
            <a:normAutofit fontScale="85000" lnSpcReduction="10000"/>
          </a:bodyPr>
          <a:lstStyle/>
          <a:p>
            <a:pPr algn="just">
              <a:lnSpc>
                <a:spcPct val="150000"/>
              </a:lnSpc>
            </a:pPr>
            <a:r>
              <a:rPr lang="en-US" b="1" dirty="0">
                <a:latin typeface="+mj-lt"/>
              </a:rPr>
              <a:t>Online Ordering System can be defined as a simple and convenient way for customers to purchase food online, without having to go to the restaurant. This system is enabled by the internet – it is the internet that connects the restaurant or the food company on one hand, and the customer on other hand. Therefore, as per this system, the customer visits the restaurant’s app or website, browses through the various food items, combos and cuisines available there and goes ahead and selects and purchases the items he or she needs. These items will then be delivered to the customer at his or her doorstep at the time they choose by a delivery person. Payments for such online orders can be made through debit cards, credit cards, cash or card on delivery, or even through digital wallets. This system for online food delivery is completely safe, secure and is a very popular method that is revolutionizing the way in which the food industry operates.</a:t>
            </a:r>
          </a:p>
          <a:p>
            <a:pPr>
              <a:lnSpc>
                <a:spcPct val="100000"/>
              </a:lnSpc>
            </a:pPr>
            <a:endParaRPr lang="en-US" dirty="0"/>
          </a:p>
        </p:txBody>
      </p:sp>
      <p:sp>
        <p:nvSpPr>
          <p:cNvPr id="6" name="Slide Number Placeholder 5">
            <a:extLst>
              <a:ext uri="{FF2B5EF4-FFF2-40B4-BE49-F238E27FC236}">
                <a16:creationId xmlns:a16="http://schemas.microsoft.com/office/drawing/2014/main" id="{E594A726-6621-40AA-A7AF-94D8E4C0AA91}"/>
              </a:ext>
            </a:extLst>
          </p:cNvPr>
          <p:cNvSpPr>
            <a:spLocks noGrp="1"/>
          </p:cNvSpPr>
          <p:nvPr>
            <p:ph type="sldNum" sz="quarter" idx="12"/>
          </p:nvPr>
        </p:nvSpPr>
        <p:spPr/>
        <p:txBody>
          <a:bodyPr/>
          <a:lstStyle/>
          <a:p>
            <a:fld id="{3A98EE3D-8CD1-4C3F-BD1C-C98C9596463C}" type="slidenum">
              <a:rPr lang="en-US" smtClean="0"/>
              <a:t>4</a:t>
            </a:fld>
            <a:endParaRPr lang="en-US" dirty="0"/>
          </a:p>
        </p:txBody>
      </p:sp>
    </p:spTree>
    <p:extLst>
      <p:ext uri="{BB962C8B-B14F-4D97-AF65-F5344CB8AC3E}">
        <p14:creationId xmlns:p14="http://schemas.microsoft.com/office/powerpoint/2010/main" val="193864438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67B74F2B-9534-4540-96B0-5C8E958B9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66BF22-55A0-42CF-8677-0DDE7F7307BA}"/>
              </a:ext>
            </a:extLst>
          </p:cNvPr>
          <p:cNvSpPr>
            <a:spLocks noGrp="1"/>
          </p:cNvSpPr>
          <p:nvPr>
            <p:ph type="title"/>
          </p:nvPr>
        </p:nvSpPr>
        <p:spPr>
          <a:xfrm>
            <a:off x="5172074" y="286603"/>
            <a:ext cx="5983605" cy="1450757"/>
          </a:xfrm>
        </p:spPr>
        <p:txBody>
          <a:bodyPr>
            <a:normAutofit/>
          </a:bodyPr>
          <a:lstStyle/>
          <a:p>
            <a:r>
              <a:rPr lang="en-US" b="1" dirty="0"/>
              <a:t>Problem definition</a:t>
            </a:r>
          </a:p>
        </p:txBody>
      </p:sp>
      <p:pic>
        <p:nvPicPr>
          <p:cNvPr id="12" name="Picture 11" descr="Many question marks on black background">
            <a:extLst>
              <a:ext uri="{FF2B5EF4-FFF2-40B4-BE49-F238E27FC236}">
                <a16:creationId xmlns:a16="http://schemas.microsoft.com/office/drawing/2014/main" id="{C07D669F-ECE6-464D-A45F-C80E73599213}"/>
              </a:ext>
            </a:extLst>
          </p:cNvPr>
          <p:cNvPicPr>
            <a:picLocks noChangeAspect="1"/>
          </p:cNvPicPr>
          <p:nvPr/>
        </p:nvPicPr>
        <p:blipFill rotWithShape="1">
          <a:blip r:embed="rId2"/>
          <a:srcRect l="56351" r="1" b="1"/>
          <a:stretch/>
        </p:blipFill>
        <p:spPr>
          <a:xfrm>
            <a:off x="20" y="10"/>
            <a:ext cx="4580077" cy="6400784"/>
          </a:xfrm>
          <a:prstGeom prst="rect">
            <a:avLst/>
          </a:prstGeom>
        </p:spPr>
      </p:pic>
      <p:cxnSp>
        <p:nvCxnSpPr>
          <p:cNvPr id="18" name="!!Straight Connector">
            <a:extLst>
              <a:ext uri="{FF2B5EF4-FFF2-40B4-BE49-F238E27FC236}">
                <a16:creationId xmlns:a16="http://schemas.microsoft.com/office/drawing/2014/main" id="{33BECB2B-2CFA-412C-880F-C4B6097493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2903" y="1917852"/>
            <a:ext cx="59436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8B7656B-95FC-4167-A0D5-5783DB42DA9F}"/>
              </a:ext>
            </a:extLst>
          </p:cNvPr>
          <p:cNvSpPr>
            <a:spLocks noGrp="1"/>
          </p:cNvSpPr>
          <p:nvPr>
            <p:ph idx="1"/>
          </p:nvPr>
        </p:nvSpPr>
        <p:spPr>
          <a:xfrm>
            <a:off x="5172074" y="2108201"/>
            <a:ext cx="5983606" cy="3760891"/>
          </a:xfrm>
        </p:spPr>
        <p:txBody>
          <a:bodyPr>
            <a:normAutofit/>
          </a:bodyPr>
          <a:lstStyle/>
          <a:p>
            <a:pPr algn="just"/>
            <a:r>
              <a:rPr lang="en-US" b="1" dirty="0">
                <a:latin typeface="+mj-lt"/>
              </a:rPr>
              <a:t>Our problem for making this system is to save customer time and make facilitate the order process to make the order without any effort through the internet and pay his bills electronically </a:t>
            </a:r>
            <a:r>
              <a:rPr lang="en-US" dirty="0"/>
              <a:t>.</a:t>
            </a:r>
          </a:p>
          <a:p>
            <a:endParaRPr lang="en-US" dirty="0"/>
          </a:p>
        </p:txBody>
      </p:sp>
      <p:sp>
        <p:nvSpPr>
          <p:cNvPr id="20" name="Rectangle 19">
            <a:extLst>
              <a:ext uri="{FF2B5EF4-FFF2-40B4-BE49-F238E27FC236}">
                <a16:creationId xmlns:a16="http://schemas.microsoft.com/office/drawing/2014/main" id="{C1B60310-C5C3-46A0-A452-2A0B008434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Slide Number Placeholder 5">
            <a:extLst>
              <a:ext uri="{FF2B5EF4-FFF2-40B4-BE49-F238E27FC236}">
                <a16:creationId xmlns:a16="http://schemas.microsoft.com/office/drawing/2014/main" id="{B98C216D-18D1-4AFC-A1C7-5DC78DF1AB90}"/>
              </a:ext>
            </a:extLst>
          </p:cNvPr>
          <p:cNvSpPr>
            <a:spLocks noGrp="1"/>
          </p:cNvSpPr>
          <p:nvPr>
            <p:ph type="sldNum" sz="quarter" idx="12"/>
          </p:nvPr>
        </p:nvSpPr>
        <p:spPr/>
        <p:txBody>
          <a:bodyPr/>
          <a:lstStyle/>
          <a:p>
            <a:fld id="{3A98EE3D-8CD1-4C3F-BD1C-C98C9596463C}" type="slidenum">
              <a:rPr lang="en-US" smtClean="0"/>
              <a:t>5</a:t>
            </a:fld>
            <a:endParaRPr lang="en-US" dirty="0"/>
          </a:p>
        </p:txBody>
      </p:sp>
    </p:spTree>
    <p:extLst>
      <p:ext uri="{BB962C8B-B14F-4D97-AF65-F5344CB8AC3E}">
        <p14:creationId xmlns:p14="http://schemas.microsoft.com/office/powerpoint/2010/main" val="153851953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5B6F7-5B32-401B-9D63-78DBB406C996}"/>
              </a:ext>
            </a:extLst>
          </p:cNvPr>
          <p:cNvSpPr>
            <a:spLocks noGrp="1"/>
          </p:cNvSpPr>
          <p:nvPr>
            <p:ph type="title"/>
          </p:nvPr>
        </p:nvSpPr>
        <p:spPr/>
        <p:txBody>
          <a:bodyPr/>
          <a:lstStyle/>
          <a:p>
            <a:r>
              <a:rPr lang="en-US" b="1" dirty="0"/>
              <a:t> Objectives</a:t>
            </a:r>
          </a:p>
        </p:txBody>
      </p:sp>
      <p:graphicFrame>
        <p:nvGraphicFramePr>
          <p:cNvPr id="7" name="Content Placeholder 2">
            <a:extLst>
              <a:ext uri="{FF2B5EF4-FFF2-40B4-BE49-F238E27FC236}">
                <a16:creationId xmlns:a16="http://schemas.microsoft.com/office/drawing/2014/main" id="{DC953C09-790E-4BD9-8784-1FE53807B0A3}"/>
              </a:ext>
            </a:extLst>
          </p:cNvPr>
          <p:cNvGraphicFramePr>
            <a:graphicFrameLocks noGrp="1"/>
          </p:cNvGraphicFramePr>
          <p:nvPr>
            <p:ph idx="1"/>
            <p:extLst>
              <p:ext uri="{D42A27DB-BD31-4B8C-83A1-F6EECF244321}">
                <p14:modId xmlns:p14="http://schemas.microsoft.com/office/powerpoint/2010/main" val="1016320521"/>
              </p:ext>
            </p:extLst>
          </p:nvPr>
        </p:nvGraphicFramePr>
        <p:xfrm>
          <a:off x="1097280" y="2108201"/>
          <a:ext cx="10058400" cy="37608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Slide Number Placeholder 7">
            <a:extLst>
              <a:ext uri="{FF2B5EF4-FFF2-40B4-BE49-F238E27FC236}">
                <a16:creationId xmlns:a16="http://schemas.microsoft.com/office/drawing/2014/main" id="{6509C38E-F4DF-4630-86C8-6D97B41A5813}"/>
              </a:ext>
            </a:extLst>
          </p:cNvPr>
          <p:cNvSpPr>
            <a:spLocks noGrp="1"/>
          </p:cNvSpPr>
          <p:nvPr>
            <p:ph type="sldNum" sz="quarter" idx="12"/>
          </p:nvPr>
        </p:nvSpPr>
        <p:spPr/>
        <p:txBody>
          <a:bodyPr/>
          <a:lstStyle/>
          <a:p>
            <a:fld id="{3A98EE3D-8CD1-4C3F-BD1C-C98C9596463C}" type="slidenum">
              <a:rPr lang="en-US" smtClean="0"/>
              <a:t>6</a:t>
            </a:fld>
            <a:endParaRPr lang="en-US" dirty="0"/>
          </a:p>
        </p:txBody>
      </p:sp>
    </p:spTree>
    <p:extLst>
      <p:ext uri="{BB962C8B-B14F-4D97-AF65-F5344CB8AC3E}">
        <p14:creationId xmlns:p14="http://schemas.microsoft.com/office/powerpoint/2010/main" val="19555188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7B74F2B-9534-4540-96B0-5C8E958B9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089906-288C-41E1-BC78-31A5FA09C8EC}"/>
              </a:ext>
            </a:extLst>
          </p:cNvPr>
          <p:cNvSpPr>
            <a:spLocks noGrp="1"/>
          </p:cNvSpPr>
          <p:nvPr>
            <p:ph type="title"/>
          </p:nvPr>
        </p:nvSpPr>
        <p:spPr>
          <a:xfrm>
            <a:off x="5172074" y="286603"/>
            <a:ext cx="5983605" cy="1450757"/>
          </a:xfrm>
        </p:spPr>
        <p:txBody>
          <a:bodyPr>
            <a:normAutofit/>
          </a:bodyPr>
          <a:lstStyle/>
          <a:p>
            <a:r>
              <a:rPr lang="en-US" b="1" dirty="0"/>
              <a:t> Scope </a:t>
            </a:r>
          </a:p>
        </p:txBody>
      </p:sp>
      <p:pic>
        <p:nvPicPr>
          <p:cNvPr id="5" name="Picture 4" descr="Tray of takeaway coffees">
            <a:extLst>
              <a:ext uri="{FF2B5EF4-FFF2-40B4-BE49-F238E27FC236}">
                <a16:creationId xmlns:a16="http://schemas.microsoft.com/office/drawing/2014/main" id="{24439879-7308-4F48-9F3F-CC402294539E}"/>
              </a:ext>
            </a:extLst>
          </p:cNvPr>
          <p:cNvPicPr>
            <a:picLocks noChangeAspect="1"/>
          </p:cNvPicPr>
          <p:nvPr/>
        </p:nvPicPr>
        <p:blipFill rotWithShape="1">
          <a:blip r:embed="rId2"/>
          <a:srcRect l="23773" r="28464"/>
          <a:stretch/>
        </p:blipFill>
        <p:spPr>
          <a:xfrm>
            <a:off x="20" y="10"/>
            <a:ext cx="4580077" cy="6400784"/>
          </a:xfrm>
          <a:prstGeom prst="rect">
            <a:avLst/>
          </a:prstGeom>
        </p:spPr>
      </p:pic>
      <p:cxnSp>
        <p:nvCxnSpPr>
          <p:cNvPr id="11" name="!!Straight Connector">
            <a:extLst>
              <a:ext uri="{FF2B5EF4-FFF2-40B4-BE49-F238E27FC236}">
                <a16:creationId xmlns:a16="http://schemas.microsoft.com/office/drawing/2014/main" id="{33BECB2B-2CFA-412C-880F-C4B6097493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2903" y="1917852"/>
            <a:ext cx="59436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F379925-39AB-482A-9E17-4CA0FBF25006}"/>
              </a:ext>
            </a:extLst>
          </p:cNvPr>
          <p:cNvSpPr>
            <a:spLocks noGrp="1"/>
          </p:cNvSpPr>
          <p:nvPr>
            <p:ph idx="1"/>
          </p:nvPr>
        </p:nvSpPr>
        <p:spPr>
          <a:xfrm>
            <a:off x="5172074" y="2108201"/>
            <a:ext cx="5983606" cy="3760891"/>
          </a:xfrm>
        </p:spPr>
        <p:txBody>
          <a:bodyPr>
            <a:normAutofit/>
          </a:bodyPr>
          <a:lstStyle/>
          <a:p>
            <a:pPr algn="just"/>
            <a:r>
              <a:rPr lang="en-US" b="1" dirty="0">
                <a:latin typeface="+mj-lt"/>
              </a:rPr>
              <a:t>The main scope in our system is to provide customers for make any food order without any effort through his device without going  to any restaurant or any fast-food place to make an order and waste a lot of time during the day and make an option for the customer to cancel any order through the system  and make an access for the admin to see reports about all process in the system and updating menus with new meals </a:t>
            </a:r>
          </a:p>
          <a:p>
            <a:endParaRPr lang="en-US" dirty="0"/>
          </a:p>
        </p:txBody>
      </p:sp>
      <p:sp>
        <p:nvSpPr>
          <p:cNvPr id="13" name="Rectangle 12">
            <a:extLst>
              <a:ext uri="{FF2B5EF4-FFF2-40B4-BE49-F238E27FC236}">
                <a16:creationId xmlns:a16="http://schemas.microsoft.com/office/drawing/2014/main" id="{C1B60310-C5C3-46A0-A452-2A0B008434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Slide Number Placeholder 6">
            <a:extLst>
              <a:ext uri="{FF2B5EF4-FFF2-40B4-BE49-F238E27FC236}">
                <a16:creationId xmlns:a16="http://schemas.microsoft.com/office/drawing/2014/main" id="{20C16258-1F4B-4815-8203-0AFC672C647A}"/>
              </a:ext>
            </a:extLst>
          </p:cNvPr>
          <p:cNvSpPr>
            <a:spLocks noGrp="1"/>
          </p:cNvSpPr>
          <p:nvPr>
            <p:ph type="sldNum" sz="quarter" idx="12"/>
          </p:nvPr>
        </p:nvSpPr>
        <p:spPr/>
        <p:txBody>
          <a:bodyPr/>
          <a:lstStyle/>
          <a:p>
            <a:fld id="{3A98EE3D-8CD1-4C3F-BD1C-C98C9596463C}" type="slidenum">
              <a:rPr lang="en-US" smtClean="0"/>
              <a:t>7</a:t>
            </a:fld>
            <a:endParaRPr lang="en-US" dirty="0"/>
          </a:p>
        </p:txBody>
      </p:sp>
    </p:spTree>
    <p:extLst>
      <p:ext uri="{BB962C8B-B14F-4D97-AF65-F5344CB8AC3E}">
        <p14:creationId xmlns:p14="http://schemas.microsoft.com/office/powerpoint/2010/main" val="66109273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8BDBE5C-BBE9-4E89-BEE5-DEB6EAB87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BB477E-37C2-4FE1-9FF7-BBD10BCA14BA}"/>
              </a:ext>
            </a:extLst>
          </p:cNvPr>
          <p:cNvSpPr>
            <a:spLocks noGrp="1"/>
          </p:cNvSpPr>
          <p:nvPr>
            <p:ph type="title"/>
          </p:nvPr>
        </p:nvSpPr>
        <p:spPr>
          <a:xfrm>
            <a:off x="643467" y="634946"/>
            <a:ext cx="3689094" cy="5055904"/>
          </a:xfrm>
        </p:spPr>
        <p:txBody>
          <a:bodyPr anchor="ctr">
            <a:normAutofit/>
          </a:bodyPr>
          <a:lstStyle/>
          <a:p>
            <a:pPr algn="r"/>
            <a:r>
              <a:rPr lang="en-US" b="1" dirty="0"/>
              <a:t>Functional Requirements</a:t>
            </a:r>
            <a:endParaRPr lang="en-US" b="1"/>
          </a:p>
        </p:txBody>
      </p:sp>
      <p:cxnSp>
        <p:nvCxnSpPr>
          <p:cNvPr id="11" name="Straight Connector 10">
            <a:extLst>
              <a:ext uri="{FF2B5EF4-FFF2-40B4-BE49-F238E27FC236}">
                <a16:creationId xmlns:a16="http://schemas.microsoft.com/office/drawing/2014/main" id="{2752F38C-F560-47AA-90AD-209F39C041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791298"/>
            <a:ext cx="0" cy="27432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DFC4168B-AA75-4715-9B96-CF84B170A6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FFF18FC4-E4EE-4589-87BE-A0671BF90BB5}"/>
              </a:ext>
            </a:extLst>
          </p:cNvPr>
          <p:cNvGraphicFramePr>
            <a:graphicFrameLocks noGrp="1"/>
          </p:cNvGraphicFramePr>
          <p:nvPr>
            <p:ph idx="1"/>
            <p:extLst>
              <p:ext uri="{D42A27DB-BD31-4B8C-83A1-F6EECF244321}">
                <p14:modId xmlns:p14="http://schemas.microsoft.com/office/powerpoint/2010/main" val="1813047208"/>
              </p:ext>
            </p:extLst>
          </p:nvPr>
        </p:nvGraphicFramePr>
        <p:xfrm>
          <a:off x="4976031" y="634947"/>
          <a:ext cx="6582555" cy="51217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Slide Number Placeholder 9">
            <a:extLst>
              <a:ext uri="{FF2B5EF4-FFF2-40B4-BE49-F238E27FC236}">
                <a16:creationId xmlns:a16="http://schemas.microsoft.com/office/drawing/2014/main" id="{3E2865A9-3273-49A4-AA2F-BCAA8BC0E9AF}"/>
              </a:ext>
            </a:extLst>
          </p:cNvPr>
          <p:cNvSpPr>
            <a:spLocks noGrp="1"/>
          </p:cNvSpPr>
          <p:nvPr>
            <p:ph type="sldNum" sz="quarter" idx="12"/>
          </p:nvPr>
        </p:nvSpPr>
        <p:spPr/>
        <p:txBody>
          <a:bodyPr/>
          <a:lstStyle/>
          <a:p>
            <a:fld id="{3A98EE3D-8CD1-4C3F-BD1C-C98C9596463C}" type="slidenum">
              <a:rPr lang="en-US" smtClean="0"/>
              <a:t>8</a:t>
            </a:fld>
            <a:endParaRPr lang="en-US" dirty="0"/>
          </a:p>
        </p:txBody>
      </p:sp>
    </p:spTree>
    <p:extLst>
      <p:ext uri="{BB962C8B-B14F-4D97-AF65-F5344CB8AC3E}">
        <p14:creationId xmlns:p14="http://schemas.microsoft.com/office/powerpoint/2010/main" val="352999398"/>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8F0A37D-2337-4AAF-98B0-7E4E9B98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7032E5-BAE4-4D15-A5F3-8A16E78B7939}"/>
              </a:ext>
            </a:extLst>
          </p:cNvPr>
          <p:cNvSpPr>
            <a:spLocks noGrp="1"/>
          </p:cNvSpPr>
          <p:nvPr>
            <p:ph type="title"/>
          </p:nvPr>
        </p:nvSpPr>
        <p:spPr>
          <a:xfrm>
            <a:off x="1097280" y="286603"/>
            <a:ext cx="10058400" cy="1450757"/>
          </a:xfrm>
        </p:spPr>
        <p:txBody>
          <a:bodyPr>
            <a:normAutofit/>
          </a:bodyPr>
          <a:lstStyle/>
          <a:p>
            <a:r>
              <a:rPr lang="en-US" b="1" dirty="0"/>
              <a:t>Non-Functional requirements</a:t>
            </a:r>
          </a:p>
        </p:txBody>
      </p:sp>
      <p:cxnSp>
        <p:nvCxnSpPr>
          <p:cNvPr id="12" name="Straight Connector 11">
            <a:extLst>
              <a:ext uri="{FF2B5EF4-FFF2-40B4-BE49-F238E27FC236}">
                <a16:creationId xmlns:a16="http://schemas.microsoft.com/office/drawing/2014/main" id="{F15CCCF0-E573-463A-9760-1FDC0B2CFB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F7234D70-FB65-4E99-985E-64D219674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44729C1F-51B3-4F52-8C55-FDF714361CED}"/>
              </a:ext>
            </a:extLst>
          </p:cNvPr>
          <p:cNvGraphicFramePr>
            <a:graphicFrameLocks noGrp="1"/>
          </p:cNvGraphicFramePr>
          <p:nvPr>
            <p:ph idx="1"/>
            <p:extLst>
              <p:ext uri="{D42A27DB-BD31-4B8C-83A1-F6EECF244321}">
                <p14:modId xmlns:p14="http://schemas.microsoft.com/office/powerpoint/2010/main" val="3863006117"/>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Slide Number Placeholder 6">
            <a:extLst>
              <a:ext uri="{FF2B5EF4-FFF2-40B4-BE49-F238E27FC236}">
                <a16:creationId xmlns:a16="http://schemas.microsoft.com/office/drawing/2014/main" id="{7744DDDA-BA4C-4CF3-86A9-358C79BD2BAA}"/>
              </a:ext>
            </a:extLst>
          </p:cNvPr>
          <p:cNvSpPr>
            <a:spLocks noGrp="1"/>
          </p:cNvSpPr>
          <p:nvPr>
            <p:ph type="sldNum" sz="quarter" idx="12"/>
          </p:nvPr>
        </p:nvSpPr>
        <p:spPr/>
        <p:txBody>
          <a:bodyPr/>
          <a:lstStyle/>
          <a:p>
            <a:fld id="{3A98EE3D-8CD1-4C3F-BD1C-C98C9596463C}" type="slidenum">
              <a:rPr lang="en-US" smtClean="0"/>
              <a:t>9</a:t>
            </a:fld>
            <a:endParaRPr lang="en-US" dirty="0"/>
          </a:p>
        </p:txBody>
      </p:sp>
    </p:spTree>
    <p:extLst>
      <p:ext uri="{BB962C8B-B14F-4D97-AF65-F5344CB8AC3E}">
        <p14:creationId xmlns:p14="http://schemas.microsoft.com/office/powerpoint/2010/main" val="229664019"/>
      </p:ext>
    </p:extLst>
  </p:cSld>
  <p:clrMapOvr>
    <a:masterClrMapping/>
  </p:clrMapOvr>
  <p:transition spd="slow">
    <p:randomBar dir="vert"/>
  </p:transition>
</p:sld>
</file>

<file path=ppt/theme/theme1.xml><?xml version="1.0" encoding="utf-8"?>
<a:theme xmlns:a="http://schemas.openxmlformats.org/drawingml/2006/main" name="RetrospectVTI">
  <a:themeElements>
    <a:clrScheme name="AnalogousFromLightSeedLeftStep">
      <a:dk1>
        <a:srgbClr val="000000"/>
      </a:dk1>
      <a:lt1>
        <a:srgbClr val="FFFFFF"/>
      </a:lt1>
      <a:dk2>
        <a:srgbClr val="412E24"/>
      </a:dk2>
      <a:lt2>
        <a:srgbClr val="E7E2E8"/>
      </a:lt2>
      <a:accent1>
        <a:srgbClr val="8AAA81"/>
      </a:accent1>
      <a:accent2>
        <a:srgbClr val="95A873"/>
      </a:accent2>
      <a:accent3>
        <a:srgbClr val="A5A27D"/>
      </a:accent3>
      <a:accent4>
        <a:srgbClr val="B79A7A"/>
      </a:accent4>
      <a:accent5>
        <a:srgbClr val="C49792"/>
      </a:accent5>
      <a:accent6>
        <a:srgbClr val="BA7F92"/>
      </a:accent6>
      <a:hlink>
        <a:srgbClr val="9E69AE"/>
      </a:hlink>
      <a:folHlink>
        <a:srgbClr val="7F7F7F"/>
      </a:folHlink>
    </a:clrScheme>
    <a:fontScheme name="Retrospect">
      <a:majorFont>
        <a:latin typeface="Georgia Pro Cond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peak Pro"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1383</TotalTime>
  <Words>733</Words>
  <Application>Microsoft Office PowerPoint</Application>
  <PresentationFormat>Widescreen</PresentationFormat>
  <Paragraphs>179</Paragraphs>
  <Slides>33</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33</vt:i4>
      </vt:variant>
    </vt:vector>
  </HeadingPairs>
  <TitlesOfParts>
    <vt:vector size="44" baseType="lpstr">
      <vt:lpstr>Aharoni</vt:lpstr>
      <vt:lpstr>Arial</vt:lpstr>
      <vt:lpstr>Calibri</vt:lpstr>
      <vt:lpstr>Cambria</vt:lpstr>
      <vt:lpstr>Franklin Gothic Book</vt:lpstr>
      <vt:lpstr>Georgia Pro Cond Light</vt:lpstr>
      <vt:lpstr>Speak Pro</vt:lpstr>
      <vt:lpstr>Tahoma</vt:lpstr>
      <vt:lpstr>Times New Roman</vt:lpstr>
      <vt:lpstr>Verdana</vt:lpstr>
      <vt:lpstr>RetrospectVTI</vt:lpstr>
      <vt:lpstr>PowerPoint Presentation</vt:lpstr>
      <vt:lpstr>Online Food Ordering System</vt:lpstr>
      <vt:lpstr>Agenda</vt:lpstr>
      <vt:lpstr>Introduction</vt:lpstr>
      <vt:lpstr>Problem definition</vt:lpstr>
      <vt:lpstr> Objectives</vt:lpstr>
      <vt:lpstr> Scope </vt:lpstr>
      <vt:lpstr>Functional Requirements</vt:lpstr>
      <vt:lpstr>Non-Functional requirements</vt:lpstr>
      <vt:lpstr>Context level</vt:lpstr>
      <vt:lpstr>Zero Level</vt:lpstr>
      <vt:lpstr>One level </vt:lpstr>
      <vt:lpstr>One level </vt:lpstr>
      <vt:lpstr>One level </vt:lpstr>
      <vt:lpstr>USE-CASE Diagram </vt:lpstr>
      <vt:lpstr>Data Flow description form </vt:lpstr>
      <vt:lpstr>Data Flow description form </vt:lpstr>
      <vt:lpstr>Data Flow description form </vt:lpstr>
      <vt:lpstr>Data store  description Form  </vt:lpstr>
      <vt:lpstr>Data store  description Form  </vt:lpstr>
      <vt:lpstr>Data store  description Form  </vt:lpstr>
      <vt:lpstr>Structure English </vt:lpstr>
      <vt:lpstr>Structure English </vt:lpstr>
      <vt:lpstr>Structure English </vt:lpstr>
      <vt:lpstr>Structure English </vt:lpstr>
      <vt:lpstr>Prototype </vt:lpstr>
      <vt:lpstr>Prototype </vt:lpstr>
      <vt:lpstr>Prototype </vt:lpstr>
      <vt:lpstr>Prototype </vt:lpstr>
      <vt:lpstr>Prototype </vt:lpstr>
      <vt:lpstr>Prototype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Food Ordering System</dc:title>
  <dc:creator>SAIFALLAH HASSANIN</dc:creator>
  <cp:lastModifiedBy>SAIFALLAH HASSANIN</cp:lastModifiedBy>
  <cp:revision>34</cp:revision>
  <dcterms:created xsi:type="dcterms:W3CDTF">2021-05-24T08:57:06Z</dcterms:created>
  <dcterms:modified xsi:type="dcterms:W3CDTF">2021-06-03T09:14:06Z</dcterms:modified>
</cp:coreProperties>
</file>