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Making Web Interactive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2159000" y="4279900"/>
            <a:ext cx="6400800" cy="135890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80000"/>
              </a:lnSpc>
            </a:pPr>
            <a:r>
              <a:t>Sajid Rabban</a:t>
            </a:r>
            <a:r>
              <a:rPr sz="2700"/>
              <a:t>i</a:t>
            </a:r>
            <a:endParaRPr sz="2700"/>
          </a:p>
          <a:p>
            <a:pPr algn="r">
              <a:lnSpc>
                <a:spcPct val="80000"/>
              </a:lnSpc>
              <a:spcBef>
                <a:spcPts val="600"/>
              </a:spcBef>
              <a:defRPr sz="2700"/>
            </a:pPr>
            <a:r>
              <a:t>Esenteq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Conditions</a:t>
            </a:r>
          </a:p>
        </p:txBody>
      </p:sp>
      <p:pic>
        <p:nvPicPr>
          <p:cNvPr id="14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980125"/>
            <a:ext cx="8229600" cy="3766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Loops</a:t>
            </a:r>
          </a:p>
        </p:txBody>
      </p:sp>
      <p:pic>
        <p:nvPicPr>
          <p:cNvPr id="14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681208"/>
            <a:ext cx="8229600" cy="2363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Events</a:t>
            </a:r>
          </a:p>
        </p:txBody>
      </p:sp>
      <p:sp>
        <p:nvSpPr>
          <p:cNvPr id="146" name="Text Placeholder 4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onClick Event</a:t>
            </a:r>
          </a:p>
        </p:txBody>
      </p:sp>
      <p:pic>
        <p:nvPicPr>
          <p:cNvPr id="14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810502"/>
            <a:ext cx="8229600" cy="2779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Some more events!</a:t>
            </a:r>
          </a:p>
        </p:txBody>
      </p:sp>
      <p:pic>
        <p:nvPicPr>
          <p:cNvPr id="15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2283976"/>
            <a:ext cx="8724900" cy="2348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Getting &amp; Setting Values</a:t>
            </a:r>
          </a:p>
        </p:txBody>
      </p:sp>
      <p:pic>
        <p:nvPicPr>
          <p:cNvPr id="15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90280"/>
            <a:ext cx="8229600" cy="2044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Getting &amp; Setting Values</a:t>
            </a:r>
          </a:p>
        </p:txBody>
      </p:sp>
      <p:pic>
        <p:nvPicPr>
          <p:cNvPr id="15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531012"/>
            <a:ext cx="8229600" cy="2664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Manipulating CSS Styles</a:t>
            </a:r>
          </a:p>
        </p:txBody>
      </p:sp>
      <p:pic>
        <p:nvPicPr>
          <p:cNvPr id="16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653445"/>
            <a:ext cx="8229600" cy="2419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Target elements by Tag name</a:t>
            </a:r>
          </a:p>
        </p:txBody>
      </p:sp>
      <p:pic>
        <p:nvPicPr>
          <p:cNvPr id="16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3075783"/>
            <a:ext cx="8229600" cy="1574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What is Javascript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First of all, it has nothing to do with Java!</a:t>
            </a:r>
          </a:p>
          <a:p>
            <a:pPr>
              <a:lnSpc>
                <a:spcPct val="150000"/>
              </a:lnSpc>
            </a:pPr>
            <a:r>
              <a:t>It is a dynamic programming language</a:t>
            </a:r>
          </a:p>
          <a:p>
            <a:pPr>
              <a:lnSpc>
                <a:spcPct val="150000"/>
              </a:lnSpc>
            </a:pPr>
            <a:r>
              <a:t>Commonly used as a part of web browsers</a:t>
            </a:r>
          </a:p>
          <a:p>
            <a:pPr>
              <a:lnSpc>
                <a:spcPct val="150000"/>
              </a:lnSpc>
            </a:pPr>
            <a:r>
              <a:t>Syntax is derived from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What does Javascript do?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Helps to interact with the user</a:t>
            </a:r>
          </a:p>
          <a:p>
            <a:pPr>
              <a:lnSpc>
                <a:spcPct val="150000"/>
              </a:lnSpc>
            </a:pPr>
            <a:r>
              <a:t>Controls the browser</a:t>
            </a:r>
          </a:p>
          <a:p>
            <a:pPr>
              <a:lnSpc>
                <a:spcPct val="150000"/>
              </a:lnSpc>
            </a:pPr>
            <a:r>
              <a:t>Communicates asynchronously (AJAX)</a:t>
            </a:r>
          </a:p>
          <a:p>
            <a:pPr>
              <a:lnSpc>
                <a:spcPct val="150000"/>
              </a:lnSpc>
            </a:pPr>
            <a:r>
              <a:t>Alters the document content</a:t>
            </a:r>
          </a:p>
          <a:p>
            <a:pPr>
              <a:lnSpc>
                <a:spcPct val="150000"/>
              </a:lnSpc>
            </a:pPr>
            <a:r>
              <a:t>Provides client side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722312" y="3454400"/>
            <a:ext cx="7772401" cy="13620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Lets See some javascript action!!</a:t>
            </a:r>
          </a:p>
        </p:txBody>
      </p:sp>
      <p:sp>
        <p:nvSpPr>
          <p:cNvPr id="122" name="Text Placeholder 2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&lt;script&gt; Tag</a:t>
            </a:r>
          </a:p>
        </p:txBody>
      </p:sp>
      <p:pic>
        <p:nvPicPr>
          <p:cNvPr id="12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916491"/>
            <a:ext cx="8229600" cy="1401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38911">
              <a:defRPr sz="4224">
                <a:solidFill>
                  <a:srgbClr val="FF0000"/>
                </a:solidFill>
              </a:defRPr>
            </a:lvl1pPr>
          </a:lstStyle>
          <a:p>
            <a:pPr/>
            <a:r>
              <a:t>Javascript variables &amp; statements</a:t>
            </a:r>
          </a:p>
        </p:txBody>
      </p:sp>
      <p:pic>
        <p:nvPicPr>
          <p:cNvPr id="12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038820"/>
            <a:ext cx="8229600" cy="2940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Javascript Data Types</a:t>
            </a:r>
          </a:p>
        </p:txBody>
      </p:sp>
      <p:pic>
        <p:nvPicPr>
          <p:cNvPr id="13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875376"/>
            <a:ext cx="8229600" cy="1975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Functions</a:t>
            </a:r>
          </a:p>
        </p:txBody>
      </p:sp>
      <p:pic>
        <p:nvPicPr>
          <p:cNvPr id="13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147970"/>
            <a:ext cx="8229600" cy="3430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Arrays &amp; Some Methods</a:t>
            </a:r>
          </a:p>
        </p:txBody>
      </p:sp>
      <p:pic>
        <p:nvPicPr>
          <p:cNvPr id="13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20127"/>
            <a:ext cx="8229600" cy="3086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