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0" i="0">
                <a:solidFill>
                  <a:srgbClr val="F4F5E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7700" b="0" i="0">
                <a:solidFill>
                  <a:srgbClr val="F4F5E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0" i="0">
                <a:solidFill>
                  <a:srgbClr val="F4F5EF"/>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0" i="0">
                <a:solidFill>
                  <a:srgbClr val="F4F5E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4F5EF"/>
          </a:solidFill>
        </p:spPr>
        <p:txBody>
          <a:bodyPr wrap="square" lIns="0" tIns="0" rIns="0" bIns="0" rtlCol="0"/>
          <a:lstStyle/>
          <a:p>
            <a:endParaRPr/>
          </a:p>
        </p:txBody>
      </p:sp>
      <p:sp>
        <p:nvSpPr>
          <p:cNvPr id="2" name="Holder 2"/>
          <p:cNvSpPr>
            <a:spLocks noGrp="1"/>
          </p:cNvSpPr>
          <p:nvPr>
            <p:ph type="title"/>
          </p:nvPr>
        </p:nvSpPr>
        <p:spPr>
          <a:xfrm>
            <a:off x="9945390" y="1364587"/>
            <a:ext cx="7133590" cy="1203325"/>
          </a:xfrm>
          <a:prstGeom prst="rect">
            <a:avLst/>
          </a:prstGeom>
        </p:spPr>
        <p:txBody>
          <a:bodyPr wrap="square" lIns="0" tIns="0" rIns="0" bIns="0">
            <a:spAutoFit/>
          </a:bodyPr>
          <a:lstStyle>
            <a:lvl1pPr>
              <a:defRPr sz="7700" b="0" i="0">
                <a:solidFill>
                  <a:srgbClr val="F4F5EF"/>
                </a:solidFill>
                <a:latin typeface="Arial"/>
                <a:cs typeface="Arial"/>
              </a:defRPr>
            </a:lvl1pPr>
          </a:lstStyle>
          <a:p>
            <a:endParaRPr/>
          </a:p>
        </p:txBody>
      </p:sp>
      <p:sp>
        <p:nvSpPr>
          <p:cNvPr id="3" name="Holder 3"/>
          <p:cNvSpPr>
            <a:spLocks noGrp="1"/>
          </p:cNvSpPr>
          <p:nvPr>
            <p:ph type="body" idx="1"/>
          </p:nvPr>
        </p:nvSpPr>
        <p:spPr>
          <a:xfrm>
            <a:off x="8893977" y="2436150"/>
            <a:ext cx="8375650" cy="5673090"/>
          </a:xfrm>
          <a:prstGeom prst="rect">
            <a:avLst/>
          </a:prstGeom>
        </p:spPr>
        <p:txBody>
          <a:bodyPr wrap="square" lIns="0" tIns="0" rIns="0" bIns="0">
            <a:spAutoFit/>
          </a:bodyPr>
          <a:lstStyle>
            <a:lvl1pPr>
              <a:defRPr sz="7700" b="0" i="0">
                <a:solidFill>
                  <a:srgbClr val="F4F5EF"/>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9CB53"/>
          </a:solidFill>
        </p:spPr>
        <p:txBody>
          <a:bodyPr wrap="square" lIns="0" tIns="0" rIns="0" bIns="0" rtlCol="0"/>
          <a:lstStyle/>
          <a:p>
            <a:endParaRPr/>
          </a:p>
        </p:txBody>
      </p:sp>
      <p:sp>
        <p:nvSpPr>
          <p:cNvPr id="3" name="object 3"/>
          <p:cNvSpPr/>
          <p:nvPr/>
        </p:nvSpPr>
        <p:spPr>
          <a:xfrm>
            <a:off x="2465578" y="755812"/>
            <a:ext cx="6991349" cy="87724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23564" y="8699357"/>
            <a:ext cx="834390" cy="835025"/>
          </a:xfrm>
          <a:custGeom>
            <a:avLst/>
            <a:gdLst/>
            <a:ahLst/>
            <a:cxnLst/>
            <a:rect l="l" t="t" r="r" b="b"/>
            <a:pathLst>
              <a:path w="834389" h="835025">
                <a:moveTo>
                  <a:pt x="417160" y="834940"/>
                </a:moveTo>
                <a:lnTo>
                  <a:pt x="368640" y="832124"/>
                </a:lnTo>
                <a:lnTo>
                  <a:pt x="321731" y="823884"/>
                </a:lnTo>
                <a:lnTo>
                  <a:pt x="276748" y="810538"/>
                </a:lnTo>
                <a:lnTo>
                  <a:pt x="234011" y="792402"/>
                </a:lnTo>
                <a:lnTo>
                  <a:pt x="193837" y="769792"/>
                </a:lnTo>
                <a:lnTo>
                  <a:pt x="156543" y="743024"/>
                </a:lnTo>
                <a:lnTo>
                  <a:pt x="122447" y="712415"/>
                </a:lnTo>
                <a:lnTo>
                  <a:pt x="91867" y="678281"/>
                </a:lnTo>
                <a:lnTo>
                  <a:pt x="65120" y="640938"/>
                </a:lnTo>
                <a:lnTo>
                  <a:pt x="42523" y="600702"/>
                </a:lnTo>
                <a:lnTo>
                  <a:pt x="24396" y="557890"/>
                </a:lnTo>
                <a:lnTo>
                  <a:pt x="11054" y="512819"/>
                </a:lnTo>
                <a:lnTo>
                  <a:pt x="2816" y="465803"/>
                </a:lnTo>
                <a:lnTo>
                  <a:pt x="0" y="417160"/>
                </a:lnTo>
                <a:lnTo>
                  <a:pt x="2816" y="368640"/>
                </a:lnTo>
                <a:lnTo>
                  <a:pt x="11054" y="321731"/>
                </a:lnTo>
                <a:lnTo>
                  <a:pt x="24396" y="276748"/>
                </a:lnTo>
                <a:lnTo>
                  <a:pt x="42523" y="234011"/>
                </a:lnTo>
                <a:lnTo>
                  <a:pt x="65120" y="193837"/>
                </a:lnTo>
                <a:lnTo>
                  <a:pt x="91867" y="156543"/>
                </a:lnTo>
                <a:lnTo>
                  <a:pt x="122447" y="122447"/>
                </a:lnTo>
                <a:lnTo>
                  <a:pt x="156543" y="91867"/>
                </a:lnTo>
                <a:lnTo>
                  <a:pt x="193837" y="65120"/>
                </a:lnTo>
                <a:lnTo>
                  <a:pt x="234011" y="42523"/>
                </a:lnTo>
                <a:lnTo>
                  <a:pt x="276748" y="24396"/>
                </a:lnTo>
                <a:lnTo>
                  <a:pt x="321731" y="11054"/>
                </a:lnTo>
                <a:lnTo>
                  <a:pt x="368640" y="2816"/>
                </a:lnTo>
                <a:lnTo>
                  <a:pt x="417160" y="0"/>
                </a:lnTo>
                <a:lnTo>
                  <a:pt x="465794" y="2816"/>
                </a:lnTo>
                <a:lnTo>
                  <a:pt x="512784" y="11054"/>
                </a:lnTo>
                <a:lnTo>
                  <a:pt x="557817" y="24396"/>
                </a:lnTo>
                <a:lnTo>
                  <a:pt x="600579" y="42523"/>
                </a:lnTo>
                <a:lnTo>
                  <a:pt x="640757" y="65120"/>
                </a:lnTo>
                <a:lnTo>
                  <a:pt x="678037" y="91867"/>
                </a:lnTo>
                <a:lnTo>
                  <a:pt x="712105" y="122447"/>
                </a:lnTo>
                <a:lnTo>
                  <a:pt x="742648" y="156543"/>
                </a:lnTo>
                <a:lnTo>
                  <a:pt x="769352" y="193837"/>
                </a:lnTo>
                <a:lnTo>
                  <a:pt x="789476" y="229686"/>
                </a:lnTo>
                <a:lnTo>
                  <a:pt x="417160" y="229686"/>
                </a:lnTo>
                <a:lnTo>
                  <a:pt x="367492" y="236417"/>
                </a:lnTo>
                <a:lnTo>
                  <a:pt x="322756" y="255391"/>
                </a:lnTo>
                <a:lnTo>
                  <a:pt x="284780" y="284780"/>
                </a:lnTo>
                <a:lnTo>
                  <a:pt x="255391" y="322756"/>
                </a:lnTo>
                <a:lnTo>
                  <a:pt x="236417" y="367492"/>
                </a:lnTo>
                <a:lnTo>
                  <a:pt x="229686" y="417160"/>
                </a:lnTo>
                <a:lnTo>
                  <a:pt x="236417" y="466827"/>
                </a:lnTo>
                <a:lnTo>
                  <a:pt x="255391" y="511563"/>
                </a:lnTo>
                <a:lnTo>
                  <a:pt x="284780" y="549540"/>
                </a:lnTo>
                <a:lnTo>
                  <a:pt x="322756" y="578929"/>
                </a:lnTo>
                <a:lnTo>
                  <a:pt x="367492" y="597903"/>
                </a:lnTo>
                <a:lnTo>
                  <a:pt x="417160" y="604633"/>
                </a:lnTo>
                <a:lnTo>
                  <a:pt x="789973" y="604633"/>
                </a:lnTo>
                <a:lnTo>
                  <a:pt x="769627" y="640938"/>
                </a:lnTo>
                <a:lnTo>
                  <a:pt x="742908" y="678281"/>
                </a:lnTo>
                <a:lnTo>
                  <a:pt x="712338" y="712415"/>
                </a:lnTo>
                <a:lnTo>
                  <a:pt x="678232" y="743024"/>
                </a:lnTo>
                <a:lnTo>
                  <a:pt x="640910" y="769792"/>
                </a:lnTo>
                <a:lnTo>
                  <a:pt x="600688" y="792402"/>
                </a:lnTo>
                <a:lnTo>
                  <a:pt x="557884" y="810538"/>
                </a:lnTo>
                <a:lnTo>
                  <a:pt x="512817" y="823884"/>
                </a:lnTo>
                <a:lnTo>
                  <a:pt x="465803" y="832124"/>
                </a:lnTo>
                <a:lnTo>
                  <a:pt x="417160" y="834940"/>
                </a:lnTo>
                <a:close/>
              </a:path>
              <a:path w="834389" h="835025">
                <a:moveTo>
                  <a:pt x="789973" y="604633"/>
                </a:moveTo>
                <a:lnTo>
                  <a:pt x="417160" y="604633"/>
                </a:lnTo>
                <a:lnTo>
                  <a:pt x="466827" y="597903"/>
                </a:lnTo>
                <a:lnTo>
                  <a:pt x="511563" y="578929"/>
                </a:lnTo>
                <a:lnTo>
                  <a:pt x="549540" y="549540"/>
                </a:lnTo>
                <a:lnTo>
                  <a:pt x="578929" y="511563"/>
                </a:lnTo>
                <a:lnTo>
                  <a:pt x="597903" y="466827"/>
                </a:lnTo>
                <a:lnTo>
                  <a:pt x="604633" y="417160"/>
                </a:lnTo>
                <a:lnTo>
                  <a:pt x="597946" y="367492"/>
                </a:lnTo>
                <a:lnTo>
                  <a:pt x="579067" y="322756"/>
                </a:lnTo>
                <a:lnTo>
                  <a:pt x="549772" y="284780"/>
                </a:lnTo>
                <a:lnTo>
                  <a:pt x="511839" y="255391"/>
                </a:lnTo>
                <a:lnTo>
                  <a:pt x="467043" y="236417"/>
                </a:lnTo>
                <a:lnTo>
                  <a:pt x="417160" y="229686"/>
                </a:lnTo>
                <a:lnTo>
                  <a:pt x="789476" y="229686"/>
                </a:lnTo>
                <a:lnTo>
                  <a:pt x="809991" y="276748"/>
                </a:lnTo>
                <a:lnTo>
                  <a:pt x="823298" y="321731"/>
                </a:lnTo>
                <a:lnTo>
                  <a:pt x="831512" y="368640"/>
                </a:lnTo>
                <a:lnTo>
                  <a:pt x="834320" y="417160"/>
                </a:lnTo>
                <a:lnTo>
                  <a:pt x="831627" y="465803"/>
                </a:lnTo>
                <a:lnTo>
                  <a:pt x="823493" y="512819"/>
                </a:lnTo>
                <a:lnTo>
                  <a:pt x="810237" y="557890"/>
                </a:lnTo>
                <a:lnTo>
                  <a:pt x="792176" y="600702"/>
                </a:lnTo>
                <a:lnTo>
                  <a:pt x="789973" y="604633"/>
                </a:lnTo>
                <a:close/>
              </a:path>
            </a:pathLst>
          </a:custGeom>
          <a:solidFill>
            <a:srgbClr val="F4F5EF"/>
          </a:solidFill>
        </p:spPr>
        <p:txBody>
          <a:bodyPr wrap="square" lIns="0" tIns="0" rIns="0" bIns="0" rtlCol="0"/>
          <a:lstStyle/>
          <a:p>
            <a:endParaRPr/>
          </a:p>
        </p:txBody>
      </p:sp>
      <p:sp>
        <p:nvSpPr>
          <p:cNvPr id="5" name="object 5"/>
          <p:cNvSpPr txBox="1"/>
          <p:nvPr/>
        </p:nvSpPr>
        <p:spPr>
          <a:xfrm>
            <a:off x="363392" y="7844949"/>
            <a:ext cx="417195" cy="361315"/>
          </a:xfrm>
          <a:prstGeom prst="rect">
            <a:avLst/>
          </a:prstGeom>
        </p:spPr>
        <p:txBody>
          <a:bodyPr vert="vert270" wrap="square" lIns="0" tIns="12065" rIns="0" bIns="0" rtlCol="0">
            <a:spAutoFit/>
          </a:bodyPr>
          <a:lstStyle/>
          <a:p>
            <a:pPr marL="12700">
              <a:lnSpc>
                <a:spcPts val="3190"/>
              </a:lnSpc>
              <a:spcBef>
                <a:spcPts val="95"/>
              </a:spcBef>
            </a:pPr>
            <a:r>
              <a:rPr sz="3050" dirty="0">
                <a:solidFill>
                  <a:srgbClr val="F4F5EF"/>
                </a:solidFill>
                <a:latin typeface="Arial"/>
                <a:cs typeface="Arial"/>
              </a:rPr>
              <a:t>A</a:t>
            </a:r>
            <a:endParaRPr sz="3050">
              <a:latin typeface="Arial"/>
              <a:cs typeface="Arial"/>
            </a:endParaRPr>
          </a:p>
        </p:txBody>
      </p:sp>
      <p:sp>
        <p:nvSpPr>
          <p:cNvPr id="6" name="object 6"/>
          <p:cNvSpPr txBox="1"/>
          <p:nvPr/>
        </p:nvSpPr>
        <p:spPr>
          <a:xfrm>
            <a:off x="363392" y="4579392"/>
            <a:ext cx="417195" cy="3057525"/>
          </a:xfrm>
          <a:prstGeom prst="rect">
            <a:avLst/>
          </a:prstGeom>
        </p:spPr>
        <p:txBody>
          <a:bodyPr vert="vert270" wrap="square" lIns="0" tIns="12065" rIns="0" bIns="0" rtlCol="0">
            <a:spAutoFit/>
          </a:bodyPr>
          <a:lstStyle/>
          <a:p>
            <a:pPr marL="12700">
              <a:lnSpc>
                <a:spcPts val="3190"/>
              </a:lnSpc>
              <a:spcBef>
                <a:spcPts val="95"/>
              </a:spcBef>
            </a:pPr>
            <a:r>
              <a:rPr sz="3050" spc="315" dirty="0">
                <a:solidFill>
                  <a:srgbClr val="F4F5EF"/>
                </a:solidFill>
                <a:latin typeface="Arial"/>
                <a:cs typeface="Arial"/>
              </a:rPr>
              <a:t>SOFTWAR</a:t>
            </a:r>
            <a:r>
              <a:rPr sz="3050" dirty="0">
                <a:solidFill>
                  <a:srgbClr val="F4F5EF"/>
                </a:solidFill>
                <a:latin typeface="Arial"/>
                <a:cs typeface="Arial"/>
              </a:rPr>
              <a:t>E</a:t>
            </a:r>
            <a:endParaRPr sz="3050">
              <a:latin typeface="Arial"/>
              <a:cs typeface="Arial"/>
            </a:endParaRPr>
          </a:p>
        </p:txBody>
      </p:sp>
      <p:sp>
        <p:nvSpPr>
          <p:cNvPr id="7" name="object 7"/>
          <p:cNvSpPr txBox="1"/>
          <p:nvPr/>
        </p:nvSpPr>
        <p:spPr>
          <a:xfrm>
            <a:off x="966146" y="4103313"/>
            <a:ext cx="417195" cy="4103370"/>
          </a:xfrm>
          <a:prstGeom prst="rect">
            <a:avLst/>
          </a:prstGeom>
        </p:spPr>
        <p:txBody>
          <a:bodyPr vert="vert270" wrap="square" lIns="0" tIns="12065" rIns="0" bIns="0" rtlCol="0">
            <a:spAutoFit/>
          </a:bodyPr>
          <a:lstStyle/>
          <a:p>
            <a:pPr marL="12700">
              <a:lnSpc>
                <a:spcPts val="3190"/>
              </a:lnSpc>
              <a:spcBef>
                <a:spcPts val="95"/>
              </a:spcBef>
            </a:pPr>
            <a:r>
              <a:rPr sz="3050" spc="969" dirty="0">
                <a:solidFill>
                  <a:srgbClr val="F4F5EF"/>
                </a:solidFill>
                <a:latin typeface="Arial"/>
                <a:cs typeface="Arial"/>
              </a:rPr>
              <a:t>ENGINEERING</a:t>
            </a:r>
            <a:endParaRPr sz="3050">
              <a:latin typeface="Arial"/>
              <a:cs typeface="Arial"/>
            </a:endParaRPr>
          </a:p>
        </p:txBody>
      </p:sp>
      <p:sp>
        <p:nvSpPr>
          <p:cNvPr id="8" name="object 8"/>
          <p:cNvSpPr txBox="1"/>
          <p:nvPr/>
        </p:nvSpPr>
        <p:spPr>
          <a:xfrm>
            <a:off x="1568899" y="4911961"/>
            <a:ext cx="417195" cy="3294379"/>
          </a:xfrm>
          <a:prstGeom prst="rect">
            <a:avLst/>
          </a:prstGeom>
        </p:spPr>
        <p:txBody>
          <a:bodyPr vert="vert270" wrap="square" lIns="0" tIns="12065" rIns="0" bIns="0" rtlCol="0">
            <a:spAutoFit/>
          </a:bodyPr>
          <a:lstStyle/>
          <a:p>
            <a:pPr marL="12700">
              <a:lnSpc>
                <a:spcPts val="3190"/>
              </a:lnSpc>
              <a:spcBef>
                <a:spcPts val="95"/>
              </a:spcBef>
            </a:pPr>
            <a:r>
              <a:rPr sz="3050" spc="755" dirty="0">
                <a:solidFill>
                  <a:srgbClr val="F4F5EF"/>
                </a:solidFill>
                <a:latin typeface="Arial"/>
                <a:cs typeface="Arial"/>
              </a:rPr>
              <a:t>PRINCIPLES</a:t>
            </a:r>
            <a:endParaRPr sz="3050">
              <a:latin typeface="Arial"/>
              <a:cs typeface="Arial"/>
            </a:endParaRPr>
          </a:p>
        </p:txBody>
      </p:sp>
      <p:sp>
        <p:nvSpPr>
          <p:cNvPr id="9" name="object 9"/>
          <p:cNvSpPr txBox="1"/>
          <p:nvPr/>
        </p:nvSpPr>
        <p:spPr>
          <a:xfrm>
            <a:off x="1568899" y="2110363"/>
            <a:ext cx="417195" cy="2593975"/>
          </a:xfrm>
          <a:prstGeom prst="rect">
            <a:avLst/>
          </a:prstGeom>
        </p:spPr>
        <p:txBody>
          <a:bodyPr vert="vert270" wrap="square" lIns="0" tIns="12065" rIns="0" bIns="0" rtlCol="0">
            <a:spAutoFit/>
          </a:bodyPr>
          <a:lstStyle/>
          <a:p>
            <a:pPr marL="12700">
              <a:lnSpc>
                <a:spcPts val="3190"/>
              </a:lnSpc>
              <a:spcBef>
                <a:spcPts val="95"/>
              </a:spcBef>
            </a:pPr>
            <a:r>
              <a:rPr sz="3050" spc="315" dirty="0">
                <a:solidFill>
                  <a:srgbClr val="F4F5EF"/>
                </a:solidFill>
                <a:latin typeface="Arial"/>
                <a:cs typeface="Arial"/>
              </a:rPr>
              <a:t>PROJEC</a:t>
            </a:r>
            <a:r>
              <a:rPr sz="3050" dirty="0">
                <a:solidFill>
                  <a:srgbClr val="F4F5EF"/>
                </a:solidFill>
                <a:latin typeface="Arial"/>
                <a:cs typeface="Arial"/>
              </a:rPr>
              <a:t>T</a:t>
            </a:r>
            <a:endParaRPr sz="3050">
              <a:latin typeface="Arial"/>
              <a:cs typeface="Arial"/>
            </a:endParaRPr>
          </a:p>
        </p:txBody>
      </p:sp>
      <p:sp>
        <p:nvSpPr>
          <p:cNvPr id="10" name="object 10"/>
          <p:cNvSpPr txBox="1">
            <a:spLocks noGrp="1"/>
          </p:cNvSpPr>
          <p:nvPr>
            <p:ph type="title"/>
          </p:nvPr>
        </p:nvSpPr>
        <p:spPr>
          <a:xfrm>
            <a:off x="12275234" y="352748"/>
            <a:ext cx="6026150" cy="2103755"/>
          </a:xfrm>
          <a:prstGeom prst="rect">
            <a:avLst/>
          </a:prstGeom>
        </p:spPr>
        <p:txBody>
          <a:bodyPr vert="horz" wrap="square" lIns="0" tIns="17145" rIns="0" bIns="0" rtlCol="0">
            <a:spAutoFit/>
          </a:bodyPr>
          <a:lstStyle/>
          <a:p>
            <a:pPr marL="12700">
              <a:lnSpc>
                <a:spcPct val="100000"/>
              </a:lnSpc>
              <a:spcBef>
                <a:spcPts val="135"/>
              </a:spcBef>
            </a:pPr>
            <a:r>
              <a:rPr sz="13600" spc="-170" dirty="0">
                <a:solidFill>
                  <a:srgbClr val="E4FA52"/>
                </a:solidFill>
              </a:rPr>
              <a:t>G</a:t>
            </a:r>
            <a:r>
              <a:rPr sz="13600" spc="670" dirty="0">
                <a:solidFill>
                  <a:srgbClr val="E4FA52"/>
                </a:solidFill>
              </a:rPr>
              <a:t>a</a:t>
            </a:r>
            <a:r>
              <a:rPr sz="13600" spc="705" dirty="0">
                <a:solidFill>
                  <a:srgbClr val="E4FA52"/>
                </a:solidFill>
              </a:rPr>
              <a:t>r</a:t>
            </a:r>
            <a:r>
              <a:rPr sz="13600" spc="535" dirty="0">
                <a:solidFill>
                  <a:srgbClr val="E4FA52"/>
                </a:solidFill>
              </a:rPr>
              <a:t>d</a:t>
            </a:r>
            <a:r>
              <a:rPr sz="13600" spc="25" dirty="0">
                <a:solidFill>
                  <a:srgbClr val="E4FA52"/>
                </a:solidFill>
              </a:rPr>
              <a:t>e</a:t>
            </a:r>
            <a:r>
              <a:rPr sz="13600" spc="100" dirty="0">
                <a:solidFill>
                  <a:srgbClr val="E4FA52"/>
                </a:solidFill>
              </a:rPr>
              <a:t>n</a:t>
            </a:r>
            <a:endParaRPr sz="13600"/>
          </a:p>
        </p:txBody>
      </p:sp>
      <p:sp>
        <p:nvSpPr>
          <p:cNvPr id="11" name="object 11"/>
          <p:cNvSpPr txBox="1"/>
          <p:nvPr/>
        </p:nvSpPr>
        <p:spPr>
          <a:xfrm>
            <a:off x="7612265" y="2321743"/>
            <a:ext cx="10688955" cy="4072254"/>
          </a:xfrm>
          <a:prstGeom prst="rect">
            <a:avLst/>
          </a:prstGeom>
        </p:spPr>
        <p:txBody>
          <a:bodyPr vert="horz" wrap="square" lIns="0" tIns="17145" rIns="0" bIns="0" rtlCol="0">
            <a:spAutoFit/>
          </a:bodyPr>
          <a:lstStyle/>
          <a:p>
            <a:pPr marL="12700">
              <a:lnSpc>
                <a:spcPts val="15910"/>
              </a:lnSpc>
              <a:spcBef>
                <a:spcPts val="135"/>
              </a:spcBef>
            </a:pPr>
            <a:r>
              <a:rPr sz="13600" spc="775" dirty="0">
                <a:solidFill>
                  <a:srgbClr val="E4FA52"/>
                </a:solidFill>
                <a:latin typeface="Arial"/>
                <a:cs typeface="Arial"/>
              </a:rPr>
              <a:t>M</a:t>
            </a:r>
            <a:r>
              <a:rPr sz="13600" spc="670" dirty="0">
                <a:solidFill>
                  <a:srgbClr val="E4FA52"/>
                </a:solidFill>
                <a:latin typeface="Arial"/>
                <a:cs typeface="Arial"/>
              </a:rPr>
              <a:t>a</a:t>
            </a:r>
            <a:r>
              <a:rPr sz="13600" spc="1025" dirty="0">
                <a:solidFill>
                  <a:srgbClr val="E4FA52"/>
                </a:solidFill>
                <a:latin typeface="Arial"/>
                <a:cs typeface="Arial"/>
              </a:rPr>
              <a:t>i</a:t>
            </a:r>
            <a:r>
              <a:rPr sz="13600" spc="265" dirty="0">
                <a:solidFill>
                  <a:srgbClr val="E4FA52"/>
                </a:solidFill>
                <a:latin typeface="Arial"/>
                <a:cs typeface="Arial"/>
              </a:rPr>
              <a:t>n</a:t>
            </a:r>
            <a:r>
              <a:rPr sz="13600" spc="1320" dirty="0">
                <a:solidFill>
                  <a:srgbClr val="E4FA52"/>
                </a:solidFill>
                <a:latin typeface="Arial"/>
                <a:cs typeface="Arial"/>
              </a:rPr>
              <a:t>t</a:t>
            </a:r>
            <a:r>
              <a:rPr sz="13600" spc="25" dirty="0">
                <a:solidFill>
                  <a:srgbClr val="E4FA52"/>
                </a:solidFill>
                <a:latin typeface="Arial"/>
                <a:cs typeface="Arial"/>
              </a:rPr>
              <a:t>e</a:t>
            </a:r>
            <a:r>
              <a:rPr sz="13600" spc="265" dirty="0">
                <a:solidFill>
                  <a:srgbClr val="E4FA52"/>
                </a:solidFill>
                <a:latin typeface="Arial"/>
                <a:cs typeface="Arial"/>
              </a:rPr>
              <a:t>n</a:t>
            </a:r>
            <a:r>
              <a:rPr sz="13600" spc="670" dirty="0">
                <a:solidFill>
                  <a:srgbClr val="E4FA52"/>
                </a:solidFill>
                <a:latin typeface="Arial"/>
                <a:cs typeface="Arial"/>
              </a:rPr>
              <a:t>a</a:t>
            </a:r>
            <a:r>
              <a:rPr sz="13600" spc="265" dirty="0">
                <a:solidFill>
                  <a:srgbClr val="E4FA52"/>
                </a:solidFill>
                <a:latin typeface="Arial"/>
                <a:cs typeface="Arial"/>
              </a:rPr>
              <a:t>n</a:t>
            </a:r>
            <a:r>
              <a:rPr sz="13600" spc="905" dirty="0">
                <a:solidFill>
                  <a:srgbClr val="E4FA52"/>
                </a:solidFill>
                <a:latin typeface="Arial"/>
                <a:cs typeface="Arial"/>
              </a:rPr>
              <a:t>c</a:t>
            </a:r>
            <a:r>
              <a:rPr sz="13600" spc="-140" dirty="0">
                <a:solidFill>
                  <a:srgbClr val="E4FA52"/>
                </a:solidFill>
                <a:latin typeface="Arial"/>
                <a:cs typeface="Arial"/>
              </a:rPr>
              <a:t>e</a:t>
            </a:r>
            <a:endParaRPr sz="13600">
              <a:latin typeface="Arial"/>
              <a:cs typeface="Arial"/>
            </a:endParaRPr>
          </a:p>
          <a:p>
            <a:pPr marL="4604385">
              <a:lnSpc>
                <a:spcPts val="15910"/>
              </a:lnSpc>
            </a:pPr>
            <a:r>
              <a:rPr sz="13600" spc="-220" dirty="0">
                <a:solidFill>
                  <a:srgbClr val="E4FA52"/>
                </a:solidFill>
                <a:latin typeface="Arial"/>
                <a:cs typeface="Arial"/>
              </a:rPr>
              <a:t>System</a:t>
            </a:r>
            <a:endParaRPr sz="13600">
              <a:latin typeface="Arial"/>
              <a:cs typeface="Arial"/>
            </a:endParaRPr>
          </a:p>
        </p:txBody>
      </p:sp>
      <p:sp>
        <p:nvSpPr>
          <p:cNvPr id="12" name="object 12"/>
          <p:cNvSpPr txBox="1"/>
          <p:nvPr/>
        </p:nvSpPr>
        <p:spPr>
          <a:xfrm>
            <a:off x="15087600" y="6670675"/>
            <a:ext cx="2689225" cy="1311275"/>
          </a:xfrm>
          <a:prstGeom prst="rect">
            <a:avLst/>
          </a:prstGeom>
        </p:spPr>
        <p:txBody>
          <a:bodyPr vert="horz" wrap="square" lIns="0" tIns="60960" rIns="0" bIns="0" rtlCol="0">
            <a:spAutoFit/>
          </a:bodyPr>
          <a:lstStyle/>
          <a:p>
            <a:pPr marR="5080" algn="r">
              <a:lnSpc>
                <a:spcPct val="100000"/>
              </a:lnSpc>
              <a:spcBef>
                <a:spcPts val="480"/>
              </a:spcBef>
            </a:pPr>
            <a:r>
              <a:rPr sz="3900" spc="-165" dirty="0">
                <a:solidFill>
                  <a:srgbClr val="F4F5EF"/>
                </a:solidFill>
                <a:latin typeface="Trebuchet MS"/>
                <a:cs typeface="Trebuchet MS"/>
              </a:rPr>
              <a:t>Presented</a:t>
            </a:r>
            <a:r>
              <a:rPr sz="3900" spc="-180" dirty="0">
                <a:solidFill>
                  <a:srgbClr val="F4F5EF"/>
                </a:solidFill>
                <a:latin typeface="Trebuchet MS"/>
                <a:cs typeface="Trebuchet MS"/>
              </a:rPr>
              <a:t> </a:t>
            </a:r>
            <a:r>
              <a:rPr sz="3900" spc="-135" dirty="0">
                <a:solidFill>
                  <a:srgbClr val="F4F5EF"/>
                </a:solidFill>
                <a:latin typeface="Trebuchet MS"/>
                <a:cs typeface="Trebuchet MS"/>
              </a:rPr>
              <a:t>by</a:t>
            </a:r>
            <a:endParaRPr sz="3900" dirty="0">
              <a:latin typeface="Trebuchet MS"/>
              <a:cs typeface="Trebuchet MS"/>
            </a:endParaRPr>
          </a:p>
          <a:p>
            <a:pPr marR="5080" algn="r">
              <a:lnSpc>
                <a:spcPct val="100000"/>
              </a:lnSpc>
              <a:spcBef>
                <a:spcPts val="380"/>
              </a:spcBef>
            </a:pPr>
            <a:r>
              <a:rPr sz="3900" spc="-250" dirty="0">
                <a:solidFill>
                  <a:srgbClr val="F4F5EF"/>
                </a:solidFill>
                <a:latin typeface="Trebuchet MS"/>
                <a:cs typeface="Trebuchet MS"/>
              </a:rPr>
              <a:t>Team</a:t>
            </a:r>
            <a:r>
              <a:rPr sz="3900" spc="-175" dirty="0">
                <a:solidFill>
                  <a:srgbClr val="F4F5EF"/>
                </a:solidFill>
                <a:latin typeface="Trebuchet MS"/>
                <a:cs typeface="Trebuchet MS"/>
              </a:rPr>
              <a:t> </a:t>
            </a:r>
            <a:r>
              <a:rPr sz="3900" spc="-35" dirty="0">
                <a:solidFill>
                  <a:srgbClr val="F4F5EF"/>
                </a:solidFill>
                <a:latin typeface="Trebuchet MS"/>
                <a:cs typeface="Trebuchet MS"/>
              </a:rPr>
              <a:t>5</a:t>
            </a:r>
            <a:endParaRPr sz="3900" dirty="0">
              <a:latin typeface="Trebuchet MS"/>
              <a:cs typeface="Trebuchet MS"/>
            </a:endParaRPr>
          </a:p>
        </p:txBody>
      </p:sp>
      <p:sp>
        <p:nvSpPr>
          <p:cNvPr id="13" name="object 13"/>
          <p:cNvSpPr/>
          <p:nvPr/>
        </p:nvSpPr>
        <p:spPr>
          <a:xfrm>
            <a:off x="17132231" y="7981950"/>
            <a:ext cx="111125" cy="2305050"/>
          </a:xfrm>
          <a:custGeom>
            <a:avLst/>
            <a:gdLst/>
            <a:ahLst/>
            <a:cxnLst/>
            <a:rect l="l" t="t" r="r" b="b"/>
            <a:pathLst>
              <a:path w="111125" h="2305050">
                <a:moveTo>
                  <a:pt x="0" y="2305049"/>
                </a:moveTo>
                <a:lnTo>
                  <a:pt x="0" y="0"/>
                </a:lnTo>
                <a:lnTo>
                  <a:pt x="110595" y="0"/>
                </a:lnTo>
                <a:lnTo>
                  <a:pt x="110595" y="2305049"/>
                </a:lnTo>
                <a:lnTo>
                  <a:pt x="0" y="2305049"/>
                </a:lnTo>
                <a:close/>
              </a:path>
            </a:pathLst>
          </a:custGeom>
          <a:solidFill>
            <a:srgbClr val="F4F5EF"/>
          </a:solidFill>
        </p:spPr>
        <p:txBody>
          <a:bodyPr wrap="square" lIns="0" tIns="0" rIns="0" bIns="0" rtlCol="0"/>
          <a:lstStyle/>
          <a:p>
            <a:endParaRPr/>
          </a:p>
        </p:txBody>
      </p:sp>
      <p:sp>
        <p:nvSpPr>
          <p:cNvPr id="14" name="object 14"/>
          <p:cNvSpPr/>
          <p:nvPr/>
        </p:nvSpPr>
        <p:spPr>
          <a:xfrm>
            <a:off x="4028571" y="8962125"/>
            <a:ext cx="1933575" cy="571500"/>
          </a:xfrm>
          <a:custGeom>
            <a:avLst/>
            <a:gdLst/>
            <a:ahLst/>
            <a:cxnLst/>
            <a:rect l="l" t="t" r="r" b="b"/>
            <a:pathLst>
              <a:path w="1933575" h="571500">
                <a:moveTo>
                  <a:pt x="1933575" y="571500"/>
                </a:moveTo>
                <a:lnTo>
                  <a:pt x="0" y="571500"/>
                </a:lnTo>
                <a:lnTo>
                  <a:pt x="0" y="0"/>
                </a:lnTo>
                <a:lnTo>
                  <a:pt x="1933575" y="0"/>
                </a:lnTo>
                <a:lnTo>
                  <a:pt x="1933575" y="571500"/>
                </a:lnTo>
                <a:close/>
              </a:path>
            </a:pathLst>
          </a:custGeom>
          <a:solidFill>
            <a:srgbClr val="E4FA52"/>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831214" y="1028699"/>
            <a:ext cx="3672840" cy="8505825"/>
            <a:chOff x="13831214" y="1028699"/>
            <a:chExt cx="3672840" cy="8505825"/>
          </a:xfrm>
        </p:grpSpPr>
        <p:sp>
          <p:nvSpPr>
            <p:cNvPr id="3" name="object 3"/>
            <p:cNvSpPr/>
            <p:nvPr/>
          </p:nvSpPr>
          <p:spPr>
            <a:xfrm>
              <a:off x="14931877" y="1409699"/>
              <a:ext cx="2571750" cy="8124825"/>
            </a:xfrm>
            <a:custGeom>
              <a:avLst/>
              <a:gdLst/>
              <a:ahLst/>
              <a:cxnLst/>
              <a:rect l="l" t="t" r="r" b="b"/>
              <a:pathLst>
                <a:path w="2571750" h="8124825">
                  <a:moveTo>
                    <a:pt x="2571750" y="8124825"/>
                  </a:moveTo>
                  <a:lnTo>
                    <a:pt x="0" y="8124825"/>
                  </a:lnTo>
                  <a:lnTo>
                    <a:pt x="0" y="0"/>
                  </a:lnTo>
                  <a:lnTo>
                    <a:pt x="2571750" y="0"/>
                  </a:lnTo>
                  <a:lnTo>
                    <a:pt x="2571750" y="8124825"/>
                  </a:lnTo>
                  <a:close/>
                </a:path>
              </a:pathLst>
            </a:custGeom>
            <a:solidFill>
              <a:srgbClr val="79CB53"/>
            </a:solidFill>
          </p:spPr>
          <p:txBody>
            <a:bodyPr wrap="square" lIns="0" tIns="0" rIns="0" bIns="0" rtlCol="0"/>
            <a:lstStyle/>
            <a:p>
              <a:endParaRPr/>
            </a:p>
          </p:txBody>
        </p:sp>
        <p:sp>
          <p:nvSpPr>
            <p:cNvPr id="4" name="object 4"/>
            <p:cNvSpPr/>
            <p:nvPr/>
          </p:nvSpPr>
          <p:spPr>
            <a:xfrm>
              <a:off x="14671273" y="1028699"/>
              <a:ext cx="2590799" cy="82676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831214" y="1028699"/>
              <a:ext cx="1676400" cy="571500"/>
            </a:xfrm>
            <a:custGeom>
              <a:avLst/>
              <a:gdLst/>
              <a:ahLst/>
              <a:cxnLst/>
              <a:rect l="l" t="t" r="r" b="b"/>
              <a:pathLst>
                <a:path w="1676400" h="571500">
                  <a:moveTo>
                    <a:pt x="1676400" y="571500"/>
                  </a:moveTo>
                  <a:lnTo>
                    <a:pt x="0" y="571500"/>
                  </a:lnTo>
                  <a:lnTo>
                    <a:pt x="0" y="0"/>
                  </a:lnTo>
                  <a:lnTo>
                    <a:pt x="1676400" y="0"/>
                  </a:lnTo>
                  <a:lnTo>
                    <a:pt x="1676400" y="571500"/>
                  </a:lnTo>
                  <a:close/>
                </a:path>
              </a:pathLst>
            </a:custGeom>
            <a:solidFill>
              <a:srgbClr val="79CB53"/>
            </a:solidFill>
          </p:spPr>
          <p:txBody>
            <a:bodyPr wrap="square" lIns="0" tIns="0" rIns="0" bIns="0" rtlCol="0"/>
            <a:lstStyle/>
            <a:p>
              <a:endParaRPr/>
            </a:p>
          </p:txBody>
        </p:sp>
      </p:grpSp>
      <p:sp>
        <p:nvSpPr>
          <p:cNvPr id="6" name="object 6"/>
          <p:cNvSpPr txBox="1"/>
          <p:nvPr/>
        </p:nvSpPr>
        <p:spPr>
          <a:xfrm>
            <a:off x="8336213" y="4984749"/>
            <a:ext cx="5989387" cy="4549775"/>
          </a:xfrm>
          <a:prstGeom prst="rect">
            <a:avLst/>
          </a:prstGeom>
        </p:spPr>
        <p:txBody>
          <a:bodyPr vert="horz" wrap="square" lIns="0" tIns="13970" rIns="0" bIns="0" rtlCol="0">
            <a:spAutoFit/>
          </a:bodyPr>
          <a:lstStyle/>
          <a:p>
            <a:pPr marL="2567305">
              <a:lnSpc>
                <a:spcPct val="100000"/>
              </a:lnSpc>
              <a:spcBef>
                <a:spcPts val="110"/>
              </a:spcBef>
            </a:pPr>
            <a:r>
              <a:rPr sz="4150" spc="310" dirty="0">
                <a:solidFill>
                  <a:srgbClr val="79CB53"/>
                </a:solidFill>
                <a:latin typeface="Trebuchet MS"/>
                <a:cs typeface="Trebuchet MS"/>
              </a:rPr>
              <a:t>C</a:t>
            </a:r>
            <a:r>
              <a:rPr sz="4150" spc="-690" dirty="0">
                <a:solidFill>
                  <a:srgbClr val="79CB53"/>
                </a:solidFill>
                <a:latin typeface="Trebuchet MS"/>
                <a:cs typeface="Trebuchet MS"/>
              </a:rPr>
              <a:t> </a:t>
            </a:r>
            <a:r>
              <a:rPr sz="4150" spc="240" dirty="0">
                <a:solidFill>
                  <a:srgbClr val="79CB53"/>
                </a:solidFill>
                <a:latin typeface="Trebuchet MS"/>
                <a:cs typeface="Trebuchet MS"/>
              </a:rPr>
              <a:t>O</a:t>
            </a:r>
            <a:r>
              <a:rPr sz="4150" spc="-685" dirty="0">
                <a:solidFill>
                  <a:srgbClr val="79CB53"/>
                </a:solidFill>
                <a:latin typeface="Trebuchet MS"/>
                <a:cs typeface="Trebuchet MS"/>
              </a:rPr>
              <a:t> </a:t>
            </a:r>
            <a:r>
              <a:rPr sz="4150" spc="70" dirty="0">
                <a:solidFill>
                  <a:srgbClr val="79CB53"/>
                </a:solidFill>
                <a:latin typeface="Trebuchet MS"/>
                <a:cs typeface="Trebuchet MS"/>
              </a:rPr>
              <a:t>N</a:t>
            </a:r>
            <a:r>
              <a:rPr sz="4150" spc="-685" dirty="0">
                <a:solidFill>
                  <a:srgbClr val="79CB53"/>
                </a:solidFill>
                <a:latin typeface="Trebuchet MS"/>
                <a:cs typeface="Trebuchet MS"/>
              </a:rPr>
              <a:t> </a:t>
            </a:r>
            <a:r>
              <a:rPr sz="4150" spc="-655" dirty="0">
                <a:solidFill>
                  <a:srgbClr val="79CB53"/>
                </a:solidFill>
                <a:latin typeface="Trebuchet MS"/>
                <a:cs typeface="Trebuchet MS"/>
              </a:rPr>
              <a:t>T</a:t>
            </a:r>
            <a:r>
              <a:rPr sz="4150" spc="-690" dirty="0">
                <a:solidFill>
                  <a:srgbClr val="79CB53"/>
                </a:solidFill>
                <a:latin typeface="Trebuchet MS"/>
                <a:cs typeface="Trebuchet MS"/>
              </a:rPr>
              <a:t> </a:t>
            </a:r>
            <a:r>
              <a:rPr sz="4150" spc="-245" dirty="0">
                <a:solidFill>
                  <a:srgbClr val="79CB53"/>
                </a:solidFill>
                <a:latin typeface="Trebuchet MS"/>
                <a:cs typeface="Trebuchet MS"/>
              </a:rPr>
              <a:t>E</a:t>
            </a:r>
            <a:r>
              <a:rPr sz="4150" spc="-685" dirty="0">
                <a:solidFill>
                  <a:srgbClr val="79CB53"/>
                </a:solidFill>
                <a:latin typeface="Trebuchet MS"/>
                <a:cs typeface="Trebuchet MS"/>
              </a:rPr>
              <a:t> </a:t>
            </a:r>
            <a:r>
              <a:rPr sz="4150" spc="70" dirty="0">
                <a:solidFill>
                  <a:srgbClr val="79CB53"/>
                </a:solidFill>
                <a:latin typeface="Trebuchet MS"/>
                <a:cs typeface="Trebuchet MS"/>
              </a:rPr>
              <a:t>N</a:t>
            </a:r>
            <a:r>
              <a:rPr sz="4150" spc="-685" dirty="0">
                <a:solidFill>
                  <a:srgbClr val="79CB53"/>
                </a:solidFill>
                <a:latin typeface="Trebuchet MS"/>
                <a:cs typeface="Trebuchet MS"/>
              </a:rPr>
              <a:t> </a:t>
            </a:r>
            <a:r>
              <a:rPr sz="4150" spc="-655" dirty="0">
                <a:solidFill>
                  <a:srgbClr val="79CB53"/>
                </a:solidFill>
                <a:latin typeface="Trebuchet MS"/>
                <a:cs typeface="Trebuchet MS"/>
              </a:rPr>
              <a:t>T</a:t>
            </a:r>
            <a:r>
              <a:rPr sz="4150" spc="-690" dirty="0">
                <a:solidFill>
                  <a:srgbClr val="79CB53"/>
                </a:solidFill>
                <a:latin typeface="Trebuchet MS"/>
                <a:cs typeface="Trebuchet MS"/>
              </a:rPr>
              <a:t> </a:t>
            </a:r>
            <a:r>
              <a:rPr sz="4150" spc="-135" dirty="0">
                <a:solidFill>
                  <a:srgbClr val="79CB53"/>
                </a:solidFill>
                <a:latin typeface="Trebuchet MS"/>
                <a:cs typeface="Trebuchet MS"/>
              </a:rPr>
              <a:t>S</a:t>
            </a:r>
            <a:endParaRPr sz="4150" dirty="0">
              <a:latin typeface="Trebuchet MS"/>
              <a:cs typeface="Trebuchet MS"/>
            </a:endParaRPr>
          </a:p>
          <a:p>
            <a:pPr marL="1430020" marR="5080" indent="2084070" algn="r">
              <a:lnSpc>
                <a:spcPct val="116300"/>
              </a:lnSpc>
              <a:spcBef>
                <a:spcPts val="2150"/>
              </a:spcBef>
            </a:pPr>
            <a:r>
              <a:rPr sz="3400" spc="-204" dirty="0">
                <a:solidFill>
                  <a:srgbClr val="79CB53"/>
                </a:solidFill>
                <a:latin typeface="Trebuchet MS"/>
                <a:cs typeface="Trebuchet MS"/>
              </a:rPr>
              <a:t>THE</a:t>
            </a:r>
            <a:r>
              <a:rPr sz="3400" spc="-30" dirty="0">
                <a:solidFill>
                  <a:srgbClr val="79CB53"/>
                </a:solidFill>
                <a:latin typeface="Trebuchet MS"/>
                <a:cs typeface="Trebuchet MS"/>
              </a:rPr>
              <a:t> </a:t>
            </a:r>
            <a:r>
              <a:rPr sz="3400" spc="-114" dirty="0">
                <a:solidFill>
                  <a:srgbClr val="79CB53"/>
                </a:solidFill>
                <a:latin typeface="Trebuchet MS"/>
                <a:cs typeface="Trebuchet MS"/>
              </a:rPr>
              <a:t>TEAM </a:t>
            </a:r>
            <a:r>
              <a:rPr sz="3400" spc="75" dirty="0">
                <a:solidFill>
                  <a:srgbClr val="79CB53"/>
                </a:solidFill>
                <a:latin typeface="Trebuchet MS"/>
                <a:cs typeface="Trebuchet MS"/>
              </a:rPr>
              <a:t> </a:t>
            </a:r>
            <a:r>
              <a:rPr sz="3400" spc="-20" dirty="0">
                <a:solidFill>
                  <a:srgbClr val="79CB53"/>
                </a:solidFill>
                <a:latin typeface="Trebuchet MS"/>
                <a:cs typeface="Trebuchet MS"/>
              </a:rPr>
              <a:t>PROBLEM</a:t>
            </a:r>
            <a:r>
              <a:rPr sz="3400" spc="-45" dirty="0">
                <a:solidFill>
                  <a:srgbClr val="79CB53"/>
                </a:solidFill>
                <a:latin typeface="Trebuchet MS"/>
                <a:cs typeface="Trebuchet MS"/>
              </a:rPr>
              <a:t> </a:t>
            </a:r>
            <a:r>
              <a:rPr sz="3400" spc="-130" dirty="0">
                <a:solidFill>
                  <a:srgbClr val="79CB53"/>
                </a:solidFill>
                <a:latin typeface="Trebuchet MS"/>
                <a:cs typeface="Trebuchet MS"/>
              </a:rPr>
              <a:t>STATEMENT</a:t>
            </a:r>
            <a:endParaRPr sz="3400" dirty="0">
              <a:latin typeface="Trebuchet MS"/>
              <a:cs typeface="Trebuchet MS"/>
            </a:endParaRPr>
          </a:p>
          <a:p>
            <a:pPr marL="12700" marR="5080" indent="3575685" algn="r">
              <a:lnSpc>
                <a:spcPct val="116300"/>
              </a:lnSpc>
            </a:pPr>
            <a:r>
              <a:rPr sz="3400" spc="-130" dirty="0">
                <a:solidFill>
                  <a:srgbClr val="79CB53"/>
                </a:solidFill>
                <a:latin typeface="Trebuchet MS"/>
                <a:cs typeface="Trebuchet MS"/>
              </a:rPr>
              <a:t>A</a:t>
            </a:r>
            <a:r>
              <a:rPr sz="3400" spc="15" dirty="0">
                <a:solidFill>
                  <a:srgbClr val="79CB53"/>
                </a:solidFill>
                <a:latin typeface="Trebuchet MS"/>
                <a:cs typeface="Trebuchet MS"/>
              </a:rPr>
              <a:t>B</a:t>
            </a:r>
            <a:r>
              <a:rPr sz="3400" spc="5" dirty="0">
                <a:solidFill>
                  <a:srgbClr val="79CB53"/>
                </a:solidFill>
                <a:latin typeface="Trebuchet MS"/>
                <a:cs typeface="Trebuchet MS"/>
              </a:rPr>
              <a:t>S</a:t>
            </a:r>
            <a:r>
              <a:rPr sz="3400" spc="-420" dirty="0">
                <a:solidFill>
                  <a:srgbClr val="79CB53"/>
                </a:solidFill>
                <a:latin typeface="Trebuchet MS"/>
                <a:cs typeface="Trebuchet MS"/>
              </a:rPr>
              <a:t>T</a:t>
            </a:r>
            <a:r>
              <a:rPr sz="3400" spc="-114" dirty="0">
                <a:solidFill>
                  <a:srgbClr val="79CB53"/>
                </a:solidFill>
                <a:latin typeface="Trebuchet MS"/>
                <a:cs typeface="Trebuchet MS"/>
              </a:rPr>
              <a:t>R</a:t>
            </a:r>
            <a:r>
              <a:rPr sz="3400" spc="-130" dirty="0">
                <a:solidFill>
                  <a:srgbClr val="79CB53"/>
                </a:solidFill>
                <a:latin typeface="Trebuchet MS"/>
                <a:cs typeface="Trebuchet MS"/>
              </a:rPr>
              <a:t>A</a:t>
            </a:r>
            <a:r>
              <a:rPr sz="3400" spc="375" dirty="0">
                <a:solidFill>
                  <a:srgbClr val="79CB53"/>
                </a:solidFill>
                <a:latin typeface="Trebuchet MS"/>
                <a:cs typeface="Trebuchet MS"/>
              </a:rPr>
              <a:t>C</a:t>
            </a:r>
            <a:r>
              <a:rPr sz="3400" spc="-360" dirty="0">
                <a:solidFill>
                  <a:srgbClr val="79CB53"/>
                </a:solidFill>
                <a:latin typeface="Trebuchet MS"/>
                <a:cs typeface="Trebuchet MS"/>
              </a:rPr>
              <a:t>T  </a:t>
            </a:r>
            <a:r>
              <a:rPr sz="3400" spc="-40" dirty="0">
                <a:solidFill>
                  <a:srgbClr val="79CB53"/>
                </a:solidFill>
                <a:latin typeface="Trebuchet MS"/>
                <a:cs typeface="Trebuchet MS"/>
              </a:rPr>
              <a:t>PROJECT</a:t>
            </a:r>
            <a:r>
              <a:rPr sz="3400" spc="-35" dirty="0">
                <a:solidFill>
                  <a:srgbClr val="79CB53"/>
                </a:solidFill>
                <a:latin typeface="Trebuchet MS"/>
                <a:cs typeface="Trebuchet MS"/>
              </a:rPr>
              <a:t> </a:t>
            </a:r>
            <a:r>
              <a:rPr sz="3400" spc="-5" dirty="0">
                <a:solidFill>
                  <a:srgbClr val="79CB53"/>
                </a:solidFill>
                <a:latin typeface="Trebuchet MS"/>
                <a:cs typeface="Trebuchet MS"/>
              </a:rPr>
              <a:t>DESCRIPTION </a:t>
            </a:r>
            <a:r>
              <a:rPr sz="3400" spc="30" dirty="0">
                <a:solidFill>
                  <a:srgbClr val="79CB53"/>
                </a:solidFill>
                <a:latin typeface="Trebuchet MS"/>
                <a:cs typeface="Trebuchet MS"/>
              </a:rPr>
              <a:t> </a:t>
            </a:r>
            <a:r>
              <a:rPr sz="3400" spc="45" dirty="0">
                <a:solidFill>
                  <a:srgbClr val="79CB53"/>
                </a:solidFill>
                <a:latin typeface="Trebuchet MS"/>
                <a:cs typeface="Trebuchet MS"/>
              </a:rPr>
              <a:t> </a:t>
            </a:r>
            <a:r>
              <a:rPr sz="3400" spc="35" dirty="0">
                <a:solidFill>
                  <a:srgbClr val="79CB53"/>
                </a:solidFill>
                <a:latin typeface="Trebuchet MS"/>
                <a:cs typeface="Trebuchet MS"/>
              </a:rPr>
              <a:t>MODEL</a:t>
            </a:r>
            <a:r>
              <a:rPr lang="en-US" sz="3400" spc="35" dirty="0">
                <a:solidFill>
                  <a:srgbClr val="79CB53"/>
                </a:solidFill>
                <a:latin typeface="Trebuchet MS"/>
                <a:cs typeface="Trebuchet MS"/>
              </a:rPr>
              <a:t> </a:t>
            </a:r>
            <a:r>
              <a:rPr sz="3400" spc="-80" dirty="0">
                <a:solidFill>
                  <a:srgbClr val="79CB53"/>
                </a:solidFill>
                <a:latin typeface="Trebuchet MS"/>
                <a:cs typeface="Trebuchet MS"/>
              </a:rPr>
              <a:t>SELECTED</a:t>
            </a:r>
            <a:endParaRPr sz="3350" dirty="0">
              <a:latin typeface="Arial"/>
              <a:cs typeface="Arial"/>
            </a:endParaRPr>
          </a:p>
          <a:p>
            <a:pPr marR="5080" algn="r">
              <a:lnSpc>
                <a:spcPct val="100000"/>
              </a:lnSpc>
              <a:spcBef>
                <a:spcPts val="665"/>
              </a:spcBef>
            </a:pPr>
            <a:r>
              <a:rPr sz="3400" spc="-70" dirty="0">
                <a:solidFill>
                  <a:srgbClr val="79CB53"/>
                </a:solidFill>
                <a:latin typeface="Trebuchet MS"/>
                <a:cs typeface="Trebuchet MS"/>
              </a:rPr>
              <a:t>WHY </a:t>
            </a:r>
            <a:r>
              <a:rPr sz="3400" spc="-150" dirty="0">
                <a:solidFill>
                  <a:srgbClr val="79CB53"/>
                </a:solidFill>
                <a:latin typeface="Trebuchet MS"/>
                <a:cs typeface="Trebuchet MS"/>
              </a:rPr>
              <a:t>THIS</a:t>
            </a:r>
            <a:r>
              <a:rPr sz="3400" spc="90" dirty="0">
                <a:solidFill>
                  <a:srgbClr val="79CB53"/>
                </a:solidFill>
                <a:latin typeface="Trebuchet MS"/>
                <a:cs typeface="Trebuchet MS"/>
              </a:rPr>
              <a:t> </a:t>
            </a:r>
            <a:r>
              <a:rPr sz="3400" spc="15" dirty="0">
                <a:solidFill>
                  <a:srgbClr val="79CB53"/>
                </a:solidFill>
                <a:latin typeface="Trebuchet MS"/>
                <a:cs typeface="Trebuchet MS"/>
              </a:rPr>
              <a:t>MODEL</a:t>
            </a:r>
            <a:r>
              <a:rPr sz="3350" spc="15" dirty="0">
                <a:solidFill>
                  <a:srgbClr val="79CB53"/>
                </a:solidFill>
                <a:latin typeface="Arial"/>
                <a:cs typeface="Arial"/>
              </a:rPr>
              <a:t>?</a:t>
            </a:r>
            <a:endParaRPr sz="3350" dirty="0">
              <a:latin typeface="Arial"/>
              <a:cs typeface="Arial"/>
            </a:endParaRPr>
          </a:p>
        </p:txBody>
      </p:sp>
      <p:sp>
        <p:nvSpPr>
          <p:cNvPr id="7" name="object 7"/>
          <p:cNvSpPr txBox="1">
            <a:spLocks noGrp="1"/>
          </p:cNvSpPr>
          <p:nvPr>
            <p:ph type="title"/>
          </p:nvPr>
        </p:nvSpPr>
        <p:spPr>
          <a:xfrm>
            <a:off x="1016000" y="803484"/>
            <a:ext cx="5929630" cy="2274570"/>
          </a:xfrm>
          <a:prstGeom prst="rect">
            <a:avLst/>
          </a:prstGeom>
        </p:spPr>
        <p:txBody>
          <a:bodyPr vert="horz" wrap="square" lIns="0" tIns="136525" rIns="0" bIns="0" rtlCol="0">
            <a:spAutoFit/>
          </a:bodyPr>
          <a:lstStyle/>
          <a:p>
            <a:pPr marL="12700" marR="5080">
              <a:lnSpc>
                <a:spcPts val="8440"/>
              </a:lnSpc>
              <a:spcBef>
                <a:spcPts val="1075"/>
              </a:spcBef>
            </a:pPr>
            <a:r>
              <a:rPr spc="-625" dirty="0">
                <a:solidFill>
                  <a:srgbClr val="79CB53"/>
                </a:solidFill>
              </a:rPr>
              <a:t>P</a:t>
            </a:r>
            <a:r>
              <a:rPr spc="525" dirty="0">
                <a:solidFill>
                  <a:srgbClr val="79CB53"/>
                </a:solidFill>
              </a:rPr>
              <a:t>r</a:t>
            </a:r>
            <a:r>
              <a:rPr spc="140" dirty="0">
                <a:solidFill>
                  <a:srgbClr val="79CB53"/>
                </a:solidFill>
              </a:rPr>
              <a:t>e</a:t>
            </a:r>
            <a:r>
              <a:rPr spc="-575" dirty="0">
                <a:solidFill>
                  <a:srgbClr val="79CB53"/>
                </a:solidFill>
              </a:rPr>
              <a:t>s</a:t>
            </a:r>
            <a:r>
              <a:rPr spc="140" dirty="0">
                <a:solidFill>
                  <a:srgbClr val="79CB53"/>
                </a:solidFill>
              </a:rPr>
              <a:t>e</a:t>
            </a:r>
            <a:r>
              <a:rPr spc="280" dirty="0">
                <a:solidFill>
                  <a:srgbClr val="79CB53"/>
                </a:solidFill>
              </a:rPr>
              <a:t>n</a:t>
            </a:r>
            <a:r>
              <a:rPr spc="875" dirty="0">
                <a:solidFill>
                  <a:srgbClr val="79CB53"/>
                </a:solidFill>
              </a:rPr>
              <a:t>t</a:t>
            </a:r>
            <a:r>
              <a:rPr spc="509" dirty="0">
                <a:solidFill>
                  <a:srgbClr val="79CB53"/>
                </a:solidFill>
              </a:rPr>
              <a:t>a</a:t>
            </a:r>
            <a:r>
              <a:rPr spc="875" dirty="0">
                <a:solidFill>
                  <a:srgbClr val="79CB53"/>
                </a:solidFill>
              </a:rPr>
              <a:t>t</a:t>
            </a:r>
            <a:r>
              <a:rPr spc="710" dirty="0">
                <a:solidFill>
                  <a:srgbClr val="79CB53"/>
                </a:solidFill>
              </a:rPr>
              <a:t>i</a:t>
            </a:r>
            <a:r>
              <a:rPr spc="260" dirty="0">
                <a:solidFill>
                  <a:srgbClr val="79CB53"/>
                </a:solidFill>
              </a:rPr>
              <a:t>o</a:t>
            </a:r>
            <a:r>
              <a:rPr spc="40" dirty="0">
                <a:solidFill>
                  <a:srgbClr val="79CB53"/>
                </a:solidFill>
              </a:rPr>
              <a:t>n  </a:t>
            </a:r>
            <a:r>
              <a:rPr spc="380" dirty="0">
                <a:solidFill>
                  <a:srgbClr val="79CB53"/>
                </a:solidFill>
              </a:rPr>
              <a:t>Outline</a:t>
            </a:r>
          </a:p>
        </p:txBody>
      </p:sp>
      <p:sp>
        <p:nvSpPr>
          <p:cNvPr id="8" name="object 8"/>
          <p:cNvSpPr/>
          <p:nvPr/>
        </p:nvSpPr>
        <p:spPr>
          <a:xfrm>
            <a:off x="1100474" y="3522512"/>
            <a:ext cx="111125" cy="1619250"/>
          </a:xfrm>
          <a:custGeom>
            <a:avLst/>
            <a:gdLst/>
            <a:ahLst/>
            <a:cxnLst/>
            <a:rect l="l" t="t" r="r" b="b"/>
            <a:pathLst>
              <a:path w="111125" h="1619250">
                <a:moveTo>
                  <a:pt x="0" y="1619165"/>
                </a:moveTo>
                <a:lnTo>
                  <a:pt x="0" y="0"/>
                </a:lnTo>
                <a:lnTo>
                  <a:pt x="110595" y="0"/>
                </a:lnTo>
                <a:lnTo>
                  <a:pt x="110595" y="1619165"/>
                </a:lnTo>
                <a:close/>
              </a:path>
            </a:pathLst>
          </a:custGeom>
          <a:solidFill>
            <a:srgbClr val="79CB53"/>
          </a:solidFill>
        </p:spPr>
        <p:txBody>
          <a:bodyPr wrap="square" lIns="0" tIns="0" rIns="0" bIns="0" rtlCol="0"/>
          <a:lstStyle/>
          <a:p>
            <a:endParaRPr/>
          </a:p>
        </p:txBody>
      </p:sp>
      <p:sp>
        <p:nvSpPr>
          <p:cNvPr id="9" name="object 9"/>
          <p:cNvSpPr/>
          <p:nvPr/>
        </p:nvSpPr>
        <p:spPr>
          <a:xfrm>
            <a:off x="1028700" y="7789133"/>
            <a:ext cx="1473835" cy="1475105"/>
          </a:xfrm>
          <a:custGeom>
            <a:avLst/>
            <a:gdLst/>
            <a:ahLst/>
            <a:cxnLst/>
            <a:rect l="l" t="t" r="r" b="b"/>
            <a:pathLst>
              <a:path w="1473835" h="1475104">
                <a:moveTo>
                  <a:pt x="736771" y="1474640"/>
                </a:moveTo>
                <a:lnTo>
                  <a:pt x="688466" y="1473067"/>
                </a:lnTo>
                <a:lnTo>
                  <a:pt x="640975" y="1468413"/>
                </a:lnTo>
                <a:lnTo>
                  <a:pt x="594397" y="1460777"/>
                </a:lnTo>
                <a:lnTo>
                  <a:pt x="548830" y="1450257"/>
                </a:lnTo>
                <a:lnTo>
                  <a:pt x="504373" y="1436950"/>
                </a:lnTo>
                <a:lnTo>
                  <a:pt x="461124" y="1420956"/>
                </a:lnTo>
                <a:lnTo>
                  <a:pt x="419182" y="1402371"/>
                </a:lnTo>
                <a:lnTo>
                  <a:pt x="378645" y="1381294"/>
                </a:lnTo>
                <a:lnTo>
                  <a:pt x="339612" y="1357823"/>
                </a:lnTo>
                <a:lnTo>
                  <a:pt x="302181" y="1332057"/>
                </a:lnTo>
                <a:lnTo>
                  <a:pt x="266452" y="1304093"/>
                </a:lnTo>
                <a:lnTo>
                  <a:pt x="232521" y="1274029"/>
                </a:lnTo>
                <a:lnTo>
                  <a:pt x="200489" y="1241964"/>
                </a:lnTo>
                <a:lnTo>
                  <a:pt x="170453" y="1207995"/>
                </a:lnTo>
                <a:lnTo>
                  <a:pt x="142512" y="1172221"/>
                </a:lnTo>
                <a:lnTo>
                  <a:pt x="116765" y="1134740"/>
                </a:lnTo>
                <a:lnTo>
                  <a:pt x="93309" y="1095650"/>
                </a:lnTo>
                <a:lnTo>
                  <a:pt x="72244" y="1055049"/>
                </a:lnTo>
                <a:lnTo>
                  <a:pt x="53668" y="1013034"/>
                </a:lnTo>
                <a:lnTo>
                  <a:pt x="37680" y="969705"/>
                </a:lnTo>
                <a:lnTo>
                  <a:pt x="24378" y="925160"/>
                </a:lnTo>
                <a:lnTo>
                  <a:pt x="13860" y="879495"/>
                </a:lnTo>
                <a:lnTo>
                  <a:pt x="6225" y="832810"/>
                </a:lnTo>
                <a:lnTo>
                  <a:pt x="1572" y="785203"/>
                </a:lnTo>
                <a:lnTo>
                  <a:pt x="0" y="736771"/>
                </a:lnTo>
                <a:lnTo>
                  <a:pt x="1572" y="688466"/>
                </a:lnTo>
                <a:lnTo>
                  <a:pt x="6225" y="640975"/>
                </a:lnTo>
                <a:lnTo>
                  <a:pt x="13860" y="594397"/>
                </a:lnTo>
                <a:lnTo>
                  <a:pt x="24378" y="548830"/>
                </a:lnTo>
                <a:lnTo>
                  <a:pt x="37680" y="504373"/>
                </a:lnTo>
                <a:lnTo>
                  <a:pt x="53668" y="461124"/>
                </a:lnTo>
                <a:lnTo>
                  <a:pt x="72244" y="419182"/>
                </a:lnTo>
                <a:lnTo>
                  <a:pt x="93309" y="378645"/>
                </a:lnTo>
                <a:lnTo>
                  <a:pt x="116765" y="339612"/>
                </a:lnTo>
                <a:lnTo>
                  <a:pt x="142512" y="302181"/>
                </a:lnTo>
                <a:lnTo>
                  <a:pt x="170453" y="266452"/>
                </a:lnTo>
                <a:lnTo>
                  <a:pt x="200489" y="232521"/>
                </a:lnTo>
                <a:lnTo>
                  <a:pt x="232521" y="200489"/>
                </a:lnTo>
                <a:lnTo>
                  <a:pt x="266452" y="170453"/>
                </a:lnTo>
                <a:lnTo>
                  <a:pt x="302181" y="142512"/>
                </a:lnTo>
                <a:lnTo>
                  <a:pt x="339612" y="116765"/>
                </a:lnTo>
                <a:lnTo>
                  <a:pt x="378645" y="93309"/>
                </a:lnTo>
                <a:lnTo>
                  <a:pt x="419182" y="72244"/>
                </a:lnTo>
                <a:lnTo>
                  <a:pt x="461124" y="53668"/>
                </a:lnTo>
                <a:lnTo>
                  <a:pt x="504373" y="37680"/>
                </a:lnTo>
                <a:lnTo>
                  <a:pt x="548830" y="24378"/>
                </a:lnTo>
                <a:lnTo>
                  <a:pt x="594397" y="13860"/>
                </a:lnTo>
                <a:lnTo>
                  <a:pt x="640975" y="6225"/>
                </a:lnTo>
                <a:lnTo>
                  <a:pt x="688466" y="1572"/>
                </a:lnTo>
                <a:lnTo>
                  <a:pt x="736771" y="0"/>
                </a:lnTo>
                <a:lnTo>
                  <a:pt x="785198" y="1572"/>
                </a:lnTo>
                <a:lnTo>
                  <a:pt x="832791" y="6225"/>
                </a:lnTo>
                <a:lnTo>
                  <a:pt x="879452" y="13860"/>
                </a:lnTo>
                <a:lnTo>
                  <a:pt x="925085" y="24378"/>
                </a:lnTo>
                <a:lnTo>
                  <a:pt x="969591" y="37680"/>
                </a:lnTo>
                <a:lnTo>
                  <a:pt x="1012875" y="53668"/>
                </a:lnTo>
                <a:lnTo>
                  <a:pt x="1054839" y="72244"/>
                </a:lnTo>
                <a:lnTo>
                  <a:pt x="1095385" y="93309"/>
                </a:lnTo>
                <a:lnTo>
                  <a:pt x="1134416" y="116765"/>
                </a:lnTo>
                <a:lnTo>
                  <a:pt x="1171835" y="142512"/>
                </a:lnTo>
                <a:lnTo>
                  <a:pt x="1207545" y="170453"/>
                </a:lnTo>
                <a:lnTo>
                  <a:pt x="1241449" y="200489"/>
                </a:lnTo>
                <a:lnTo>
                  <a:pt x="1273448" y="232521"/>
                </a:lnTo>
                <a:lnTo>
                  <a:pt x="1303446" y="266452"/>
                </a:lnTo>
                <a:lnTo>
                  <a:pt x="1331346" y="302181"/>
                </a:lnTo>
                <a:lnTo>
                  <a:pt x="1357051" y="339612"/>
                </a:lnTo>
                <a:lnTo>
                  <a:pt x="1380463" y="378645"/>
                </a:lnTo>
                <a:lnTo>
                  <a:pt x="1394474" y="405663"/>
                </a:lnTo>
                <a:lnTo>
                  <a:pt x="736771" y="405663"/>
                </a:lnTo>
                <a:lnTo>
                  <a:pt x="688038" y="409272"/>
                </a:lnTo>
                <a:lnTo>
                  <a:pt x="641459" y="419752"/>
                </a:lnTo>
                <a:lnTo>
                  <a:pt x="597559" y="436577"/>
                </a:lnTo>
                <a:lnTo>
                  <a:pt x="556862" y="459225"/>
                </a:lnTo>
                <a:lnTo>
                  <a:pt x="519891" y="487171"/>
                </a:lnTo>
                <a:lnTo>
                  <a:pt x="487171" y="519891"/>
                </a:lnTo>
                <a:lnTo>
                  <a:pt x="459225" y="556862"/>
                </a:lnTo>
                <a:lnTo>
                  <a:pt x="436577" y="597559"/>
                </a:lnTo>
                <a:lnTo>
                  <a:pt x="419752" y="641459"/>
                </a:lnTo>
                <a:lnTo>
                  <a:pt x="409272" y="688038"/>
                </a:lnTo>
                <a:lnTo>
                  <a:pt x="405663" y="736771"/>
                </a:lnTo>
                <a:lnTo>
                  <a:pt x="409272" y="785505"/>
                </a:lnTo>
                <a:lnTo>
                  <a:pt x="419752" y="832084"/>
                </a:lnTo>
                <a:lnTo>
                  <a:pt x="436577" y="875984"/>
                </a:lnTo>
                <a:lnTo>
                  <a:pt x="459225" y="916681"/>
                </a:lnTo>
                <a:lnTo>
                  <a:pt x="487171" y="953652"/>
                </a:lnTo>
                <a:lnTo>
                  <a:pt x="519891" y="986372"/>
                </a:lnTo>
                <a:lnTo>
                  <a:pt x="556862" y="1014318"/>
                </a:lnTo>
                <a:lnTo>
                  <a:pt x="597559" y="1036966"/>
                </a:lnTo>
                <a:lnTo>
                  <a:pt x="641459" y="1053791"/>
                </a:lnTo>
                <a:lnTo>
                  <a:pt x="688038" y="1064271"/>
                </a:lnTo>
                <a:lnTo>
                  <a:pt x="736771" y="1067880"/>
                </a:lnTo>
                <a:lnTo>
                  <a:pt x="1395321" y="1067880"/>
                </a:lnTo>
                <a:lnTo>
                  <a:pt x="1380949" y="1095650"/>
                </a:lnTo>
                <a:lnTo>
                  <a:pt x="1357536" y="1134740"/>
                </a:lnTo>
                <a:lnTo>
                  <a:pt x="1331820" y="1172221"/>
                </a:lnTo>
                <a:lnTo>
                  <a:pt x="1303900" y="1207995"/>
                </a:lnTo>
                <a:lnTo>
                  <a:pt x="1273875" y="1241964"/>
                </a:lnTo>
                <a:lnTo>
                  <a:pt x="1241843" y="1274029"/>
                </a:lnTo>
                <a:lnTo>
                  <a:pt x="1207902" y="1304093"/>
                </a:lnTo>
                <a:lnTo>
                  <a:pt x="1172151" y="1332057"/>
                </a:lnTo>
                <a:lnTo>
                  <a:pt x="1134689" y="1357823"/>
                </a:lnTo>
                <a:lnTo>
                  <a:pt x="1095614" y="1381294"/>
                </a:lnTo>
                <a:lnTo>
                  <a:pt x="1055025" y="1402371"/>
                </a:lnTo>
                <a:lnTo>
                  <a:pt x="1013019" y="1420956"/>
                </a:lnTo>
                <a:lnTo>
                  <a:pt x="969697" y="1436950"/>
                </a:lnTo>
                <a:lnTo>
                  <a:pt x="925155" y="1450257"/>
                </a:lnTo>
                <a:lnTo>
                  <a:pt x="879493" y="1460777"/>
                </a:lnTo>
                <a:lnTo>
                  <a:pt x="832810" y="1468413"/>
                </a:lnTo>
                <a:lnTo>
                  <a:pt x="785203" y="1473067"/>
                </a:lnTo>
                <a:lnTo>
                  <a:pt x="736771" y="1474640"/>
                </a:lnTo>
                <a:close/>
              </a:path>
              <a:path w="1473835" h="1475104">
                <a:moveTo>
                  <a:pt x="1395321" y="1067880"/>
                </a:moveTo>
                <a:lnTo>
                  <a:pt x="736771" y="1067880"/>
                </a:lnTo>
                <a:lnTo>
                  <a:pt x="785505" y="1064271"/>
                </a:lnTo>
                <a:lnTo>
                  <a:pt x="832084" y="1053791"/>
                </a:lnTo>
                <a:lnTo>
                  <a:pt x="875984" y="1036966"/>
                </a:lnTo>
                <a:lnTo>
                  <a:pt x="916681" y="1014318"/>
                </a:lnTo>
                <a:lnTo>
                  <a:pt x="953652" y="986372"/>
                </a:lnTo>
                <a:lnTo>
                  <a:pt x="986372" y="953652"/>
                </a:lnTo>
                <a:lnTo>
                  <a:pt x="1014318" y="916681"/>
                </a:lnTo>
                <a:lnTo>
                  <a:pt x="1036966" y="875984"/>
                </a:lnTo>
                <a:lnTo>
                  <a:pt x="1053791" y="832084"/>
                </a:lnTo>
                <a:lnTo>
                  <a:pt x="1064271" y="785505"/>
                </a:lnTo>
                <a:lnTo>
                  <a:pt x="1067880" y="736771"/>
                </a:lnTo>
                <a:lnTo>
                  <a:pt x="1064295" y="688038"/>
                </a:lnTo>
                <a:lnTo>
                  <a:pt x="1053880" y="641459"/>
                </a:lnTo>
                <a:lnTo>
                  <a:pt x="1037144" y="597559"/>
                </a:lnTo>
                <a:lnTo>
                  <a:pt x="1014595" y="556862"/>
                </a:lnTo>
                <a:lnTo>
                  <a:pt x="986743" y="519891"/>
                </a:lnTo>
                <a:lnTo>
                  <a:pt x="954097" y="487171"/>
                </a:lnTo>
                <a:lnTo>
                  <a:pt x="917165" y="459225"/>
                </a:lnTo>
                <a:lnTo>
                  <a:pt x="876458" y="436577"/>
                </a:lnTo>
                <a:lnTo>
                  <a:pt x="832484" y="419752"/>
                </a:lnTo>
                <a:lnTo>
                  <a:pt x="785752" y="409272"/>
                </a:lnTo>
                <a:lnTo>
                  <a:pt x="736771" y="405663"/>
                </a:lnTo>
                <a:lnTo>
                  <a:pt x="1394474" y="405663"/>
                </a:lnTo>
                <a:lnTo>
                  <a:pt x="1420018" y="461124"/>
                </a:lnTo>
                <a:lnTo>
                  <a:pt x="1435968" y="504373"/>
                </a:lnTo>
                <a:lnTo>
                  <a:pt x="1449236" y="548830"/>
                </a:lnTo>
                <a:lnTo>
                  <a:pt x="1459725" y="594397"/>
                </a:lnTo>
                <a:lnTo>
                  <a:pt x="1467337" y="640975"/>
                </a:lnTo>
                <a:lnTo>
                  <a:pt x="1471976" y="688466"/>
                </a:lnTo>
                <a:lnTo>
                  <a:pt x="1473543" y="736771"/>
                </a:lnTo>
                <a:lnTo>
                  <a:pt x="1472097" y="785203"/>
                </a:lnTo>
                <a:lnTo>
                  <a:pt x="1467560" y="832810"/>
                </a:lnTo>
                <a:lnTo>
                  <a:pt x="1460030" y="879495"/>
                </a:lnTo>
                <a:lnTo>
                  <a:pt x="1449607" y="925160"/>
                </a:lnTo>
                <a:lnTo>
                  <a:pt x="1436389" y="969705"/>
                </a:lnTo>
                <a:lnTo>
                  <a:pt x="1420474" y="1013034"/>
                </a:lnTo>
                <a:lnTo>
                  <a:pt x="1401962" y="1055049"/>
                </a:lnTo>
                <a:lnTo>
                  <a:pt x="1395321" y="1067880"/>
                </a:lnTo>
                <a:close/>
              </a:path>
            </a:pathLst>
          </a:custGeom>
          <a:solidFill>
            <a:srgbClr val="79CB5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3829" y="803484"/>
            <a:ext cx="4572000" cy="1203325"/>
          </a:xfrm>
          <a:prstGeom prst="rect">
            <a:avLst/>
          </a:prstGeom>
        </p:spPr>
        <p:txBody>
          <a:bodyPr vert="horz" wrap="square" lIns="0" tIns="15875" rIns="0" bIns="0" rtlCol="0">
            <a:spAutoFit/>
          </a:bodyPr>
          <a:lstStyle/>
          <a:p>
            <a:pPr marL="12700">
              <a:lnSpc>
                <a:spcPct val="100000"/>
              </a:lnSpc>
              <a:spcBef>
                <a:spcPts val="125"/>
              </a:spcBef>
            </a:pPr>
            <a:r>
              <a:rPr spc="-665" dirty="0">
                <a:solidFill>
                  <a:srgbClr val="79CB53"/>
                </a:solidFill>
              </a:rPr>
              <a:t>THE</a:t>
            </a:r>
            <a:r>
              <a:rPr spc="280" dirty="0">
                <a:solidFill>
                  <a:srgbClr val="79CB53"/>
                </a:solidFill>
              </a:rPr>
              <a:t> </a:t>
            </a:r>
            <a:r>
              <a:rPr spc="-385" dirty="0">
                <a:solidFill>
                  <a:srgbClr val="79CB53"/>
                </a:solidFill>
              </a:rPr>
              <a:t>TEAM</a:t>
            </a:r>
          </a:p>
        </p:txBody>
      </p:sp>
      <p:sp>
        <p:nvSpPr>
          <p:cNvPr id="3" name="object 3"/>
          <p:cNvSpPr txBox="1"/>
          <p:nvPr/>
        </p:nvSpPr>
        <p:spPr>
          <a:xfrm>
            <a:off x="3428918" y="3804812"/>
            <a:ext cx="9389745" cy="4946015"/>
          </a:xfrm>
          <a:prstGeom prst="rect">
            <a:avLst/>
          </a:prstGeom>
        </p:spPr>
        <p:txBody>
          <a:bodyPr vert="horz" wrap="square" lIns="0" tIns="51435" rIns="0" bIns="0" rtlCol="0">
            <a:spAutoFit/>
          </a:bodyPr>
          <a:lstStyle/>
          <a:p>
            <a:pPr marL="12700" marR="5080">
              <a:lnSpc>
                <a:spcPts val="5110"/>
              </a:lnSpc>
              <a:spcBef>
                <a:spcPts val="405"/>
              </a:spcBef>
              <a:tabLst>
                <a:tab pos="1811020" algn="l"/>
                <a:tab pos="4451350" algn="l"/>
                <a:tab pos="6797675" algn="l"/>
              </a:tabLst>
            </a:pPr>
            <a:r>
              <a:rPr sz="2800" spc="204" dirty="0">
                <a:solidFill>
                  <a:srgbClr val="79CB53"/>
                </a:solidFill>
                <a:latin typeface="Arial"/>
                <a:cs typeface="Arial"/>
              </a:rPr>
              <a:t>T </a:t>
            </a:r>
            <a:r>
              <a:rPr sz="2800" spc="260" dirty="0">
                <a:solidFill>
                  <a:srgbClr val="79CB53"/>
                </a:solidFill>
                <a:latin typeface="Arial"/>
                <a:cs typeface="Arial"/>
              </a:rPr>
              <a:t>E</a:t>
            </a:r>
            <a:r>
              <a:rPr sz="2800" spc="-525" dirty="0">
                <a:solidFill>
                  <a:srgbClr val="79CB53"/>
                </a:solidFill>
                <a:latin typeface="Arial"/>
                <a:cs typeface="Arial"/>
              </a:rPr>
              <a:t> </a:t>
            </a:r>
            <a:r>
              <a:rPr sz="2800" spc="550" dirty="0">
                <a:solidFill>
                  <a:srgbClr val="79CB53"/>
                </a:solidFill>
                <a:latin typeface="Arial"/>
                <a:cs typeface="Arial"/>
              </a:rPr>
              <a:t>A</a:t>
            </a:r>
            <a:r>
              <a:rPr sz="2800" spc="-155" dirty="0">
                <a:solidFill>
                  <a:srgbClr val="79CB53"/>
                </a:solidFill>
                <a:latin typeface="Arial"/>
                <a:cs typeface="Arial"/>
              </a:rPr>
              <a:t> </a:t>
            </a:r>
            <a:r>
              <a:rPr sz="2800" spc="1150" dirty="0">
                <a:solidFill>
                  <a:srgbClr val="79CB53"/>
                </a:solidFill>
                <a:latin typeface="Arial"/>
                <a:cs typeface="Arial"/>
              </a:rPr>
              <a:t>M	</a:t>
            </a:r>
            <a:r>
              <a:rPr sz="2800" spc="180" dirty="0">
                <a:solidFill>
                  <a:srgbClr val="79CB53"/>
                </a:solidFill>
                <a:latin typeface="Arial"/>
                <a:cs typeface="Arial"/>
              </a:rPr>
              <a:t>L</a:t>
            </a:r>
            <a:r>
              <a:rPr sz="2800" spc="-160" dirty="0">
                <a:solidFill>
                  <a:srgbClr val="79CB53"/>
                </a:solidFill>
                <a:latin typeface="Arial"/>
                <a:cs typeface="Arial"/>
              </a:rPr>
              <a:t> </a:t>
            </a:r>
            <a:r>
              <a:rPr sz="2800" spc="260" dirty="0">
                <a:solidFill>
                  <a:srgbClr val="79CB53"/>
                </a:solidFill>
                <a:latin typeface="Arial"/>
                <a:cs typeface="Arial"/>
              </a:rPr>
              <a:t>E</a:t>
            </a:r>
            <a:r>
              <a:rPr sz="2800" spc="-155" dirty="0">
                <a:solidFill>
                  <a:srgbClr val="79CB53"/>
                </a:solidFill>
                <a:latin typeface="Arial"/>
                <a:cs typeface="Arial"/>
              </a:rPr>
              <a:t> </a:t>
            </a:r>
            <a:r>
              <a:rPr sz="2800" spc="550" dirty="0">
                <a:solidFill>
                  <a:srgbClr val="79CB53"/>
                </a:solidFill>
                <a:latin typeface="Arial"/>
                <a:cs typeface="Arial"/>
              </a:rPr>
              <a:t>A</a:t>
            </a:r>
            <a:r>
              <a:rPr sz="2800" spc="-160" dirty="0">
                <a:solidFill>
                  <a:srgbClr val="79CB53"/>
                </a:solidFill>
                <a:latin typeface="Arial"/>
                <a:cs typeface="Arial"/>
              </a:rPr>
              <a:t> </a:t>
            </a:r>
            <a:r>
              <a:rPr sz="2800" spc="670" dirty="0">
                <a:solidFill>
                  <a:srgbClr val="79CB53"/>
                </a:solidFill>
                <a:latin typeface="Arial"/>
                <a:cs typeface="Arial"/>
              </a:rPr>
              <a:t>D</a:t>
            </a:r>
            <a:r>
              <a:rPr sz="2800" spc="-155" dirty="0">
                <a:solidFill>
                  <a:srgbClr val="79CB53"/>
                </a:solidFill>
                <a:latin typeface="Arial"/>
                <a:cs typeface="Arial"/>
              </a:rPr>
              <a:t> </a:t>
            </a:r>
            <a:r>
              <a:rPr sz="2800" spc="260" dirty="0">
                <a:solidFill>
                  <a:srgbClr val="79CB53"/>
                </a:solidFill>
                <a:latin typeface="Arial"/>
                <a:cs typeface="Arial"/>
              </a:rPr>
              <a:t>E</a:t>
            </a:r>
            <a:r>
              <a:rPr sz="2800" spc="-160" dirty="0">
                <a:solidFill>
                  <a:srgbClr val="79CB53"/>
                </a:solidFill>
                <a:latin typeface="Arial"/>
                <a:cs typeface="Arial"/>
              </a:rPr>
              <a:t> </a:t>
            </a:r>
            <a:r>
              <a:rPr sz="2800" spc="345" dirty="0">
                <a:solidFill>
                  <a:srgbClr val="79CB53"/>
                </a:solidFill>
                <a:latin typeface="Arial"/>
                <a:cs typeface="Arial"/>
              </a:rPr>
              <a:t>R</a:t>
            </a:r>
            <a:r>
              <a:rPr sz="2800" spc="-160" dirty="0">
                <a:solidFill>
                  <a:srgbClr val="79CB53"/>
                </a:solidFill>
                <a:latin typeface="Arial"/>
                <a:cs typeface="Arial"/>
              </a:rPr>
              <a:t> </a:t>
            </a:r>
            <a:r>
              <a:rPr sz="4400" spc="-390" dirty="0">
                <a:solidFill>
                  <a:srgbClr val="79CB53"/>
                </a:solidFill>
                <a:latin typeface="Trebuchet MS"/>
                <a:cs typeface="Trebuchet MS"/>
              </a:rPr>
              <a:t>:	</a:t>
            </a:r>
            <a:r>
              <a:rPr sz="2800" spc="204" dirty="0">
                <a:solidFill>
                  <a:srgbClr val="79CB53"/>
                </a:solidFill>
                <a:latin typeface="Arial"/>
                <a:cs typeface="Arial"/>
              </a:rPr>
              <a:t>S</a:t>
            </a:r>
            <a:r>
              <a:rPr sz="2800" spc="-155" dirty="0">
                <a:solidFill>
                  <a:srgbClr val="79CB53"/>
                </a:solidFill>
                <a:latin typeface="Arial"/>
                <a:cs typeface="Arial"/>
              </a:rPr>
              <a:t> </a:t>
            </a:r>
            <a:r>
              <a:rPr sz="2800" spc="790" dirty="0">
                <a:solidFill>
                  <a:srgbClr val="79CB53"/>
                </a:solidFill>
                <a:latin typeface="Arial"/>
                <a:cs typeface="Arial"/>
              </a:rPr>
              <a:t>H</a:t>
            </a:r>
            <a:r>
              <a:rPr sz="2800" spc="-160" dirty="0">
                <a:solidFill>
                  <a:srgbClr val="79CB53"/>
                </a:solidFill>
                <a:latin typeface="Arial"/>
                <a:cs typeface="Arial"/>
              </a:rPr>
              <a:t> </a:t>
            </a:r>
            <a:r>
              <a:rPr sz="2800" spc="345" dirty="0">
                <a:solidFill>
                  <a:srgbClr val="79CB53"/>
                </a:solidFill>
                <a:latin typeface="Arial"/>
                <a:cs typeface="Arial"/>
              </a:rPr>
              <a:t>R</a:t>
            </a:r>
            <a:r>
              <a:rPr sz="2800" spc="-155" dirty="0">
                <a:solidFill>
                  <a:srgbClr val="79CB53"/>
                </a:solidFill>
                <a:latin typeface="Arial"/>
                <a:cs typeface="Arial"/>
              </a:rPr>
              <a:t> </a:t>
            </a:r>
            <a:r>
              <a:rPr sz="2800" spc="725" dirty="0">
                <a:solidFill>
                  <a:srgbClr val="79CB53"/>
                </a:solidFill>
                <a:latin typeface="Arial"/>
                <a:cs typeface="Arial"/>
              </a:rPr>
              <a:t>U</a:t>
            </a:r>
            <a:r>
              <a:rPr sz="2800" spc="-160" dirty="0">
                <a:solidFill>
                  <a:srgbClr val="79CB53"/>
                </a:solidFill>
                <a:latin typeface="Arial"/>
                <a:cs typeface="Arial"/>
              </a:rPr>
              <a:t> </a:t>
            </a:r>
            <a:r>
              <a:rPr sz="2800" spc="204" dirty="0">
                <a:solidFill>
                  <a:srgbClr val="79CB53"/>
                </a:solidFill>
                <a:latin typeface="Arial"/>
                <a:cs typeface="Arial"/>
              </a:rPr>
              <a:t>T</a:t>
            </a:r>
            <a:r>
              <a:rPr sz="2800" spc="-160" dirty="0">
                <a:solidFill>
                  <a:srgbClr val="79CB53"/>
                </a:solidFill>
                <a:latin typeface="Arial"/>
                <a:cs typeface="Arial"/>
              </a:rPr>
              <a:t> </a:t>
            </a:r>
            <a:r>
              <a:rPr sz="2800" spc="315" dirty="0">
                <a:solidFill>
                  <a:srgbClr val="79CB53"/>
                </a:solidFill>
                <a:latin typeface="Arial"/>
                <a:cs typeface="Arial"/>
              </a:rPr>
              <a:t>I	I</a:t>
            </a:r>
            <a:r>
              <a:rPr sz="2800" spc="-170" dirty="0">
                <a:solidFill>
                  <a:srgbClr val="79CB53"/>
                </a:solidFill>
                <a:latin typeface="Arial"/>
                <a:cs typeface="Arial"/>
              </a:rPr>
              <a:t> </a:t>
            </a:r>
            <a:r>
              <a:rPr sz="2800" spc="440" dirty="0">
                <a:solidFill>
                  <a:srgbClr val="79CB53"/>
                </a:solidFill>
                <a:latin typeface="Arial"/>
                <a:cs typeface="Arial"/>
              </a:rPr>
              <a:t>Y</a:t>
            </a:r>
            <a:r>
              <a:rPr sz="2800" spc="-175" dirty="0">
                <a:solidFill>
                  <a:srgbClr val="79CB53"/>
                </a:solidFill>
                <a:latin typeface="Arial"/>
                <a:cs typeface="Arial"/>
              </a:rPr>
              <a:t> </a:t>
            </a:r>
            <a:r>
              <a:rPr sz="2800" spc="260" dirty="0">
                <a:solidFill>
                  <a:srgbClr val="79CB53"/>
                </a:solidFill>
                <a:latin typeface="Arial"/>
                <a:cs typeface="Arial"/>
              </a:rPr>
              <a:t>E</a:t>
            </a:r>
            <a:r>
              <a:rPr sz="2800" spc="-170" dirty="0">
                <a:solidFill>
                  <a:srgbClr val="79CB53"/>
                </a:solidFill>
                <a:latin typeface="Arial"/>
                <a:cs typeface="Arial"/>
              </a:rPr>
              <a:t> </a:t>
            </a:r>
            <a:r>
              <a:rPr sz="2800" spc="994" dirty="0">
                <a:solidFill>
                  <a:srgbClr val="79CB53"/>
                </a:solidFill>
                <a:latin typeface="Arial"/>
                <a:cs typeface="Arial"/>
              </a:rPr>
              <a:t>N</a:t>
            </a:r>
            <a:r>
              <a:rPr sz="2800" spc="-175" dirty="0">
                <a:solidFill>
                  <a:srgbClr val="79CB53"/>
                </a:solidFill>
                <a:latin typeface="Arial"/>
                <a:cs typeface="Arial"/>
              </a:rPr>
              <a:t> </a:t>
            </a:r>
            <a:r>
              <a:rPr sz="2800" spc="1045" dirty="0">
                <a:solidFill>
                  <a:srgbClr val="79CB53"/>
                </a:solidFill>
                <a:latin typeface="Arial"/>
                <a:cs typeface="Arial"/>
              </a:rPr>
              <a:t>G</a:t>
            </a:r>
            <a:r>
              <a:rPr sz="2800" spc="-175" dirty="0">
                <a:solidFill>
                  <a:srgbClr val="79CB53"/>
                </a:solidFill>
                <a:latin typeface="Arial"/>
                <a:cs typeface="Arial"/>
              </a:rPr>
              <a:t> </a:t>
            </a:r>
            <a:r>
              <a:rPr sz="2800" spc="550" dirty="0">
                <a:solidFill>
                  <a:srgbClr val="79CB53"/>
                </a:solidFill>
                <a:latin typeface="Arial"/>
                <a:cs typeface="Arial"/>
              </a:rPr>
              <a:t>A</a:t>
            </a:r>
            <a:r>
              <a:rPr sz="2800" spc="-170" dirty="0">
                <a:solidFill>
                  <a:srgbClr val="79CB53"/>
                </a:solidFill>
                <a:latin typeface="Arial"/>
                <a:cs typeface="Arial"/>
              </a:rPr>
              <a:t> </a:t>
            </a:r>
            <a:r>
              <a:rPr sz="2800" spc="345" dirty="0">
                <a:solidFill>
                  <a:srgbClr val="79CB53"/>
                </a:solidFill>
                <a:latin typeface="Arial"/>
                <a:cs typeface="Arial"/>
              </a:rPr>
              <a:t>R  </a:t>
            </a:r>
            <a:r>
              <a:rPr sz="4400" spc="-150" dirty="0">
                <a:solidFill>
                  <a:srgbClr val="79CB53"/>
                </a:solidFill>
                <a:latin typeface="Trebuchet MS"/>
                <a:cs typeface="Trebuchet MS"/>
              </a:rPr>
              <a:t>(</a:t>
            </a:r>
            <a:r>
              <a:rPr sz="4400" spc="-710" dirty="0">
                <a:solidFill>
                  <a:srgbClr val="79CB53"/>
                </a:solidFill>
                <a:latin typeface="Trebuchet MS"/>
                <a:cs typeface="Trebuchet MS"/>
              </a:rPr>
              <a:t> </a:t>
            </a:r>
            <a:r>
              <a:rPr sz="2800" spc="345" dirty="0">
                <a:solidFill>
                  <a:srgbClr val="79CB53"/>
                </a:solidFill>
                <a:latin typeface="Arial"/>
                <a:cs typeface="Arial"/>
              </a:rPr>
              <a:t>R</a:t>
            </a:r>
            <a:r>
              <a:rPr sz="2800" spc="-160" dirty="0">
                <a:solidFill>
                  <a:srgbClr val="79CB53"/>
                </a:solidFill>
                <a:latin typeface="Arial"/>
                <a:cs typeface="Arial"/>
              </a:rPr>
              <a:t> </a:t>
            </a:r>
            <a:r>
              <a:rPr sz="2800" spc="550" dirty="0">
                <a:solidFill>
                  <a:srgbClr val="79CB53"/>
                </a:solidFill>
                <a:latin typeface="Arial"/>
                <a:cs typeface="Arial"/>
              </a:rPr>
              <a:t>A</a:t>
            </a:r>
            <a:r>
              <a:rPr sz="2800" spc="-160" dirty="0">
                <a:solidFill>
                  <a:srgbClr val="79CB53"/>
                </a:solidFill>
                <a:latin typeface="Arial"/>
                <a:cs typeface="Arial"/>
              </a:rPr>
              <a:t> </a:t>
            </a:r>
            <a:r>
              <a:rPr sz="2800" spc="610" dirty="0">
                <a:solidFill>
                  <a:srgbClr val="79CB53"/>
                </a:solidFill>
                <a:latin typeface="Arial"/>
                <a:cs typeface="Arial"/>
              </a:rPr>
              <a:t>2</a:t>
            </a:r>
            <a:r>
              <a:rPr sz="2800" spc="-160" dirty="0">
                <a:solidFill>
                  <a:srgbClr val="79CB53"/>
                </a:solidFill>
                <a:latin typeface="Arial"/>
                <a:cs typeface="Arial"/>
              </a:rPr>
              <a:t> </a:t>
            </a:r>
            <a:r>
              <a:rPr sz="2800" spc="965" dirty="0">
                <a:solidFill>
                  <a:srgbClr val="79CB53"/>
                </a:solidFill>
                <a:latin typeface="Arial"/>
                <a:cs typeface="Arial"/>
              </a:rPr>
              <a:t>0</a:t>
            </a:r>
            <a:r>
              <a:rPr sz="2800" spc="-160" dirty="0">
                <a:solidFill>
                  <a:srgbClr val="79CB53"/>
                </a:solidFill>
                <a:latin typeface="Arial"/>
                <a:cs typeface="Arial"/>
              </a:rPr>
              <a:t> </a:t>
            </a:r>
            <a:r>
              <a:rPr sz="2800" spc="-95" dirty="0">
                <a:solidFill>
                  <a:srgbClr val="79CB53"/>
                </a:solidFill>
                <a:latin typeface="Arial"/>
                <a:cs typeface="Arial"/>
              </a:rPr>
              <a:t>1</a:t>
            </a:r>
            <a:r>
              <a:rPr sz="2800" spc="-160" dirty="0">
                <a:solidFill>
                  <a:srgbClr val="79CB53"/>
                </a:solidFill>
                <a:latin typeface="Arial"/>
                <a:cs typeface="Arial"/>
              </a:rPr>
              <a:t> </a:t>
            </a:r>
            <a:r>
              <a:rPr sz="2800" spc="-95" dirty="0">
                <a:solidFill>
                  <a:srgbClr val="79CB53"/>
                </a:solidFill>
                <a:latin typeface="Arial"/>
                <a:cs typeface="Arial"/>
              </a:rPr>
              <a:t>1</a:t>
            </a:r>
            <a:r>
              <a:rPr sz="2800" spc="-165" dirty="0">
                <a:solidFill>
                  <a:srgbClr val="79CB53"/>
                </a:solidFill>
                <a:latin typeface="Arial"/>
                <a:cs typeface="Arial"/>
              </a:rPr>
              <a:t> </a:t>
            </a:r>
            <a:r>
              <a:rPr sz="2800" spc="965" dirty="0">
                <a:solidFill>
                  <a:srgbClr val="79CB53"/>
                </a:solidFill>
                <a:latin typeface="Arial"/>
                <a:cs typeface="Arial"/>
              </a:rPr>
              <a:t>0</a:t>
            </a:r>
            <a:r>
              <a:rPr sz="2800" spc="-160" dirty="0">
                <a:solidFill>
                  <a:srgbClr val="79CB53"/>
                </a:solidFill>
                <a:latin typeface="Arial"/>
                <a:cs typeface="Arial"/>
              </a:rPr>
              <a:t> </a:t>
            </a:r>
            <a:r>
              <a:rPr sz="2800" spc="750" dirty="0">
                <a:solidFill>
                  <a:srgbClr val="79CB53"/>
                </a:solidFill>
                <a:latin typeface="Arial"/>
                <a:cs typeface="Arial"/>
              </a:rPr>
              <a:t>4</a:t>
            </a:r>
            <a:r>
              <a:rPr sz="2800" spc="-160" dirty="0">
                <a:solidFill>
                  <a:srgbClr val="79CB53"/>
                </a:solidFill>
                <a:latin typeface="Arial"/>
                <a:cs typeface="Arial"/>
              </a:rPr>
              <a:t> </a:t>
            </a:r>
            <a:r>
              <a:rPr sz="2800" spc="540" dirty="0">
                <a:solidFill>
                  <a:srgbClr val="79CB53"/>
                </a:solidFill>
                <a:latin typeface="Arial"/>
                <a:cs typeface="Arial"/>
              </a:rPr>
              <a:t>7</a:t>
            </a:r>
            <a:r>
              <a:rPr sz="2800" spc="-160" dirty="0">
                <a:solidFill>
                  <a:srgbClr val="79CB53"/>
                </a:solidFill>
                <a:latin typeface="Arial"/>
                <a:cs typeface="Arial"/>
              </a:rPr>
              <a:t> </a:t>
            </a:r>
            <a:r>
              <a:rPr sz="2800" spc="965" dirty="0">
                <a:solidFill>
                  <a:srgbClr val="79CB53"/>
                </a:solidFill>
                <a:latin typeface="Arial"/>
                <a:cs typeface="Arial"/>
              </a:rPr>
              <a:t>0</a:t>
            </a:r>
            <a:r>
              <a:rPr sz="2800" spc="-160" dirty="0">
                <a:solidFill>
                  <a:srgbClr val="79CB53"/>
                </a:solidFill>
                <a:latin typeface="Arial"/>
                <a:cs typeface="Arial"/>
              </a:rPr>
              <a:t> </a:t>
            </a:r>
            <a:r>
              <a:rPr sz="2800" spc="-95" dirty="0">
                <a:solidFill>
                  <a:srgbClr val="79CB53"/>
                </a:solidFill>
                <a:latin typeface="Arial"/>
                <a:cs typeface="Arial"/>
              </a:rPr>
              <a:t>1</a:t>
            </a:r>
            <a:r>
              <a:rPr sz="2800" spc="-160" dirty="0">
                <a:solidFill>
                  <a:srgbClr val="79CB53"/>
                </a:solidFill>
                <a:latin typeface="Arial"/>
                <a:cs typeface="Arial"/>
              </a:rPr>
              <a:t> </a:t>
            </a:r>
            <a:r>
              <a:rPr sz="2800" spc="965" dirty="0">
                <a:solidFill>
                  <a:srgbClr val="79CB53"/>
                </a:solidFill>
                <a:latin typeface="Arial"/>
                <a:cs typeface="Arial"/>
              </a:rPr>
              <a:t>0</a:t>
            </a:r>
            <a:r>
              <a:rPr sz="2800" spc="-160" dirty="0">
                <a:solidFill>
                  <a:srgbClr val="79CB53"/>
                </a:solidFill>
                <a:latin typeface="Arial"/>
                <a:cs typeface="Arial"/>
              </a:rPr>
              <a:t> </a:t>
            </a:r>
            <a:r>
              <a:rPr sz="2800" spc="-95" dirty="0">
                <a:solidFill>
                  <a:srgbClr val="79CB53"/>
                </a:solidFill>
                <a:latin typeface="Arial"/>
                <a:cs typeface="Arial"/>
              </a:rPr>
              <a:t>1</a:t>
            </a:r>
            <a:r>
              <a:rPr sz="2800" spc="-165" dirty="0">
                <a:solidFill>
                  <a:srgbClr val="79CB53"/>
                </a:solidFill>
                <a:latin typeface="Arial"/>
                <a:cs typeface="Arial"/>
              </a:rPr>
              <a:t> </a:t>
            </a:r>
            <a:r>
              <a:rPr sz="2800" spc="965" dirty="0">
                <a:solidFill>
                  <a:srgbClr val="79CB53"/>
                </a:solidFill>
                <a:latin typeface="Arial"/>
                <a:cs typeface="Arial"/>
              </a:rPr>
              <a:t>0</a:t>
            </a:r>
            <a:r>
              <a:rPr sz="2800" spc="-160" dirty="0">
                <a:solidFill>
                  <a:srgbClr val="79CB53"/>
                </a:solidFill>
                <a:latin typeface="Arial"/>
                <a:cs typeface="Arial"/>
              </a:rPr>
              <a:t> </a:t>
            </a:r>
            <a:r>
              <a:rPr sz="2800" spc="755" dirty="0">
                <a:solidFill>
                  <a:srgbClr val="79CB53"/>
                </a:solidFill>
                <a:latin typeface="Arial"/>
                <a:cs typeface="Arial"/>
              </a:rPr>
              <a:t>5</a:t>
            </a:r>
            <a:r>
              <a:rPr sz="2800" spc="-160" dirty="0">
                <a:solidFill>
                  <a:srgbClr val="79CB53"/>
                </a:solidFill>
                <a:latin typeface="Arial"/>
                <a:cs typeface="Arial"/>
              </a:rPr>
              <a:t> </a:t>
            </a:r>
            <a:r>
              <a:rPr sz="4400" spc="-150" dirty="0">
                <a:solidFill>
                  <a:srgbClr val="79CB53"/>
                </a:solidFill>
                <a:latin typeface="Trebuchet MS"/>
                <a:cs typeface="Trebuchet MS"/>
              </a:rPr>
              <a:t>)</a:t>
            </a:r>
            <a:endParaRPr sz="4400">
              <a:latin typeface="Trebuchet MS"/>
              <a:cs typeface="Trebuchet MS"/>
            </a:endParaRPr>
          </a:p>
          <a:p>
            <a:pPr marL="12700">
              <a:lnSpc>
                <a:spcPct val="100000"/>
              </a:lnSpc>
              <a:spcBef>
                <a:spcPts val="3384"/>
              </a:spcBef>
            </a:pPr>
            <a:r>
              <a:rPr sz="3650" spc="-114" dirty="0">
                <a:solidFill>
                  <a:srgbClr val="79CB53"/>
                </a:solidFill>
                <a:latin typeface="Trebuchet MS"/>
                <a:cs typeface="Trebuchet MS"/>
              </a:rPr>
              <a:t>TEAM</a:t>
            </a:r>
            <a:r>
              <a:rPr sz="3650" spc="40" dirty="0">
                <a:solidFill>
                  <a:srgbClr val="79CB53"/>
                </a:solidFill>
                <a:latin typeface="Trebuchet MS"/>
                <a:cs typeface="Trebuchet MS"/>
              </a:rPr>
              <a:t> MEMBERS</a:t>
            </a:r>
            <a:r>
              <a:rPr sz="3650" spc="40" dirty="0">
                <a:solidFill>
                  <a:srgbClr val="79CB53"/>
                </a:solidFill>
                <a:latin typeface="Arial"/>
                <a:cs typeface="Arial"/>
              </a:rPr>
              <a:t>:</a:t>
            </a:r>
            <a:endParaRPr sz="3650">
              <a:latin typeface="Arial"/>
              <a:cs typeface="Arial"/>
            </a:endParaRPr>
          </a:p>
          <a:p>
            <a:pPr marL="12700" marR="1627505">
              <a:lnSpc>
                <a:spcPct val="116700"/>
              </a:lnSpc>
            </a:pPr>
            <a:r>
              <a:rPr sz="3650" spc="-150" dirty="0">
                <a:solidFill>
                  <a:srgbClr val="79CB53"/>
                </a:solidFill>
                <a:latin typeface="Trebuchet MS"/>
                <a:cs typeface="Trebuchet MS"/>
              </a:rPr>
              <a:t>ALURU </a:t>
            </a:r>
            <a:r>
              <a:rPr sz="3650" spc="-220" dirty="0">
                <a:solidFill>
                  <a:srgbClr val="79CB53"/>
                </a:solidFill>
                <a:latin typeface="Trebuchet MS"/>
                <a:cs typeface="Trebuchet MS"/>
              </a:rPr>
              <a:t>LEELA </a:t>
            </a:r>
            <a:r>
              <a:rPr sz="3650" spc="-60" dirty="0">
                <a:solidFill>
                  <a:srgbClr val="79CB53"/>
                </a:solidFill>
                <a:latin typeface="Trebuchet MS"/>
                <a:cs typeface="Trebuchet MS"/>
              </a:rPr>
              <a:t>RANI </a:t>
            </a:r>
            <a:r>
              <a:rPr sz="3650" spc="-20" dirty="0">
                <a:solidFill>
                  <a:srgbClr val="79CB53"/>
                </a:solidFill>
                <a:latin typeface="Arial"/>
                <a:cs typeface="Arial"/>
              </a:rPr>
              <a:t>(</a:t>
            </a:r>
            <a:r>
              <a:rPr sz="3650" spc="-20" dirty="0">
                <a:solidFill>
                  <a:srgbClr val="79CB53"/>
                </a:solidFill>
                <a:latin typeface="Trebuchet MS"/>
                <a:cs typeface="Trebuchet MS"/>
              </a:rPr>
              <a:t>RA2011047010095</a:t>
            </a:r>
            <a:r>
              <a:rPr sz="3650" spc="-20" dirty="0">
                <a:solidFill>
                  <a:srgbClr val="79CB53"/>
                </a:solidFill>
                <a:latin typeface="Arial"/>
                <a:cs typeface="Arial"/>
              </a:rPr>
              <a:t>)  </a:t>
            </a:r>
            <a:r>
              <a:rPr sz="3650" spc="-80" dirty="0">
                <a:solidFill>
                  <a:srgbClr val="79CB53"/>
                </a:solidFill>
                <a:latin typeface="Trebuchet MS"/>
                <a:cs typeface="Trebuchet MS"/>
              </a:rPr>
              <a:t>NISHTHA </a:t>
            </a:r>
            <a:r>
              <a:rPr sz="3650" spc="-140" dirty="0">
                <a:solidFill>
                  <a:srgbClr val="79CB53"/>
                </a:solidFill>
                <a:latin typeface="Trebuchet MS"/>
                <a:cs typeface="Trebuchet MS"/>
              </a:rPr>
              <a:t>BAHIRAT </a:t>
            </a:r>
            <a:r>
              <a:rPr sz="3650" spc="-75" dirty="0">
                <a:solidFill>
                  <a:srgbClr val="79CB53"/>
                </a:solidFill>
                <a:latin typeface="Arial"/>
                <a:cs typeface="Arial"/>
              </a:rPr>
              <a:t>(</a:t>
            </a:r>
            <a:r>
              <a:rPr sz="3650" spc="-75" dirty="0">
                <a:solidFill>
                  <a:srgbClr val="79CB53"/>
                </a:solidFill>
                <a:latin typeface="Trebuchet MS"/>
                <a:cs typeface="Trebuchet MS"/>
              </a:rPr>
              <a:t>RA2011047010108</a:t>
            </a:r>
            <a:r>
              <a:rPr sz="3650" spc="-75" dirty="0">
                <a:solidFill>
                  <a:srgbClr val="79CB53"/>
                </a:solidFill>
                <a:latin typeface="Arial"/>
                <a:cs typeface="Arial"/>
              </a:rPr>
              <a:t>)  </a:t>
            </a:r>
            <a:r>
              <a:rPr sz="3650" spc="-70" dirty="0">
                <a:solidFill>
                  <a:srgbClr val="79CB53"/>
                </a:solidFill>
                <a:latin typeface="Trebuchet MS"/>
                <a:cs typeface="Trebuchet MS"/>
              </a:rPr>
              <a:t>SAIFEEN </a:t>
            </a:r>
            <a:r>
              <a:rPr sz="3650" spc="-25" dirty="0">
                <a:solidFill>
                  <a:srgbClr val="79CB53"/>
                </a:solidFill>
                <a:latin typeface="Trebuchet MS"/>
                <a:cs typeface="Trebuchet MS"/>
              </a:rPr>
              <a:t>NAAZ </a:t>
            </a:r>
            <a:r>
              <a:rPr sz="3650" spc="-90" dirty="0">
                <a:solidFill>
                  <a:srgbClr val="79CB53"/>
                </a:solidFill>
                <a:latin typeface="Arial"/>
                <a:cs typeface="Arial"/>
              </a:rPr>
              <a:t>(</a:t>
            </a:r>
            <a:r>
              <a:rPr sz="3650" spc="-90" dirty="0">
                <a:solidFill>
                  <a:srgbClr val="79CB53"/>
                </a:solidFill>
                <a:latin typeface="Trebuchet MS"/>
                <a:cs typeface="Trebuchet MS"/>
              </a:rPr>
              <a:t>RA2011047010127</a:t>
            </a:r>
            <a:r>
              <a:rPr sz="3650" spc="-90" dirty="0">
                <a:solidFill>
                  <a:srgbClr val="79CB53"/>
                </a:solidFill>
                <a:latin typeface="Arial"/>
                <a:cs typeface="Arial"/>
              </a:rPr>
              <a:t>)  </a:t>
            </a:r>
            <a:r>
              <a:rPr sz="3650" spc="-95" dirty="0">
                <a:solidFill>
                  <a:srgbClr val="79CB53"/>
                </a:solidFill>
                <a:latin typeface="Trebuchet MS"/>
                <a:cs typeface="Trebuchet MS"/>
              </a:rPr>
              <a:t>SHIVYA </a:t>
            </a:r>
            <a:r>
              <a:rPr sz="3650" spc="85" dirty="0">
                <a:solidFill>
                  <a:srgbClr val="79CB53"/>
                </a:solidFill>
                <a:latin typeface="Trebuchet MS"/>
                <a:cs typeface="Trebuchet MS"/>
              </a:rPr>
              <a:t>GARG</a:t>
            </a:r>
            <a:r>
              <a:rPr sz="3650" spc="175" dirty="0">
                <a:solidFill>
                  <a:srgbClr val="79CB53"/>
                </a:solidFill>
                <a:latin typeface="Trebuchet MS"/>
                <a:cs typeface="Trebuchet MS"/>
              </a:rPr>
              <a:t> </a:t>
            </a:r>
            <a:r>
              <a:rPr sz="3650" spc="-70" dirty="0">
                <a:solidFill>
                  <a:srgbClr val="79CB53"/>
                </a:solidFill>
                <a:latin typeface="Arial"/>
                <a:cs typeface="Arial"/>
              </a:rPr>
              <a:t>(</a:t>
            </a:r>
            <a:r>
              <a:rPr sz="3650" spc="-70" dirty="0">
                <a:solidFill>
                  <a:srgbClr val="79CB53"/>
                </a:solidFill>
                <a:latin typeface="Trebuchet MS"/>
                <a:cs typeface="Trebuchet MS"/>
              </a:rPr>
              <a:t>RA2011047010140</a:t>
            </a:r>
            <a:r>
              <a:rPr sz="3650" spc="-70" dirty="0">
                <a:solidFill>
                  <a:srgbClr val="79CB53"/>
                </a:solidFill>
                <a:latin typeface="Arial"/>
                <a:cs typeface="Arial"/>
              </a:rPr>
              <a:t>)</a:t>
            </a:r>
            <a:endParaRPr sz="3650">
              <a:latin typeface="Arial"/>
              <a:cs typeface="Arial"/>
            </a:endParaRPr>
          </a:p>
        </p:txBody>
      </p:sp>
      <p:sp>
        <p:nvSpPr>
          <p:cNvPr id="4" name="object 4"/>
          <p:cNvSpPr/>
          <p:nvPr/>
        </p:nvSpPr>
        <p:spPr>
          <a:xfrm>
            <a:off x="14395947" y="1028699"/>
            <a:ext cx="1828800" cy="571500"/>
          </a:xfrm>
          <a:custGeom>
            <a:avLst/>
            <a:gdLst/>
            <a:ahLst/>
            <a:cxnLst/>
            <a:rect l="l" t="t" r="r" b="b"/>
            <a:pathLst>
              <a:path w="1828800" h="571500">
                <a:moveTo>
                  <a:pt x="1828800" y="571500"/>
                </a:moveTo>
                <a:lnTo>
                  <a:pt x="0" y="571500"/>
                </a:lnTo>
                <a:lnTo>
                  <a:pt x="0" y="0"/>
                </a:lnTo>
                <a:lnTo>
                  <a:pt x="1828800" y="0"/>
                </a:lnTo>
                <a:lnTo>
                  <a:pt x="1828800" y="571500"/>
                </a:lnTo>
                <a:close/>
              </a:path>
            </a:pathLst>
          </a:custGeom>
          <a:solidFill>
            <a:srgbClr val="79CB53"/>
          </a:solidFill>
        </p:spPr>
        <p:txBody>
          <a:bodyPr wrap="square" lIns="0" tIns="0" rIns="0" bIns="0" rtlCol="0"/>
          <a:lstStyle/>
          <a:p>
            <a:endParaRPr/>
          </a:p>
        </p:txBody>
      </p:sp>
      <p:sp>
        <p:nvSpPr>
          <p:cNvPr id="5" name="object 5"/>
          <p:cNvSpPr/>
          <p:nvPr/>
        </p:nvSpPr>
        <p:spPr>
          <a:xfrm>
            <a:off x="1415363" y="9258330"/>
            <a:ext cx="111125" cy="1028700"/>
          </a:xfrm>
          <a:custGeom>
            <a:avLst/>
            <a:gdLst/>
            <a:ahLst/>
            <a:cxnLst/>
            <a:rect l="l" t="t" r="r" b="b"/>
            <a:pathLst>
              <a:path w="111125" h="1028700">
                <a:moveTo>
                  <a:pt x="0" y="1028669"/>
                </a:moveTo>
                <a:lnTo>
                  <a:pt x="0" y="0"/>
                </a:lnTo>
                <a:lnTo>
                  <a:pt x="110595" y="0"/>
                </a:lnTo>
                <a:lnTo>
                  <a:pt x="110595" y="1028669"/>
                </a:lnTo>
                <a:lnTo>
                  <a:pt x="0" y="1028669"/>
                </a:lnTo>
                <a:close/>
              </a:path>
            </a:pathLst>
          </a:custGeom>
          <a:solidFill>
            <a:srgbClr val="79CB53"/>
          </a:solidFill>
        </p:spPr>
        <p:txBody>
          <a:bodyPr wrap="square" lIns="0" tIns="0" rIns="0" bIns="0" rtlCol="0"/>
          <a:lstStyle/>
          <a:p>
            <a:endParaRPr/>
          </a:p>
        </p:txBody>
      </p:sp>
      <p:sp>
        <p:nvSpPr>
          <p:cNvPr id="6" name="object 6"/>
          <p:cNvSpPr/>
          <p:nvPr/>
        </p:nvSpPr>
        <p:spPr>
          <a:xfrm>
            <a:off x="15776874" y="1825535"/>
            <a:ext cx="898525" cy="899160"/>
          </a:xfrm>
          <a:custGeom>
            <a:avLst/>
            <a:gdLst/>
            <a:ahLst/>
            <a:cxnLst/>
            <a:rect l="l" t="t" r="r" b="b"/>
            <a:pathLst>
              <a:path w="898525" h="899160">
                <a:moveTo>
                  <a:pt x="449004" y="898676"/>
                </a:moveTo>
                <a:lnTo>
                  <a:pt x="400212" y="896032"/>
                </a:lnTo>
                <a:lnTo>
                  <a:pt x="352910" y="888284"/>
                </a:lnTo>
                <a:lnTo>
                  <a:pt x="307375" y="875708"/>
                </a:lnTo>
                <a:lnTo>
                  <a:pt x="263886" y="858581"/>
                </a:lnTo>
                <a:lnTo>
                  <a:pt x="222720" y="837181"/>
                </a:lnTo>
                <a:lnTo>
                  <a:pt x="184155" y="811783"/>
                </a:lnTo>
                <a:lnTo>
                  <a:pt x="148470" y="782666"/>
                </a:lnTo>
                <a:lnTo>
                  <a:pt x="115942" y="750104"/>
                </a:lnTo>
                <a:lnTo>
                  <a:pt x="86850" y="714376"/>
                </a:lnTo>
                <a:lnTo>
                  <a:pt x="61470" y="675758"/>
                </a:lnTo>
                <a:lnTo>
                  <a:pt x="40082" y="634527"/>
                </a:lnTo>
                <a:lnTo>
                  <a:pt x="22963" y="590959"/>
                </a:lnTo>
                <a:lnTo>
                  <a:pt x="10391" y="545331"/>
                </a:lnTo>
                <a:lnTo>
                  <a:pt x="2644" y="497921"/>
                </a:lnTo>
                <a:lnTo>
                  <a:pt x="0" y="449004"/>
                </a:lnTo>
                <a:lnTo>
                  <a:pt x="2644" y="400212"/>
                </a:lnTo>
                <a:lnTo>
                  <a:pt x="10391" y="352910"/>
                </a:lnTo>
                <a:lnTo>
                  <a:pt x="22963" y="307375"/>
                </a:lnTo>
                <a:lnTo>
                  <a:pt x="40082" y="263886"/>
                </a:lnTo>
                <a:lnTo>
                  <a:pt x="61470" y="222720"/>
                </a:lnTo>
                <a:lnTo>
                  <a:pt x="86850" y="184155"/>
                </a:lnTo>
                <a:lnTo>
                  <a:pt x="115942" y="148470"/>
                </a:lnTo>
                <a:lnTo>
                  <a:pt x="148470" y="115942"/>
                </a:lnTo>
                <a:lnTo>
                  <a:pt x="184155" y="86850"/>
                </a:lnTo>
                <a:lnTo>
                  <a:pt x="222720" y="61470"/>
                </a:lnTo>
                <a:lnTo>
                  <a:pt x="263886" y="40082"/>
                </a:lnTo>
                <a:lnTo>
                  <a:pt x="307375" y="22963"/>
                </a:lnTo>
                <a:lnTo>
                  <a:pt x="352910" y="10391"/>
                </a:lnTo>
                <a:lnTo>
                  <a:pt x="400212" y="2644"/>
                </a:lnTo>
                <a:lnTo>
                  <a:pt x="449004" y="0"/>
                </a:lnTo>
                <a:lnTo>
                  <a:pt x="497912" y="2644"/>
                </a:lnTo>
                <a:lnTo>
                  <a:pt x="545299" y="10391"/>
                </a:lnTo>
                <a:lnTo>
                  <a:pt x="590889" y="22963"/>
                </a:lnTo>
                <a:lnTo>
                  <a:pt x="634409" y="40082"/>
                </a:lnTo>
                <a:lnTo>
                  <a:pt x="675585" y="61470"/>
                </a:lnTo>
                <a:lnTo>
                  <a:pt x="714141" y="86850"/>
                </a:lnTo>
                <a:lnTo>
                  <a:pt x="749803" y="115942"/>
                </a:lnTo>
                <a:lnTo>
                  <a:pt x="782298" y="148470"/>
                </a:lnTo>
                <a:lnTo>
                  <a:pt x="811350" y="184155"/>
                </a:lnTo>
                <a:lnTo>
                  <a:pt x="836686" y="222720"/>
                </a:lnTo>
                <a:lnTo>
                  <a:pt x="849389" y="247219"/>
                </a:lnTo>
                <a:lnTo>
                  <a:pt x="449004" y="247219"/>
                </a:lnTo>
                <a:lnTo>
                  <a:pt x="402903" y="252576"/>
                </a:lnTo>
                <a:lnTo>
                  <a:pt x="360495" y="267821"/>
                </a:lnTo>
                <a:lnTo>
                  <a:pt x="323019" y="291715"/>
                </a:lnTo>
                <a:lnTo>
                  <a:pt x="291715" y="323019"/>
                </a:lnTo>
                <a:lnTo>
                  <a:pt x="267821" y="360495"/>
                </a:lnTo>
                <a:lnTo>
                  <a:pt x="252576" y="402903"/>
                </a:lnTo>
                <a:lnTo>
                  <a:pt x="247219" y="449004"/>
                </a:lnTo>
                <a:lnTo>
                  <a:pt x="252576" y="495105"/>
                </a:lnTo>
                <a:lnTo>
                  <a:pt x="267821" y="537513"/>
                </a:lnTo>
                <a:lnTo>
                  <a:pt x="291715" y="574988"/>
                </a:lnTo>
                <a:lnTo>
                  <a:pt x="323019" y="606292"/>
                </a:lnTo>
                <a:lnTo>
                  <a:pt x="360495" y="630187"/>
                </a:lnTo>
                <a:lnTo>
                  <a:pt x="402903" y="645432"/>
                </a:lnTo>
                <a:lnTo>
                  <a:pt x="449004" y="650789"/>
                </a:lnTo>
                <a:lnTo>
                  <a:pt x="849903" y="650789"/>
                </a:lnTo>
                <a:lnTo>
                  <a:pt x="836983" y="675758"/>
                </a:lnTo>
                <a:lnTo>
                  <a:pt x="811639" y="714376"/>
                </a:lnTo>
                <a:lnTo>
                  <a:pt x="782564" y="750104"/>
                </a:lnTo>
                <a:lnTo>
                  <a:pt x="750036" y="782666"/>
                </a:lnTo>
                <a:lnTo>
                  <a:pt x="714333" y="811783"/>
                </a:lnTo>
                <a:lnTo>
                  <a:pt x="675733" y="837181"/>
                </a:lnTo>
                <a:lnTo>
                  <a:pt x="634514" y="858581"/>
                </a:lnTo>
                <a:lnTo>
                  <a:pt x="590953" y="875708"/>
                </a:lnTo>
                <a:lnTo>
                  <a:pt x="545330" y="888284"/>
                </a:lnTo>
                <a:lnTo>
                  <a:pt x="497920" y="896032"/>
                </a:lnTo>
                <a:lnTo>
                  <a:pt x="449004" y="898676"/>
                </a:lnTo>
                <a:close/>
              </a:path>
              <a:path w="898525" h="899160">
                <a:moveTo>
                  <a:pt x="849903" y="650789"/>
                </a:moveTo>
                <a:lnTo>
                  <a:pt x="449004" y="650789"/>
                </a:lnTo>
                <a:lnTo>
                  <a:pt x="495105" y="645432"/>
                </a:lnTo>
                <a:lnTo>
                  <a:pt x="537513" y="630187"/>
                </a:lnTo>
                <a:lnTo>
                  <a:pt x="574988" y="606292"/>
                </a:lnTo>
                <a:lnTo>
                  <a:pt x="606292" y="574988"/>
                </a:lnTo>
                <a:lnTo>
                  <a:pt x="630187" y="537513"/>
                </a:lnTo>
                <a:lnTo>
                  <a:pt x="645432" y="495105"/>
                </a:lnTo>
                <a:lnTo>
                  <a:pt x="650789" y="449004"/>
                </a:lnTo>
                <a:lnTo>
                  <a:pt x="645467" y="402903"/>
                </a:lnTo>
                <a:lnTo>
                  <a:pt x="630303" y="360495"/>
                </a:lnTo>
                <a:lnTo>
                  <a:pt x="606503" y="323019"/>
                </a:lnTo>
                <a:lnTo>
                  <a:pt x="575269" y="291715"/>
                </a:lnTo>
                <a:lnTo>
                  <a:pt x="537805" y="267821"/>
                </a:lnTo>
                <a:lnTo>
                  <a:pt x="495315" y="252576"/>
                </a:lnTo>
                <a:lnTo>
                  <a:pt x="449004" y="247219"/>
                </a:lnTo>
                <a:lnTo>
                  <a:pt x="849389" y="247219"/>
                </a:lnTo>
                <a:lnTo>
                  <a:pt x="875109" y="307375"/>
                </a:lnTo>
                <a:lnTo>
                  <a:pt x="887648" y="352910"/>
                </a:lnTo>
                <a:lnTo>
                  <a:pt x="895372" y="400212"/>
                </a:lnTo>
                <a:lnTo>
                  <a:pt x="898008" y="449004"/>
                </a:lnTo>
                <a:lnTo>
                  <a:pt x="895489" y="497921"/>
                </a:lnTo>
                <a:lnTo>
                  <a:pt x="887849" y="545331"/>
                </a:lnTo>
                <a:lnTo>
                  <a:pt x="875366" y="590959"/>
                </a:lnTo>
                <a:lnTo>
                  <a:pt x="858318" y="634527"/>
                </a:lnTo>
                <a:lnTo>
                  <a:pt x="849903" y="650789"/>
                </a:lnTo>
                <a:close/>
              </a:path>
            </a:pathLst>
          </a:custGeom>
          <a:solidFill>
            <a:srgbClr val="79CB53"/>
          </a:solidFill>
        </p:spPr>
        <p:txBody>
          <a:bodyPr wrap="square" lIns="0" tIns="0" rIns="0" bIns="0" rtlCol="0"/>
          <a:lstStyle/>
          <a:p>
            <a:endParaRPr/>
          </a:p>
        </p:txBody>
      </p:sp>
      <p:sp>
        <p:nvSpPr>
          <p:cNvPr id="7" name="object 7"/>
          <p:cNvSpPr txBox="1"/>
          <p:nvPr/>
        </p:nvSpPr>
        <p:spPr>
          <a:xfrm>
            <a:off x="16813939" y="4568556"/>
            <a:ext cx="486409" cy="4702810"/>
          </a:xfrm>
          <a:prstGeom prst="rect">
            <a:avLst/>
          </a:prstGeom>
        </p:spPr>
        <p:txBody>
          <a:bodyPr vert="vert270" wrap="square" lIns="0" tIns="40005" rIns="0" bIns="0" rtlCol="0">
            <a:spAutoFit/>
          </a:bodyPr>
          <a:lstStyle/>
          <a:p>
            <a:pPr marL="12700">
              <a:lnSpc>
                <a:spcPct val="100000"/>
              </a:lnSpc>
              <a:spcBef>
                <a:spcPts val="315"/>
              </a:spcBef>
              <a:tabLst>
                <a:tab pos="1331595" algn="l"/>
                <a:tab pos="3548379" algn="l"/>
              </a:tabLst>
            </a:pPr>
            <a:r>
              <a:rPr sz="2400" spc="140" dirty="0">
                <a:solidFill>
                  <a:srgbClr val="79CB53"/>
                </a:solidFill>
                <a:latin typeface="Arial"/>
                <a:cs typeface="Arial"/>
              </a:rPr>
              <a:t>Garde</a:t>
            </a:r>
            <a:r>
              <a:rPr sz="2400" dirty="0">
                <a:solidFill>
                  <a:srgbClr val="79CB53"/>
                </a:solidFill>
                <a:latin typeface="Arial"/>
                <a:cs typeface="Arial"/>
              </a:rPr>
              <a:t>n	</a:t>
            </a:r>
            <a:r>
              <a:rPr sz="2400" spc="140" dirty="0">
                <a:solidFill>
                  <a:srgbClr val="79CB53"/>
                </a:solidFill>
                <a:latin typeface="Arial"/>
                <a:cs typeface="Arial"/>
              </a:rPr>
              <a:t>Managemen</a:t>
            </a:r>
            <a:r>
              <a:rPr sz="2400" dirty="0">
                <a:solidFill>
                  <a:srgbClr val="79CB53"/>
                </a:solidFill>
                <a:latin typeface="Arial"/>
                <a:cs typeface="Arial"/>
              </a:rPr>
              <a:t>t	</a:t>
            </a:r>
            <a:r>
              <a:rPr sz="2400" spc="140" dirty="0">
                <a:solidFill>
                  <a:srgbClr val="79CB53"/>
                </a:solidFill>
                <a:latin typeface="Arial"/>
                <a:cs typeface="Arial"/>
              </a:rPr>
              <a:t>Syste</a:t>
            </a:r>
            <a:r>
              <a:rPr sz="2400" dirty="0">
                <a:solidFill>
                  <a:srgbClr val="79CB53"/>
                </a:solidFill>
                <a:latin typeface="Arial"/>
                <a:cs typeface="Arial"/>
              </a:rPr>
              <a:t>m</a:t>
            </a:r>
            <a:endParaRPr sz="2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9CB53"/>
          </a:solidFill>
        </p:spPr>
        <p:txBody>
          <a:bodyPr wrap="square" lIns="0" tIns="0" rIns="0" bIns="0" rtlCol="0"/>
          <a:lstStyle/>
          <a:p>
            <a:endParaRPr/>
          </a:p>
        </p:txBody>
      </p:sp>
      <p:sp>
        <p:nvSpPr>
          <p:cNvPr id="3" name="object 3"/>
          <p:cNvSpPr txBox="1"/>
          <p:nvPr/>
        </p:nvSpPr>
        <p:spPr>
          <a:xfrm>
            <a:off x="16856726" y="2322580"/>
            <a:ext cx="358775" cy="3348354"/>
          </a:xfrm>
          <a:prstGeom prst="rect">
            <a:avLst/>
          </a:prstGeom>
        </p:spPr>
        <p:txBody>
          <a:bodyPr vert="vert" wrap="square" lIns="0" tIns="10795" rIns="0" bIns="0" rtlCol="0">
            <a:spAutoFit/>
          </a:bodyPr>
          <a:lstStyle/>
          <a:p>
            <a:pPr marL="12700">
              <a:lnSpc>
                <a:spcPts val="2735"/>
              </a:lnSpc>
              <a:spcBef>
                <a:spcPts val="85"/>
              </a:spcBef>
            </a:pPr>
            <a:r>
              <a:rPr sz="2600" spc="969" dirty="0">
                <a:solidFill>
                  <a:srgbClr val="F4F5EF"/>
                </a:solidFill>
                <a:latin typeface="Arial"/>
                <a:cs typeface="Arial"/>
              </a:rPr>
              <a:t>G</a:t>
            </a:r>
            <a:r>
              <a:rPr sz="2600" spc="-160" dirty="0">
                <a:solidFill>
                  <a:srgbClr val="F4F5EF"/>
                </a:solidFill>
                <a:latin typeface="Arial"/>
                <a:cs typeface="Arial"/>
              </a:rPr>
              <a:t> </a:t>
            </a:r>
            <a:r>
              <a:rPr sz="2600" spc="509" dirty="0">
                <a:solidFill>
                  <a:srgbClr val="F4F5EF"/>
                </a:solidFill>
                <a:latin typeface="Arial"/>
                <a:cs typeface="Arial"/>
              </a:rPr>
              <a:t>A</a:t>
            </a:r>
            <a:r>
              <a:rPr sz="2600" spc="-160" dirty="0">
                <a:solidFill>
                  <a:srgbClr val="F4F5EF"/>
                </a:solidFill>
                <a:latin typeface="Arial"/>
                <a:cs typeface="Arial"/>
              </a:rPr>
              <a:t> </a:t>
            </a:r>
            <a:r>
              <a:rPr sz="2600" spc="320" dirty="0">
                <a:solidFill>
                  <a:srgbClr val="F4F5EF"/>
                </a:solidFill>
                <a:latin typeface="Arial"/>
                <a:cs typeface="Arial"/>
              </a:rPr>
              <a:t>R</a:t>
            </a:r>
            <a:r>
              <a:rPr sz="2600" spc="-160" dirty="0">
                <a:solidFill>
                  <a:srgbClr val="F4F5EF"/>
                </a:solidFill>
                <a:latin typeface="Arial"/>
                <a:cs typeface="Arial"/>
              </a:rPr>
              <a:t> </a:t>
            </a:r>
            <a:r>
              <a:rPr sz="2600" spc="625" dirty="0">
                <a:solidFill>
                  <a:srgbClr val="F4F5EF"/>
                </a:solidFill>
                <a:latin typeface="Arial"/>
                <a:cs typeface="Arial"/>
              </a:rPr>
              <a:t>D</a:t>
            </a:r>
            <a:r>
              <a:rPr sz="2600" spc="-160" dirty="0">
                <a:solidFill>
                  <a:srgbClr val="F4F5EF"/>
                </a:solidFill>
                <a:latin typeface="Arial"/>
                <a:cs typeface="Arial"/>
              </a:rPr>
              <a:t> </a:t>
            </a:r>
            <a:r>
              <a:rPr sz="2600" spc="245" dirty="0">
                <a:solidFill>
                  <a:srgbClr val="F4F5EF"/>
                </a:solidFill>
                <a:latin typeface="Arial"/>
                <a:cs typeface="Arial"/>
              </a:rPr>
              <a:t>E</a:t>
            </a:r>
            <a:r>
              <a:rPr sz="2600" spc="-160" dirty="0">
                <a:solidFill>
                  <a:srgbClr val="F4F5EF"/>
                </a:solidFill>
                <a:latin typeface="Arial"/>
                <a:cs typeface="Arial"/>
              </a:rPr>
              <a:t> </a:t>
            </a:r>
            <a:r>
              <a:rPr sz="2600" spc="925" dirty="0">
                <a:solidFill>
                  <a:srgbClr val="F4F5EF"/>
                </a:solidFill>
                <a:latin typeface="Arial"/>
                <a:cs typeface="Arial"/>
              </a:rPr>
              <a:t>N</a:t>
            </a:r>
            <a:r>
              <a:rPr sz="2600" spc="-160" dirty="0">
                <a:solidFill>
                  <a:srgbClr val="F4F5EF"/>
                </a:solidFill>
                <a:latin typeface="Arial"/>
                <a:cs typeface="Arial"/>
              </a:rPr>
              <a:t> </a:t>
            </a:r>
            <a:r>
              <a:rPr sz="2600" spc="290" dirty="0">
                <a:solidFill>
                  <a:srgbClr val="F4F5EF"/>
                </a:solidFill>
                <a:latin typeface="Arial"/>
                <a:cs typeface="Arial"/>
              </a:rPr>
              <a:t>I</a:t>
            </a:r>
            <a:r>
              <a:rPr sz="2600" spc="-155" dirty="0">
                <a:solidFill>
                  <a:srgbClr val="F4F5EF"/>
                </a:solidFill>
                <a:latin typeface="Arial"/>
                <a:cs typeface="Arial"/>
              </a:rPr>
              <a:t> </a:t>
            </a:r>
            <a:r>
              <a:rPr sz="2600" spc="925" dirty="0">
                <a:solidFill>
                  <a:srgbClr val="F4F5EF"/>
                </a:solidFill>
                <a:latin typeface="Arial"/>
                <a:cs typeface="Arial"/>
              </a:rPr>
              <a:t>N</a:t>
            </a:r>
            <a:r>
              <a:rPr sz="2600" spc="-160" dirty="0">
                <a:solidFill>
                  <a:srgbClr val="F4F5EF"/>
                </a:solidFill>
                <a:latin typeface="Arial"/>
                <a:cs typeface="Arial"/>
              </a:rPr>
              <a:t> </a:t>
            </a:r>
            <a:r>
              <a:rPr sz="2600" spc="969" dirty="0">
                <a:solidFill>
                  <a:srgbClr val="F4F5EF"/>
                </a:solidFill>
                <a:latin typeface="Arial"/>
                <a:cs typeface="Arial"/>
              </a:rPr>
              <a:t>G</a:t>
            </a:r>
            <a:endParaRPr sz="2600">
              <a:latin typeface="Arial"/>
              <a:cs typeface="Arial"/>
            </a:endParaRPr>
          </a:p>
        </p:txBody>
      </p:sp>
      <p:sp>
        <p:nvSpPr>
          <p:cNvPr id="4" name="object 4"/>
          <p:cNvSpPr txBox="1"/>
          <p:nvPr/>
        </p:nvSpPr>
        <p:spPr>
          <a:xfrm>
            <a:off x="16856726" y="5921626"/>
            <a:ext cx="358775" cy="2294890"/>
          </a:xfrm>
          <a:prstGeom prst="rect">
            <a:avLst/>
          </a:prstGeom>
        </p:spPr>
        <p:txBody>
          <a:bodyPr vert="vert" wrap="square" lIns="0" tIns="10795" rIns="0" bIns="0" rtlCol="0">
            <a:spAutoFit/>
          </a:bodyPr>
          <a:lstStyle/>
          <a:p>
            <a:pPr marL="12700">
              <a:lnSpc>
                <a:spcPts val="2735"/>
              </a:lnSpc>
              <a:spcBef>
                <a:spcPts val="85"/>
              </a:spcBef>
            </a:pPr>
            <a:r>
              <a:rPr sz="2600" spc="1000" dirty="0">
                <a:solidFill>
                  <a:srgbClr val="F4F5EF"/>
                </a:solidFill>
                <a:latin typeface="Arial"/>
                <a:cs typeface="Arial"/>
              </a:rPr>
              <a:t>W</a:t>
            </a:r>
            <a:r>
              <a:rPr sz="2600" spc="-165" dirty="0">
                <a:solidFill>
                  <a:srgbClr val="F4F5EF"/>
                </a:solidFill>
                <a:latin typeface="Arial"/>
                <a:cs typeface="Arial"/>
              </a:rPr>
              <a:t> </a:t>
            </a:r>
            <a:r>
              <a:rPr sz="2600" spc="245" dirty="0">
                <a:solidFill>
                  <a:srgbClr val="F4F5EF"/>
                </a:solidFill>
                <a:latin typeface="Arial"/>
                <a:cs typeface="Arial"/>
              </a:rPr>
              <a:t>E</a:t>
            </a:r>
            <a:r>
              <a:rPr sz="2600" spc="-165" dirty="0">
                <a:solidFill>
                  <a:srgbClr val="F4F5EF"/>
                </a:solidFill>
                <a:latin typeface="Arial"/>
                <a:cs typeface="Arial"/>
              </a:rPr>
              <a:t> </a:t>
            </a:r>
            <a:r>
              <a:rPr sz="2600" spc="530" dirty="0">
                <a:solidFill>
                  <a:srgbClr val="F4F5EF"/>
                </a:solidFill>
                <a:latin typeface="Arial"/>
                <a:cs typeface="Arial"/>
              </a:rPr>
              <a:t>B</a:t>
            </a:r>
            <a:r>
              <a:rPr sz="2600" spc="-165" dirty="0">
                <a:solidFill>
                  <a:srgbClr val="F4F5EF"/>
                </a:solidFill>
                <a:latin typeface="Arial"/>
                <a:cs typeface="Arial"/>
              </a:rPr>
              <a:t> </a:t>
            </a:r>
            <a:r>
              <a:rPr sz="2600" spc="190" dirty="0">
                <a:solidFill>
                  <a:srgbClr val="F4F5EF"/>
                </a:solidFill>
                <a:latin typeface="Arial"/>
                <a:cs typeface="Arial"/>
              </a:rPr>
              <a:t>S</a:t>
            </a:r>
            <a:r>
              <a:rPr sz="2600" spc="-160" dirty="0">
                <a:solidFill>
                  <a:srgbClr val="F4F5EF"/>
                </a:solidFill>
                <a:latin typeface="Arial"/>
                <a:cs typeface="Arial"/>
              </a:rPr>
              <a:t> </a:t>
            </a:r>
            <a:r>
              <a:rPr sz="2600" spc="290" dirty="0">
                <a:solidFill>
                  <a:srgbClr val="F4F5EF"/>
                </a:solidFill>
                <a:latin typeface="Arial"/>
                <a:cs typeface="Arial"/>
              </a:rPr>
              <a:t>I</a:t>
            </a:r>
            <a:r>
              <a:rPr sz="2600" spc="-155" dirty="0">
                <a:solidFill>
                  <a:srgbClr val="F4F5EF"/>
                </a:solidFill>
                <a:latin typeface="Arial"/>
                <a:cs typeface="Arial"/>
              </a:rPr>
              <a:t> </a:t>
            </a:r>
            <a:r>
              <a:rPr sz="2600" spc="190" dirty="0">
                <a:solidFill>
                  <a:srgbClr val="F4F5EF"/>
                </a:solidFill>
                <a:latin typeface="Arial"/>
                <a:cs typeface="Arial"/>
              </a:rPr>
              <a:t>T</a:t>
            </a:r>
            <a:r>
              <a:rPr sz="2600" spc="-160" dirty="0">
                <a:solidFill>
                  <a:srgbClr val="F4F5EF"/>
                </a:solidFill>
                <a:latin typeface="Arial"/>
                <a:cs typeface="Arial"/>
              </a:rPr>
              <a:t> </a:t>
            </a:r>
            <a:r>
              <a:rPr sz="2600" spc="245" dirty="0">
                <a:solidFill>
                  <a:srgbClr val="F4F5EF"/>
                </a:solidFill>
                <a:latin typeface="Arial"/>
                <a:cs typeface="Arial"/>
              </a:rPr>
              <a:t>E</a:t>
            </a:r>
            <a:endParaRPr sz="2600">
              <a:latin typeface="Arial"/>
              <a:cs typeface="Arial"/>
            </a:endParaRPr>
          </a:p>
        </p:txBody>
      </p:sp>
      <p:sp>
        <p:nvSpPr>
          <p:cNvPr id="5" name="object 5"/>
          <p:cNvSpPr/>
          <p:nvPr/>
        </p:nvSpPr>
        <p:spPr>
          <a:xfrm>
            <a:off x="2046207" y="881752"/>
            <a:ext cx="14192249" cy="877250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5571318" y="3276574"/>
            <a:ext cx="8047355" cy="671830"/>
          </a:xfrm>
          <a:prstGeom prst="rect">
            <a:avLst/>
          </a:prstGeom>
        </p:spPr>
        <p:txBody>
          <a:bodyPr vert="horz" wrap="square" lIns="0" tIns="11430" rIns="0" bIns="0" rtlCol="0">
            <a:spAutoFit/>
          </a:bodyPr>
          <a:lstStyle/>
          <a:p>
            <a:pPr marL="12700">
              <a:lnSpc>
                <a:spcPct val="100000"/>
              </a:lnSpc>
              <a:spcBef>
                <a:spcPts val="90"/>
              </a:spcBef>
              <a:tabLst>
                <a:tab pos="3801110" algn="l"/>
              </a:tabLst>
            </a:pPr>
            <a:r>
              <a:rPr sz="4250" spc="705" dirty="0"/>
              <a:t>PR</a:t>
            </a:r>
            <a:r>
              <a:rPr sz="4250" spc="1730" dirty="0"/>
              <a:t>O</a:t>
            </a:r>
            <a:r>
              <a:rPr sz="4250" spc="1040" dirty="0"/>
              <a:t>B</a:t>
            </a:r>
            <a:r>
              <a:rPr sz="4250" spc="459" dirty="0"/>
              <a:t>L</a:t>
            </a:r>
            <a:r>
              <a:rPr sz="4250" spc="580" dirty="0"/>
              <a:t>E</a:t>
            </a:r>
            <a:r>
              <a:rPr sz="4250" spc="1695" dirty="0"/>
              <a:t>M</a:t>
            </a:r>
            <a:r>
              <a:rPr sz="4250" dirty="0"/>
              <a:t>	</a:t>
            </a:r>
            <a:r>
              <a:rPr sz="4250" spc="500" dirty="0"/>
              <a:t>S</a:t>
            </a:r>
            <a:r>
              <a:rPr sz="4250" spc="495" dirty="0"/>
              <a:t>T</a:t>
            </a:r>
            <a:r>
              <a:rPr sz="4250" spc="1015" dirty="0"/>
              <a:t>A</a:t>
            </a:r>
            <a:r>
              <a:rPr sz="4250" spc="495" dirty="0"/>
              <a:t>T</a:t>
            </a:r>
            <a:r>
              <a:rPr sz="4250" spc="580" dirty="0"/>
              <a:t>E</a:t>
            </a:r>
            <a:r>
              <a:rPr lang="en-US" sz="4250" spc="1910" dirty="0"/>
              <a:t>M</a:t>
            </a:r>
            <a:r>
              <a:rPr sz="4250" spc="580" dirty="0"/>
              <a:t>E</a:t>
            </a:r>
            <a:r>
              <a:rPr sz="4250" spc="1680" dirty="0"/>
              <a:t>N</a:t>
            </a:r>
            <a:r>
              <a:rPr sz="4250" spc="280" dirty="0"/>
              <a:t>T</a:t>
            </a:r>
            <a:endParaRPr sz="4250" dirty="0"/>
          </a:p>
        </p:txBody>
      </p:sp>
      <p:sp>
        <p:nvSpPr>
          <p:cNvPr id="7" name="object 7"/>
          <p:cNvSpPr txBox="1"/>
          <p:nvPr/>
        </p:nvSpPr>
        <p:spPr>
          <a:xfrm>
            <a:off x="5890597" y="4306515"/>
            <a:ext cx="7728076" cy="2959272"/>
          </a:xfrm>
          <a:prstGeom prst="rect">
            <a:avLst/>
          </a:prstGeom>
        </p:spPr>
        <p:txBody>
          <a:bodyPr vert="horz" wrap="square" lIns="0" tIns="12065" rIns="0" bIns="0" rtlCol="0">
            <a:spAutoFit/>
          </a:bodyPr>
          <a:lstStyle/>
          <a:p>
            <a:pPr marL="55880" marR="48260" algn="ctr">
              <a:lnSpc>
                <a:spcPct val="108400"/>
              </a:lnSpc>
              <a:spcBef>
                <a:spcPts val="95"/>
              </a:spcBef>
              <a:tabLst>
                <a:tab pos="879475" algn="l"/>
                <a:tab pos="1369060" algn="l"/>
                <a:tab pos="2426335" algn="l"/>
                <a:tab pos="2896235" algn="l"/>
                <a:tab pos="3293110" algn="l"/>
                <a:tab pos="4085590" algn="l"/>
                <a:tab pos="4909185" algn="l"/>
                <a:tab pos="5055870" algn="l"/>
                <a:tab pos="6379210" algn="l"/>
              </a:tabLst>
            </a:pPr>
            <a:r>
              <a:rPr lang="en-US" sz="3600" dirty="0">
                <a:solidFill>
                  <a:schemeClr val="bg1"/>
                </a:solidFill>
                <a:latin typeface="Arial"/>
                <a:cs typeface="Arial"/>
              </a:rPr>
              <a:t>People often forget to take care of their gardens owing to their busy schedules and also often lack the knowledge to take proper care of their plants</a:t>
            </a:r>
            <a:endParaRPr sz="3600" dirty="0">
              <a:solidFill>
                <a:schemeClr val="bg1"/>
              </a:solidFill>
              <a:latin typeface="Arial"/>
              <a:cs typeface="Arial"/>
            </a:endParaRPr>
          </a:p>
        </p:txBody>
      </p:sp>
      <p:sp>
        <p:nvSpPr>
          <p:cNvPr id="8" name="object 8"/>
          <p:cNvSpPr/>
          <p:nvPr/>
        </p:nvSpPr>
        <p:spPr>
          <a:xfrm>
            <a:off x="8859469" y="0"/>
            <a:ext cx="571500" cy="10287000"/>
          </a:xfrm>
          <a:custGeom>
            <a:avLst/>
            <a:gdLst/>
            <a:ahLst/>
            <a:cxnLst/>
            <a:rect l="l" t="t" r="r" b="b"/>
            <a:pathLst>
              <a:path w="571500" h="10287000">
                <a:moveTo>
                  <a:pt x="331000" y="8814244"/>
                </a:moveTo>
                <a:lnTo>
                  <a:pt x="220395" y="8814244"/>
                </a:lnTo>
                <a:lnTo>
                  <a:pt x="220395" y="10287000"/>
                </a:lnTo>
                <a:lnTo>
                  <a:pt x="331000" y="10287000"/>
                </a:lnTo>
                <a:lnTo>
                  <a:pt x="331000" y="8814244"/>
                </a:lnTo>
                <a:close/>
              </a:path>
              <a:path w="571500" h="10287000">
                <a:moveTo>
                  <a:pt x="571487" y="0"/>
                </a:moveTo>
                <a:lnTo>
                  <a:pt x="0" y="0"/>
                </a:lnTo>
                <a:lnTo>
                  <a:pt x="0" y="1669999"/>
                </a:lnTo>
                <a:lnTo>
                  <a:pt x="571487" y="1669999"/>
                </a:lnTo>
                <a:lnTo>
                  <a:pt x="571487" y="0"/>
                </a:lnTo>
                <a:close/>
              </a:path>
            </a:pathLst>
          </a:custGeom>
          <a:solidFill>
            <a:srgbClr val="E4FA52"/>
          </a:solidFill>
        </p:spPr>
        <p:txBody>
          <a:bodyPr wrap="square" lIns="0" tIns="0" rIns="0" bIns="0" rtlCol="0"/>
          <a:lstStyle/>
          <a:p>
            <a:endParaRPr/>
          </a:p>
        </p:txBody>
      </p:sp>
      <p:sp>
        <p:nvSpPr>
          <p:cNvPr id="9" name="object 9"/>
          <p:cNvSpPr txBox="1"/>
          <p:nvPr/>
        </p:nvSpPr>
        <p:spPr>
          <a:xfrm>
            <a:off x="723330" y="1702420"/>
            <a:ext cx="901700" cy="7480934"/>
          </a:xfrm>
          <a:prstGeom prst="rect">
            <a:avLst/>
          </a:prstGeom>
        </p:spPr>
        <p:txBody>
          <a:bodyPr vert="vert270" wrap="square" lIns="0" tIns="12700" rIns="0" bIns="0" rtlCol="0">
            <a:spAutoFit/>
          </a:bodyPr>
          <a:lstStyle/>
          <a:p>
            <a:pPr marL="2829560" marR="5080" indent="-2817495">
              <a:lnSpc>
                <a:spcPts val="3270"/>
              </a:lnSpc>
              <a:spcBef>
                <a:spcPts val="100"/>
              </a:spcBef>
              <a:tabLst>
                <a:tab pos="1838325" algn="l"/>
                <a:tab pos="2762885" algn="l"/>
                <a:tab pos="3703954" algn="l"/>
                <a:tab pos="3785235" algn="l"/>
                <a:tab pos="4260215" algn="l"/>
                <a:tab pos="5134610" algn="l"/>
                <a:tab pos="5770245" algn="l"/>
                <a:tab pos="6510020" algn="l"/>
                <a:tab pos="7145655" algn="l"/>
              </a:tabLst>
            </a:pPr>
            <a:r>
              <a:rPr sz="2400" spc="140" dirty="0">
                <a:solidFill>
                  <a:srgbClr val="F4F5EF"/>
                </a:solidFill>
                <a:latin typeface="Arial"/>
                <a:cs typeface="Arial"/>
              </a:rPr>
              <a:t>Gardenin</a:t>
            </a:r>
            <a:r>
              <a:rPr sz="2400" dirty="0">
                <a:solidFill>
                  <a:srgbClr val="F4F5EF"/>
                </a:solidFill>
                <a:latin typeface="Arial"/>
                <a:cs typeface="Arial"/>
              </a:rPr>
              <a:t>g	</a:t>
            </a:r>
            <a:r>
              <a:rPr sz="2400" spc="140" dirty="0">
                <a:solidFill>
                  <a:srgbClr val="F4F5EF"/>
                </a:solidFill>
                <a:latin typeface="Arial"/>
                <a:cs typeface="Arial"/>
              </a:rPr>
              <a:t>add</a:t>
            </a:r>
            <a:r>
              <a:rPr sz="2400" dirty="0">
                <a:solidFill>
                  <a:srgbClr val="F4F5EF"/>
                </a:solidFill>
                <a:latin typeface="Arial"/>
                <a:cs typeface="Arial"/>
              </a:rPr>
              <a:t>s	</a:t>
            </a:r>
            <a:r>
              <a:rPr sz="2400" spc="140" dirty="0">
                <a:solidFill>
                  <a:srgbClr val="F4F5EF"/>
                </a:solidFill>
                <a:latin typeface="Arial"/>
                <a:cs typeface="Arial"/>
              </a:rPr>
              <a:t>year</a:t>
            </a:r>
            <a:r>
              <a:rPr sz="2400" dirty="0">
                <a:solidFill>
                  <a:srgbClr val="F4F5EF"/>
                </a:solidFill>
                <a:latin typeface="Arial"/>
                <a:cs typeface="Arial"/>
              </a:rPr>
              <a:t>s		</a:t>
            </a:r>
            <a:r>
              <a:rPr sz="2400" spc="140" dirty="0">
                <a:solidFill>
                  <a:srgbClr val="F4F5EF"/>
                </a:solidFill>
                <a:latin typeface="Arial"/>
                <a:cs typeface="Arial"/>
              </a:rPr>
              <a:t>t</a:t>
            </a:r>
            <a:r>
              <a:rPr sz="2400" dirty="0">
                <a:solidFill>
                  <a:srgbClr val="F4F5EF"/>
                </a:solidFill>
                <a:latin typeface="Arial"/>
                <a:cs typeface="Arial"/>
              </a:rPr>
              <a:t>o	</a:t>
            </a:r>
            <a:r>
              <a:rPr sz="2400" spc="140" dirty="0">
                <a:solidFill>
                  <a:srgbClr val="F4F5EF"/>
                </a:solidFill>
                <a:latin typeface="Arial"/>
                <a:cs typeface="Arial"/>
              </a:rPr>
              <a:t>you</a:t>
            </a:r>
            <a:r>
              <a:rPr sz="2400" dirty="0">
                <a:solidFill>
                  <a:srgbClr val="F4F5EF"/>
                </a:solidFill>
                <a:latin typeface="Arial"/>
                <a:cs typeface="Arial"/>
              </a:rPr>
              <a:t>r	</a:t>
            </a:r>
            <a:r>
              <a:rPr sz="2400" spc="140" dirty="0">
                <a:solidFill>
                  <a:srgbClr val="F4F5EF"/>
                </a:solidFill>
                <a:latin typeface="Arial"/>
                <a:cs typeface="Arial"/>
              </a:rPr>
              <a:t>lif</a:t>
            </a:r>
            <a:r>
              <a:rPr sz="2400" dirty="0">
                <a:solidFill>
                  <a:srgbClr val="F4F5EF"/>
                </a:solidFill>
                <a:latin typeface="Arial"/>
                <a:cs typeface="Arial"/>
              </a:rPr>
              <a:t>e	</a:t>
            </a:r>
            <a:r>
              <a:rPr sz="2400" spc="140" dirty="0">
                <a:solidFill>
                  <a:srgbClr val="F4F5EF"/>
                </a:solidFill>
                <a:latin typeface="Arial"/>
                <a:cs typeface="Arial"/>
              </a:rPr>
              <a:t>an</a:t>
            </a:r>
            <a:r>
              <a:rPr sz="2400" dirty="0">
                <a:solidFill>
                  <a:srgbClr val="F4F5EF"/>
                </a:solidFill>
                <a:latin typeface="Arial"/>
                <a:cs typeface="Arial"/>
              </a:rPr>
              <a:t>d	</a:t>
            </a:r>
            <a:r>
              <a:rPr sz="2400" spc="140" dirty="0">
                <a:solidFill>
                  <a:srgbClr val="F4F5EF"/>
                </a:solidFill>
                <a:latin typeface="Arial"/>
                <a:cs typeface="Arial"/>
              </a:rPr>
              <a:t>lif</a:t>
            </a:r>
            <a:r>
              <a:rPr sz="2400" dirty="0">
                <a:solidFill>
                  <a:srgbClr val="F4F5EF"/>
                </a:solidFill>
                <a:latin typeface="Arial"/>
                <a:cs typeface="Arial"/>
              </a:rPr>
              <a:t>e	</a:t>
            </a:r>
            <a:r>
              <a:rPr sz="2400" spc="140" dirty="0">
                <a:solidFill>
                  <a:srgbClr val="F4F5EF"/>
                </a:solidFill>
                <a:latin typeface="Arial"/>
                <a:cs typeface="Arial"/>
              </a:rPr>
              <a:t>t</a:t>
            </a:r>
            <a:r>
              <a:rPr sz="2400" dirty="0">
                <a:solidFill>
                  <a:srgbClr val="F4F5EF"/>
                </a:solidFill>
                <a:latin typeface="Arial"/>
                <a:cs typeface="Arial"/>
              </a:rPr>
              <a:t>o  </a:t>
            </a:r>
            <a:r>
              <a:rPr sz="2400" spc="250" dirty="0">
                <a:solidFill>
                  <a:srgbClr val="F4F5EF"/>
                </a:solidFill>
                <a:latin typeface="Arial"/>
                <a:cs typeface="Arial"/>
              </a:rPr>
              <a:t>your	</a:t>
            </a:r>
            <a:r>
              <a:rPr sz="2400" spc="145" dirty="0">
                <a:solidFill>
                  <a:srgbClr val="F4F5EF"/>
                </a:solidFill>
                <a:latin typeface="Arial"/>
                <a:cs typeface="Arial"/>
              </a:rPr>
              <a:t>years.</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9CB53"/>
          </a:solidFill>
        </p:spPr>
        <p:txBody>
          <a:bodyPr wrap="square" lIns="0" tIns="0" rIns="0" bIns="0" rtlCol="0"/>
          <a:lstStyle/>
          <a:p>
            <a:endParaRPr lang="en-IN"/>
          </a:p>
        </p:txBody>
      </p:sp>
      <p:sp>
        <p:nvSpPr>
          <p:cNvPr id="3" name="object 3"/>
          <p:cNvSpPr txBox="1"/>
          <p:nvPr/>
        </p:nvSpPr>
        <p:spPr>
          <a:xfrm>
            <a:off x="9796187" y="2822230"/>
            <a:ext cx="7163434" cy="6298968"/>
          </a:xfrm>
          <a:prstGeom prst="rect">
            <a:avLst/>
          </a:prstGeom>
        </p:spPr>
        <p:txBody>
          <a:bodyPr vert="horz" wrap="square" lIns="0" tIns="11430" rIns="0" bIns="0" rtlCol="0">
            <a:spAutoFit/>
          </a:bodyPr>
          <a:lstStyle/>
          <a:p>
            <a:pPr marL="12700" marR="5080">
              <a:lnSpc>
                <a:spcPct val="116599"/>
              </a:lnSpc>
              <a:spcBef>
                <a:spcPts val="90"/>
              </a:spcBef>
            </a:pPr>
            <a:r>
              <a:rPr lang="en-US" sz="3200" dirty="0">
                <a:solidFill>
                  <a:schemeClr val="bg1"/>
                </a:solidFill>
                <a:latin typeface="Noto Sans"/>
                <a:cs typeface="Noto Sans"/>
              </a:rPr>
              <a:t>We build a website that can keep people informed about their plants and enable them to manage their gardens efficiently .</a:t>
            </a:r>
            <a:r>
              <a:rPr lang="en-US" sz="3200" dirty="0">
                <a:latin typeface="Noto Sans"/>
                <a:cs typeface="Noto Sans"/>
              </a:rPr>
              <a:t> </a:t>
            </a:r>
            <a:r>
              <a:rPr lang="en-US" sz="3200" dirty="0">
                <a:solidFill>
                  <a:schemeClr val="bg1"/>
                </a:solidFill>
                <a:latin typeface="Arial"/>
                <a:cs typeface="Arial"/>
              </a:rPr>
              <a:t>Users can view the list of plants they have added to their profile and, upon selection, view characteristics, possible diseases and prevention measures associated with that plant. Plants can be saved to favorites list and a reminder to water plants can be set in the settings</a:t>
            </a:r>
          </a:p>
        </p:txBody>
      </p:sp>
      <p:grpSp>
        <p:nvGrpSpPr>
          <p:cNvPr id="4" name="object 4"/>
          <p:cNvGrpSpPr/>
          <p:nvPr/>
        </p:nvGrpSpPr>
        <p:grpSpPr>
          <a:xfrm>
            <a:off x="1287136" y="1175674"/>
            <a:ext cx="6417310" cy="7938134"/>
            <a:chOff x="1287136" y="1175674"/>
            <a:chExt cx="6417310" cy="7938134"/>
          </a:xfrm>
        </p:grpSpPr>
        <p:sp>
          <p:nvSpPr>
            <p:cNvPr id="5" name="object 5"/>
            <p:cNvSpPr/>
            <p:nvPr/>
          </p:nvSpPr>
          <p:spPr>
            <a:xfrm>
              <a:off x="1287136" y="1175674"/>
              <a:ext cx="5600699" cy="793429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066038" y="8542263"/>
              <a:ext cx="1638300" cy="571500"/>
            </a:xfrm>
            <a:custGeom>
              <a:avLst/>
              <a:gdLst/>
              <a:ahLst/>
              <a:cxnLst/>
              <a:rect l="l" t="t" r="r" b="b"/>
              <a:pathLst>
                <a:path w="1638300" h="571500">
                  <a:moveTo>
                    <a:pt x="1638300" y="571500"/>
                  </a:moveTo>
                  <a:lnTo>
                    <a:pt x="0" y="571500"/>
                  </a:lnTo>
                  <a:lnTo>
                    <a:pt x="0" y="0"/>
                  </a:lnTo>
                  <a:lnTo>
                    <a:pt x="1638300" y="0"/>
                  </a:lnTo>
                  <a:lnTo>
                    <a:pt x="1638300" y="571500"/>
                  </a:lnTo>
                  <a:close/>
                </a:path>
              </a:pathLst>
            </a:custGeom>
            <a:solidFill>
              <a:srgbClr val="E4FA52"/>
            </a:solidFill>
          </p:spPr>
          <p:txBody>
            <a:bodyPr wrap="square" lIns="0" tIns="0" rIns="0" bIns="0" rtlCol="0"/>
            <a:lstStyle/>
            <a:p>
              <a:endParaRPr/>
            </a:p>
          </p:txBody>
        </p:sp>
      </p:grpSp>
      <p:sp>
        <p:nvSpPr>
          <p:cNvPr id="7" name="object 7"/>
          <p:cNvSpPr txBox="1">
            <a:spLocks noGrp="1"/>
          </p:cNvSpPr>
          <p:nvPr>
            <p:ph type="title"/>
          </p:nvPr>
        </p:nvSpPr>
        <p:spPr>
          <a:xfrm>
            <a:off x="10896600" y="1199919"/>
            <a:ext cx="3998595" cy="1203325"/>
          </a:xfrm>
          <a:prstGeom prst="rect">
            <a:avLst/>
          </a:prstGeom>
        </p:spPr>
        <p:txBody>
          <a:bodyPr vert="horz" wrap="square" lIns="0" tIns="15875" rIns="0" bIns="0" rtlCol="0">
            <a:spAutoFit/>
          </a:bodyPr>
          <a:lstStyle/>
          <a:p>
            <a:pPr marL="12700">
              <a:lnSpc>
                <a:spcPct val="100000"/>
              </a:lnSpc>
              <a:spcBef>
                <a:spcPts val="125"/>
              </a:spcBef>
            </a:pPr>
            <a:r>
              <a:rPr spc="-75" dirty="0"/>
              <a:t>A</a:t>
            </a:r>
            <a:r>
              <a:rPr spc="430" dirty="0"/>
              <a:t>b</a:t>
            </a:r>
            <a:r>
              <a:rPr spc="-575" dirty="0"/>
              <a:t>s</a:t>
            </a:r>
            <a:r>
              <a:rPr spc="875" dirty="0"/>
              <a:t>t</a:t>
            </a:r>
            <a:r>
              <a:rPr spc="525" dirty="0"/>
              <a:t>r</a:t>
            </a:r>
            <a:r>
              <a:rPr spc="509" dirty="0"/>
              <a:t>a</a:t>
            </a:r>
            <a:r>
              <a:rPr spc="645" dirty="0"/>
              <a:t>c</a:t>
            </a:r>
            <a:r>
              <a:rPr spc="655" dirty="0"/>
              <a:t>t</a:t>
            </a:r>
          </a:p>
        </p:txBody>
      </p:sp>
      <p:sp>
        <p:nvSpPr>
          <p:cNvPr id="8" name="object 8"/>
          <p:cNvSpPr/>
          <p:nvPr/>
        </p:nvSpPr>
        <p:spPr>
          <a:xfrm>
            <a:off x="16904059" y="3"/>
            <a:ext cx="111125" cy="1179830"/>
          </a:xfrm>
          <a:custGeom>
            <a:avLst/>
            <a:gdLst/>
            <a:ahLst/>
            <a:cxnLst/>
            <a:rect l="l" t="t" r="r" b="b"/>
            <a:pathLst>
              <a:path w="111125" h="1179830">
                <a:moveTo>
                  <a:pt x="0" y="1179407"/>
                </a:moveTo>
                <a:lnTo>
                  <a:pt x="0" y="0"/>
                </a:lnTo>
                <a:lnTo>
                  <a:pt x="110595" y="0"/>
                </a:lnTo>
                <a:lnTo>
                  <a:pt x="110595" y="1179407"/>
                </a:lnTo>
                <a:lnTo>
                  <a:pt x="0" y="1179407"/>
                </a:lnTo>
                <a:close/>
              </a:path>
            </a:pathLst>
          </a:custGeom>
          <a:solidFill>
            <a:srgbClr val="F4F5EF"/>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4089" y="341214"/>
            <a:ext cx="10871835" cy="1203325"/>
          </a:xfrm>
          <a:prstGeom prst="rect">
            <a:avLst/>
          </a:prstGeom>
        </p:spPr>
        <p:txBody>
          <a:bodyPr vert="horz" wrap="square" lIns="0" tIns="15875" rIns="0" bIns="0" rtlCol="0">
            <a:spAutoFit/>
          </a:bodyPr>
          <a:lstStyle/>
          <a:p>
            <a:pPr marL="12700">
              <a:lnSpc>
                <a:spcPct val="100000"/>
              </a:lnSpc>
              <a:spcBef>
                <a:spcPts val="125"/>
              </a:spcBef>
            </a:pPr>
            <a:r>
              <a:rPr spc="-405" dirty="0">
                <a:solidFill>
                  <a:srgbClr val="79CB53"/>
                </a:solidFill>
              </a:rPr>
              <a:t>PROJECT</a:t>
            </a:r>
            <a:r>
              <a:rPr spc="285" dirty="0">
                <a:solidFill>
                  <a:srgbClr val="79CB53"/>
                </a:solidFill>
              </a:rPr>
              <a:t> </a:t>
            </a:r>
            <a:r>
              <a:rPr spc="-265" dirty="0">
                <a:solidFill>
                  <a:srgbClr val="79CB53"/>
                </a:solidFill>
              </a:rPr>
              <a:t>DESCRIPTION</a:t>
            </a:r>
          </a:p>
        </p:txBody>
      </p:sp>
      <p:sp>
        <p:nvSpPr>
          <p:cNvPr id="3" name="object 3"/>
          <p:cNvSpPr/>
          <p:nvPr/>
        </p:nvSpPr>
        <p:spPr>
          <a:xfrm>
            <a:off x="16761970" y="0"/>
            <a:ext cx="111125" cy="1710689"/>
          </a:xfrm>
          <a:custGeom>
            <a:avLst/>
            <a:gdLst/>
            <a:ahLst/>
            <a:cxnLst/>
            <a:rect l="l" t="t" r="r" b="b"/>
            <a:pathLst>
              <a:path w="111125" h="1710689">
                <a:moveTo>
                  <a:pt x="110595" y="0"/>
                </a:moveTo>
                <a:lnTo>
                  <a:pt x="110595" y="1710165"/>
                </a:lnTo>
                <a:lnTo>
                  <a:pt x="0" y="1710165"/>
                </a:lnTo>
                <a:lnTo>
                  <a:pt x="0" y="0"/>
                </a:lnTo>
                <a:lnTo>
                  <a:pt x="110595" y="0"/>
                </a:lnTo>
                <a:close/>
              </a:path>
            </a:pathLst>
          </a:custGeom>
          <a:solidFill>
            <a:srgbClr val="79CB53"/>
          </a:solidFill>
        </p:spPr>
        <p:txBody>
          <a:bodyPr wrap="square" lIns="0" tIns="0" rIns="0" bIns="0" rtlCol="0"/>
          <a:lstStyle/>
          <a:p>
            <a:endParaRPr/>
          </a:p>
        </p:txBody>
      </p:sp>
      <p:sp>
        <p:nvSpPr>
          <p:cNvPr id="4" name="object 4"/>
          <p:cNvSpPr/>
          <p:nvPr/>
        </p:nvSpPr>
        <p:spPr>
          <a:xfrm>
            <a:off x="15568665" y="634145"/>
            <a:ext cx="791845" cy="792480"/>
          </a:xfrm>
          <a:custGeom>
            <a:avLst/>
            <a:gdLst/>
            <a:ahLst/>
            <a:cxnLst/>
            <a:rect l="l" t="t" r="r" b="b"/>
            <a:pathLst>
              <a:path w="791844" h="792480">
                <a:moveTo>
                  <a:pt x="395727" y="792043"/>
                </a:moveTo>
                <a:lnTo>
                  <a:pt x="349700" y="789371"/>
                </a:lnTo>
                <a:lnTo>
                  <a:pt x="305201" y="781554"/>
                </a:lnTo>
                <a:lnTo>
                  <a:pt x="262530" y="768894"/>
                </a:lnTo>
                <a:lnTo>
                  <a:pt x="221988" y="751690"/>
                </a:lnTo>
                <a:lnTo>
                  <a:pt x="183878" y="730241"/>
                </a:lnTo>
                <a:lnTo>
                  <a:pt x="148500" y="704849"/>
                </a:lnTo>
                <a:lnTo>
                  <a:pt x="116156" y="675813"/>
                </a:lnTo>
                <a:lnTo>
                  <a:pt x="87147" y="643432"/>
                </a:lnTo>
                <a:lnTo>
                  <a:pt x="61774" y="608008"/>
                </a:lnTo>
                <a:lnTo>
                  <a:pt x="40339" y="569839"/>
                </a:lnTo>
                <a:lnTo>
                  <a:pt x="23142" y="529227"/>
                </a:lnTo>
                <a:lnTo>
                  <a:pt x="10486" y="486471"/>
                </a:lnTo>
                <a:lnTo>
                  <a:pt x="2671" y="441871"/>
                </a:lnTo>
                <a:lnTo>
                  <a:pt x="0" y="395727"/>
                </a:lnTo>
                <a:lnTo>
                  <a:pt x="2671" y="349700"/>
                </a:lnTo>
                <a:lnTo>
                  <a:pt x="10486" y="305201"/>
                </a:lnTo>
                <a:lnTo>
                  <a:pt x="23142" y="262530"/>
                </a:lnTo>
                <a:lnTo>
                  <a:pt x="40339" y="221988"/>
                </a:lnTo>
                <a:lnTo>
                  <a:pt x="61774" y="183878"/>
                </a:lnTo>
                <a:lnTo>
                  <a:pt x="87147" y="148500"/>
                </a:lnTo>
                <a:lnTo>
                  <a:pt x="116156" y="116156"/>
                </a:lnTo>
                <a:lnTo>
                  <a:pt x="148500" y="87147"/>
                </a:lnTo>
                <a:lnTo>
                  <a:pt x="183878" y="61774"/>
                </a:lnTo>
                <a:lnTo>
                  <a:pt x="221988" y="40339"/>
                </a:lnTo>
                <a:lnTo>
                  <a:pt x="262530" y="23142"/>
                </a:lnTo>
                <a:lnTo>
                  <a:pt x="305201" y="10486"/>
                </a:lnTo>
                <a:lnTo>
                  <a:pt x="349700" y="2671"/>
                </a:lnTo>
                <a:lnTo>
                  <a:pt x="395727" y="0"/>
                </a:lnTo>
                <a:lnTo>
                  <a:pt x="441862" y="2671"/>
                </a:lnTo>
                <a:lnTo>
                  <a:pt x="486438" y="10486"/>
                </a:lnTo>
                <a:lnTo>
                  <a:pt x="529157" y="23142"/>
                </a:lnTo>
                <a:lnTo>
                  <a:pt x="569723" y="40339"/>
                </a:lnTo>
                <a:lnTo>
                  <a:pt x="607836" y="61774"/>
                </a:lnTo>
                <a:lnTo>
                  <a:pt x="643200" y="87147"/>
                </a:lnTo>
                <a:lnTo>
                  <a:pt x="675518" y="116156"/>
                </a:lnTo>
                <a:lnTo>
                  <a:pt x="704492" y="148500"/>
                </a:lnTo>
                <a:lnTo>
                  <a:pt x="729824" y="183878"/>
                </a:lnTo>
                <a:lnTo>
                  <a:pt x="748914" y="217885"/>
                </a:lnTo>
                <a:lnTo>
                  <a:pt x="395727" y="217885"/>
                </a:lnTo>
                <a:lnTo>
                  <a:pt x="348611" y="224270"/>
                </a:lnTo>
                <a:lnTo>
                  <a:pt x="306173" y="242269"/>
                </a:lnTo>
                <a:lnTo>
                  <a:pt x="270148" y="270148"/>
                </a:lnTo>
                <a:lnTo>
                  <a:pt x="242269" y="306173"/>
                </a:lnTo>
                <a:lnTo>
                  <a:pt x="224270" y="348611"/>
                </a:lnTo>
                <a:lnTo>
                  <a:pt x="217885" y="395727"/>
                </a:lnTo>
                <a:lnTo>
                  <a:pt x="224270" y="442842"/>
                </a:lnTo>
                <a:lnTo>
                  <a:pt x="242269" y="485280"/>
                </a:lnTo>
                <a:lnTo>
                  <a:pt x="270148" y="521305"/>
                </a:lnTo>
                <a:lnTo>
                  <a:pt x="306173" y="549184"/>
                </a:lnTo>
                <a:lnTo>
                  <a:pt x="348611" y="567183"/>
                </a:lnTo>
                <a:lnTo>
                  <a:pt x="395727" y="573568"/>
                </a:lnTo>
                <a:lnTo>
                  <a:pt x="749385" y="573568"/>
                </a:lnTo>
                <a:lnTo>
                  <a:pt x="730085" y="608008"/>
                </a:lnTo>
                <a:lnTo>
                  <a:pt x="704739" y="643432"/>
                </a:lnTo>
                <a:lnTo>
                  <a:pt x="675739" y="675813"/>
                </a:lnTo>
                <a:lnTo>
                  <a:pt x="643386" y="704849"/>
                </a:lnTo>
                <a:lnTo>
                  <a:pt x="607981" y="730241"/>
                </a:lnTo>
                <a:lnTo>
                  <a:pt x="569826" y="751690"/>
                </a:lnTo>
                <a:lnTo>
                  <a:pt x="529221" y="768894"/>
                </a:lnTo>
                <a:lnTo>
                  <a:pt x="486469" y="781554"/>
                </a:lnTo>
                <a:lnTo>
                  <a:pt x="441870" y="789371"/>
                </a:lnTo>
                <a:lnTo>
                  <a:pt x="395727" y="792043"/>
                </a:lnTo>
                <a:close/>
              </a:path>
              <a:path w="791844" h="792480">
                <a:moveTo>
                  <a:pt x="749385" y="573568"/>
                </a:moveTo>
                <a:lnTo>
                  <a:pt x="395727" y="573568"/>
                </a:lnTo>
                <a:lnTo>
                  <a:pt x="442842" y="567183"/>
                </a:lnTo>
                <a:lnTo>
                  <a:pt x="485280" y="549184"/>
                </a:lnTo>
                <a:lnTo>
                  <a:pt x="521305" y="521305"/>
                </a:lnTo>
                <a:lnTo>
                  <a:pt x="549184" y="485280"/>
                </a:lnTo>
                <a:lnTo>
                  <a:pt x="567183" y="442842"/>
                </a:lnTo>
                <a:lnTo>
                  <a:pt x="573568" y="395727"/>
                </a:lnTo>
                <a:lnTo>
                  <a:pt x="567224" y="348611"/>
                </a:lnTo>
                <a:lnTo>
                  <a:pt x="549315" y="306173"/>
                </a:lnTo>
                <a:lnTo>
                  <a:pt x="521526" y="270148"/>
                </a:lnTo>
                <a:lnTo>
                  <a:pt x="485542" y="242269"/>
                </a:lnTo>
                <a:lnTo>
                  <a:pt x="443047" y="224270"/>
                </a:lnTo>
                <a:lnTo>
                  <a:pt x="395727" y="217885"/>
                </a:lnTo>
                <a:lnTo>
                  <a:pt x="748914" y="217885"/>
                </a:lnTo>
                <a:lnTo>
                  <a:pt x="768375" y="262530"/>
                </a:lnTo>
                <a:lnTo>
                  <a:pt x="780998" y="305201"/>
                </a:lnTo>
                <a:lnTo>
                  <a:pt x="788790" y="349700"/>
                </a:lnTo>
                <a:lnTo>
                  <a:pt x="791454" y="395727"/>
                </a:lnTo>
                <a:lnTo>
                  <a:pt x="788899" y="441871"/>
                </a:lnTo>
                <a:lnTo>
                  <a:pt x="781184" y="486471"/>
                </a:lnTo>
                <a:lnTo>
                  <a:pt x="768609" y="529227"/>
                </a:lnTo>
                <a:lnTo>
                  <a:pt x="751475" y="569839"/>
                </a:lnTo>
                <a:lnTo>
                  <a:pt x="749385" y="573568"/>
                </a:lnTo>
                <a:close/>
              </a:path>
            </a:pathLst>
          </a:custGeom>
          <a:solidFill>
            <a:srgbClr val="79CB53"/>
          </a:solidFill>
        </p:spPr>
        <p:txBody>
          <a:bodyPr wrap="square" lIns="0" tIns="0" rIns="0" bIns="0" rtlCol="0"/>
          <a:lstStyle/>
          <a:p>
            <a:endParaRPr/>
          </a:p>
        </p:txBody>
      </p:sp>
      <p:sp>
        <p:nvSpPr>
          <p:cNvPr id="5" name="object 5"/>
          <p:cNvSpPr txBox="1"/>
          <p:nvPr/>
        </p:nvSpPr>
        <p:spPr>
          <a:xfrm>
            <a:off x="381000" y="3086100"/>
            <a:ext cx="17138015" cy="6897786"/>
          </a:xfrm>
          <a:prstGeom prst="rect">
            <a:avLst/>
          </a:prstGeom>
        </p:spPr>
        <p:txBody>
          <a:bodyPr vert="horz" wrap="square" lIns="0" tIns="11430" rIns="0" bIns="0" rtlCol="0">
            <a:spAutoFit/>
          </a:bodyPr>
          <a:lstStyle/>
          <a:p>
            <a:pPr marL="215900" marR="208279" indent="-635" algn="ctr">
              <a:lnSpc>
                <a:spcPct val="116900"/>
              </a:lnSpc>
              <a:spcBef>
                <a:spcPts val="90"/>
              </a:spcBef>
            </a:pPr>
            <a:r>
              <a:rPr lang="en-US" sz="3850" dirty="0">
                <a:latin typeface="Noto Sans"/>
                <a:cs typeface="Noto Sans"/>
              </a:rPr>
              <a:t>To access their plant list, a user must first log into their account with their username and password. New users can sign up for an account and add their plants to the list. The logged-in user will be taken to the dashboard, where they will be able to view and update their plant lists. The user can view the characteristics, potential diseases, and prevention measures of any plant name in the list by selecting it from the list. The user can even switch to the "Know any plant" webpage from the dashboard, where they can obtain any kind of information about any kind of plant. The user is also reminded to water their plant on a daily basis.</a:t>
            </a:r>
            <a:endParaRPr sz="3850" dirty="0">
              <a:latin typeface="Noto Sans"/>
              <a:cs typeface="No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9CB53"/>
          </a:solidFill>
        </p:spPr>
        <p:txBody>
          <a:bodyPr wrap="square" lIns="0" tIns="0" rIns="0" bIns="0" rtlCol="0"/>
          <a:lstStyle/>
          <a:p>
            <a:endParaRPr/>
          </a:p>
        </p:txBody>
      </p:sp>
      <p:grpSp>
        <p:nvGrpSpPr>
          <p:cNvPr id="3" name="object 3"/>
          <p:cNvGrpSpPr/>
          <p:nvPr/>
        </p:nvGrpSpPr>
        <p:grpSpPr>
          <a:xfrm>
            <a:off x="304801" y="1028699"/>
            <a:ext cx="9406438" cy="8481695"/>
            <a:chOff x="1070689" y="1028699"/>
            <a:chExt cx="9244330" cy="8481695"/>
          </a:xfrm>
        </p:grpSpPr>
        <p:sp>
          <p:nvSpPr>
            <p:cNvPr id="4" name="object 4"/>
            <p:cNvSpPr/>
            <p:nvPr/>
          </p:nvSpPr>
          <p:spPr>
            <a:xfrm>
              <a:off x="1070689" y="1280629"/>
              <a:ext cx="8963025" cy="8229600"/>
            </a:xfrm>
            <a:custGeom>
              <a:avLst/>
              <a:gdLst/>
              <a:ahLst/>
              <a:cxnLst/>
              <a:rect l="l" t="t" r="r" b="b"/>
              <a:pathLst>
                <a:path w="8963025" h="8229600">
                  <a:moveTo>
                    <a:pt x="8963025" y="8229600"/>
                  </a:moveTo>
                  <a:lnTo>
                    <a:pt x="0" y="8229600"/>
                  </a:lnTo>
                  <a:lnTo>
                    <a:pt x="0" y="0"/>
                  </a:lnTo>
                  <a:lnTo>
                    <a:pt x="8963025" y="0"/>
                  </a:lnTo>
                  <a:lnTo>
                    <a:pt x="8963025" y="8229600"/>
                  </a:lnTo>
                  <a:close/>
                </a:path>
              </a:pathLst>
            </a:custGeom>
            <a:solidFill>
              <a:srgbClr val="F4F5EF"/>
            </a:solidFill>
          </p:spPr>
          <p:txBody>
            <a:bodyPr wrap="square" lIns="0" tIns="0" rIns="0" bIns="0" rtlCol="0"/>
            <a:lstStyle/>
            <a:p>
              <a:endParaRPr/>
            </a:p>
          </p:txBody>
        </p:sp>
        <p:sp>
          <p:nvSpPr>
            <p:cNvPr id="5" name="object 5"/>
            <p:cNvSpPr/>
            <p:nvPr/>
          </p:nvSpPr>
          <p:spPr>
            <a:xfrm>
              <a:off x="1322975" y="1028699"/>
              <a:ext cx="8991599" cy="822959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0314574" y="1364587"/>
            <a:ext cx="7668626" cy="1200970"/>
          </a:xfrm>
          <a:prstGeom prst="rect">
            <a:avLst/>
          </a:prstGeom>
        </p:spPr>
        <p:txBody>
          <a:bodyPr vert="horz" wrap="square" lIns="0" tIns="15875" rIns="0" bIns="0" rtlCol="0">
            <a:spAutoFit/>
          </a:bodyPr>
          <a:lstStyle/>
          <a:p>
            <a:pPr marL="12700">
              <a:lnSpc>
                <a:spcPct val="100000"/>
              </a:lnSpc>
              <a:spcBef>
                <a:spcPts val="125"/>
              </a:spcBef>
            </a:pPr>
            <a:r>
              <a:rPr lang="en-IN" spc="285" dirty="0"/>
              <a:t>Model</a:t>
            </a:r>
            <a:r>
              <a:rPr lang="en-IN" spc="265" dirty="0"/>
              <a:t> Selected</a:t>
            </a:r>
            <a:endParaRPr lang="en-IN" spc="-40" dirty="0"/>
          </a:p>
        </p:txBody>
      </p:sp>
      <p:sp>
        <p:nvSpPr>
          <p:cNvPr id="7" name="object 7"/>
          <p:cNvSpPr/>
          <p:nvPr/>
        </p:nvSpPr>
        <p:spPr>
          <a:xfrm>
            <a:off x="1857932" y="1589806"/>
            <a:ext cx="791845" cy="792480"/>
          </a:xfrm>
          <a:custGeom>
            <a:avLst/>
            <a:gdLst/>
            <a:ahLst/>
            <a:cxnLst/>
            <a:rect l="l" t="t" r="r" b="b"/>
            <a:pathLst>
              <a:path w="791844" h="792480">
                <a:moveTo>
                  <a:pt x="395727" y="792043"/>
                </a:moveTo>
                <a:lnTo>
                  <a:pt x="349700" y="789371"/>
                </a:lnTo>
                <a:lnTo>
                  <a:pt x="305201" y="781554"/>
                </a:lnTo>
                <a:lnTo>
                  <a:pt x="262530" y="768894"/>
                </a:lnTo>
                <a:lnTo>
                  <a:pt x="221988" y="751690"/>
                </a:lnTo>
                <a:lnTo>
                  <a:pt x="183878" y="730241"/>
                </a:lnTo>
                <a:lnTo>
                  <a:pt x="148500" y="704849"/>
                </a:lnTo>
                <a:lnTo>
                  <a:pt x="116156" y="675813"/>
                </a:lnTo>
                <a:lnTo>
                  <a:pt x="87147" y="643432"/>
                </a:lnTo>
                <a:lnTo>
                  <a:pt x="61774" y="608008"/>
                </a:lnTo>
                <a:lnTo>
                  <a:pt x="40339" y="569839"/>
                </a:lnTo>
                <a:lnTo>
                  <a:pt x="23142" y="529227"/>
                </a:lnTo>
                <a:lnTo>
                  <a:pt x="10486" y="486471"/>
                </a:lnTo>
                <a:lnTo>
                  <a:pt x="2671" y="441871"/>
                </a:lnTo>
                <a:lnTo>
                  <a:pt x="0" y="395727"/>
                </a:lnTo>
                <a:lnTo>
                  <a:pt x="2671" y="349700"/>
                </a:lnTo>
                <a:lnTo>
                  <a:pt x="10486" y="305201"/>
                </a:lnTo>
                <a:lnTo>
                  <a:pt x="23142" y="262530"/>
                </a:lnTo>
                <a:lnTo>
                  <a:pt x="40339" y="221988"/>
                </a:lnTo>
                <a:lnTo>
                  <a:pt x="61774" y="183878"/>
                </a:lnTo>
                <a:lnTo>
                  <a:pt x="87147" y="148500"/>
                </a:lnTo>
                <a:lnTo>
                  <a:pt x="116156" y="116156"/>
                </a:lnTo>
                <a:lnTo>
                  <a:pt x="148500" y="87147"/>
                </a:lnTo>
                <a:lnTo>
                  <a:pt x="183878" y="61774"/>
                </a:lnTo>
                <a:lnTo>
                  <a:pt x="221988" y="40339"/>
                </a:lnTo>
                <a:lnTo>
                  <a:pt x="262530" y="23142"/>
                </a:lnTo>
                <a:lnTo>
                  <a:pt x="305201" y="10486"/>
                </a:lnTo>
                <a:lnTo>
                  <a:pt x="349700" y="2671"/>
                </a:lnTo>
                <a:lnTo>
                  <a:pt x="395727" y="0"/>
                </a:lnTo>
                <a:lnTo>
                  <a:pt x="441862" y="2671"/>
                </a:lnTo>
                <a:lnTo>
                  <a:pt x="486438" y="10486"/>
                </a:lnTo>
                <a:lnTo>
                  <a:pt x="529157" y="23142"/>
                </a:lnTo>
                <a:lnTo>
                  <a:pt x="569723" y="40339"/>
                </a:lnTo>
                <a:lnTo>
                  <a:pt x="607836" y="61774"/>
                </a:lnTo>
                <a:lnTo>
                  <a:pt x="643200" y="87147"/>
                </a:lnTo>
                <a:lnTo>
                  <a:pt x="675518" y="116156"/>
                </a:lnTo>
                <a:lnTo>
                  <a:pt x="704492" y="148500"/>
                </a:lnTo>
                <a:lnTo>
                  <a:pt x="729824" y="183878"/>
                </a:lnTo>
                <a:lnTo>
                  <a:pt x="748914" y="217885"/>
                </a:lnTo>
                <a:lnTo>
                  <a:pt x="395727" y="217885"/>
                </a:lnTo>
                <a:lnTo>
                  <a:pt x="348611" y="224270"/>
                </a:lnTo>
                <a:lnTo>
                  <a:pt x="306173" y="242269"/>
                </a:lnTo>
                <a:lnTo>
                  <a:pt x="270148" y="270148"/>
                </a:lnTo>
                <a:lnTo>
                  <a:pt x="242269" y="306173"/>
                </a:lnTo>
                <a:lnTo>
                  <a:pt x="224270" y="348611"/>
                </a:lnTo>
                <a:lnTo>
                  <a:pt x="217885" y="395727"/>
                </a:lnTo>
                <a:lnTo>
                  <a:pt x="224270" y="442842"/>
                </a:lnTo>
                <a:lnTo>
                  <a:pt x="242269" y="485280"/>
                </a:lnTo>
                <a:lnTo>
                  <a:pt x="270148" y="521305"/>
                </a:lnTo>
                <a:lnTo>
                  <a:pt x="306173" y="549184"/>
                </a:lnTo>
                <a:lnTo>
                  <a:pt x="348611" y="567183"/>
                </a:lnTo>
                <a:lnTo>
                  <a:pt x="395727" y="573568"/>
                </a:lnTo>
                <a:lnTo>
                  <a:pt x="749385" y="573568"/>
                </a:lnTo>
                <a:lnTo>
                  <a:pt x="730085" y="608008"/>
                </a:lnTo>
                <a:lnTo>
                  <a:pt x="704739" y="643432"/>
                </a:lnTo>
                <a:lnTo>
                  <a:pt x="675739" y="675813"/>
                </a:lnTo>
                <a:lnTo>
                  <a:pt x="643386" y="704849"/>
                </a:lnTo>
                <a:lnTo>
                  <a:pt x="607981" y="730241"/>
                </a:lnTo>
                <a:lnTo>
                  <a:pt x="569826" y="751690"/>
                </a:lnTo>
                <a:lnTo>
                  <a:pt x="529221" y="768894"/>
                </a:lnTo>
                <a:lnTo>
                  <a:pt x="486469" y="781554"/>
                </a:lnTo>
                <a:lnTo>
                  <a:pt x="441870" y="789371"/>
                </a:lnTo>
                <a:lnTo>
                  <a:pt x="395727" y="792043"/>
                </a:lnTo>
                <a:close/>
              </a:path>
              <a:path w="791844" h="792480">
                <a:moveTo>
                  <a:pt x="749385" y="573568"/>
                </a:moveTo>
                <a:lnTo>
                  <a:pt x="395727" y="573568"/>
                </a:lnTo>
                <a:lnTo>
                  <a:pt x="442842" y="567183"/>
                </a:lnTo>
                <a:lnTo>
                  <a:pt x="485280" y="549184"/>
                </a:lnTo>
                <a:lnTo>
                  <a:pt x="521305" y="521305"/>
                </a:lnTo>
                <a:lnTo>
                  <a:pt x="549184" y="485280"/>
                </a:lnTo>
                <a:lnTo>
                  <a:pt x="567183" y="442842"/>
                </a:lnTo>
                <a:lnTo>
                  <a:pt x="573568" y="395727"/>
                </a:lnTo>
                <a:lnTo>
                  <a:pt x="567224" y="348611"/>
                </a:lnTo>
                <a:lnTo>
                  <a:pt x="549315" y="306173"/>
                </a:lnTo>
                <a:lnTo>
                  <a:pt x="521526" y="270148"/>
                </a:lnTo>
                <a:lnTo>
                  <a:pt x="485542" y="242269"/>
                </a:lnTo>
                <a:lnTo>
                  <a:pt x="443047" y="224270"/>
                </a:lnTo>
                <a:lnTo>
                  <a:pt x="395727" y="217885"/>
                </a:lnTo>
                <a:lnTo>
                  <a:pt x="748914" y="217885"/>
                </a:lnTo>
                <a:lnTo>
                  <a:pt x="768375" y="262530"/>
                </a:lnTo>
                <a:lnTo>
                  <a:pt x="780998" y="305201"/>
                </a:lnTo>
                <a:lnTo>
                  <a:pt x="788790" y="349700"/>
                </a:lnTo>
                <a:lnTo>
                  <a:pt x="791454" y="395727"/>
                </a:lnTo>
                <a:lnTo>
                  <a:pt x="788899" y="441871"/>
                </a:lnTo>
                <a:lnTo>
                  <a:pt x="781184" y="486471"/>
                </a:lnTo>
                <a:lnTo>
                  <a:pt x="768609" y="529227"/>
                </a:lnTo>
                <a:lnTo>
                  <a:pt x="751475" y="569839"/>
                </a:lnTo>
                <a:lnTo>
                  <a:pt x="749385" y="573568"/>
                </a:lnTo>
                <a:close/>
              </a:path>
            </a:pathLst>
          </a:custGeom>
          <a:solidFill>
            <a:srgbClr val="F4F5EF"/>
          </a:solidFill>
        </p:spPr>
        <p:txBody>
          <a:bodyPr wrap="square" lIns="0" tIns="0" rIns="0" bIns="0" rtlCol="0"/>
          <a:lstStyle/>
          <a:p>
            <a:endParaRPr/>
          </a:p>
        </p:txBody>
      </p:sp>
      <p:sp>
        <p:nvSpPr>
          <p:cNvPr id="8" name="object 8"/>
          <p:cNvSpPr txBox="1">
            <a:spLocks noGrp="1"/>
          </p:cNvSpPr>
          <p:nvPr>
            <p:ph type="body" idx="1"/>
          </p:nvPr>
        </p:nvSpPr>
        <p:spPr>
          <a:xfrm>
            <a:off x="9790786" y="2529865"/>
            <a:ext cx="8375650" cy="5227265"/>
          </a:xfrm>
          <a:prstGeom prst="rect">
            <a:avLst/>
          </a:prstGeom>
        </p:spPr>
        <p:txBody>
          <a:bodyPr vert="horz" wrap="square" lIns="0" tIns="15875" rIns="0" bIns="0" rtlCol="0">
            <a:spAutoFit/>
          </a:bodyPr>
          <a:lstStyle/>
          <a:p>
            <a:pPr marR="1693545" algn="ctr">
              <a:lnSpc>
                <a:spcPct val="100000"/>
              </a:lnSpc>
              <a:spcBef>
                <a:spcPts val="125"/>
              </a:spcBef>
            </a:pPr>
            <a:endParaRPr sz="5200" dirty="0">
              <a:latin typeface="Klaudia"/>
              <a:cs typeface="Klaudia"/>
            </a:endParaRPr>
          </a:p>
          <a:p>
            <a:pPr>
              <a:lnSpc>
                <a:spcPct val="100000"/>
              </a:lnSpc>
              <a:spcBef>
                <a:spcPts val="20"/>
              </a:spcBef>
            </a:pPr>
            <a:endParaRPr sz="8300" dirty="0">
              <a:latin typeface="Klaudia"/>
              <a:cs typeface="Klaudia"/>
            </a:endParaRPr>
          </a:p>
          <a:p>
            <a:pPr marL="2113280" marR="5080" indent="-2101215">
              <a:lnSpc>
                <a:spcPct val="116700"/>
              </a:lnSpc>
            </a:pPr>
            <a:r>
              <a:rPr sz="9000" b="1" spc="70" dirty="0">
                <a:latin typeface="Noto Sans"/>
                <a:cs typeface="Noto Sans"/>
              </a:rPr>
              <a:t>INCREMENTAL  </a:t>
            </a:r>
            <a:r>
              <a:rPr sz="9000" b="1" spc="40" dirty="0">
                <a:latin typeface="Noto Sans"/>
                <a:cs typeface="Noto Sans"/>
              </a:rPr>
              <a:t>MODEL</a:t>
            </a:r>
            <a:endParaRPr sz="9000" dirty="0">
              <a:latin typeface="Noto Sans"/>
              <a:cs typeface="No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803481"/>
            <a:ext cx="9287510" cy="2274570"/>
          </a:xfrm>
          <a:prstGeom prst="rect">
            <a:avLst/>
          </a:prstGeom>
        </p:spPr>
        <p:txBody>
          <a:bodyPr vert="horz" wrap="square" lIns="0" tIns="136525" rIns="0" bIns="0" rtlCol="0">
            <a:spAutoFit/>
          </a:bodyPr>
          <a:lstStyle/>
          <a:p>
            <a:pPr marL="12700" marR="5080">
              <a:lnSpc>
                <a:spcPts val="8440"/>
              </a:lnSpc>
              <a:spcBef>
                <a:spcPts val="1075"/>
              </a:spcBef>
            </a:pPr>
            <a:r>
              <a:rPr spc="-180" dirty="0">
                <a:solidFill>
                  <a:srgbClr val="79CB53"/>
                </a:solidFill>
              </a:rPr>
              <a:t>WHY </a:t>
            </a:r>
            <a:r>
              <a:rPr spc="-204" dirty="0">
                <a:solidFill>
                  <a:srgbClr val="79CB53"/>
                </a:solidFill>
              </a:rPr>
              <a:t>INCREMENTAL  </a:t>
            </a:r>
            <a:r>
              <a:rPr spc="-40" dirty="0">
                <a:solidFill>
                  <a:srgbClr val="79CB53"/>
                </a:solidFill>
              </a:rPr>
              <a:t>MODEL</a:t>
            </a:r>
            <a:r>
              <a:rPr sz="5200" spc="-40" dirty="0">
                <a:solidFill>
                  <a:srgbClr val="79CB53"/>
                </a:solidFill>
                <a:latin typeface="Klaudia"/>
                <a:cs typeface="Klaudia"/>
              </a:rPr>
              <a:t>?</a:t>
            </a:r>
            <a:endParaRPr sz="5200" dirty="0">
              <a:latin typeface="Klaudia"/>
              <a:cs typeface="Klaudia"/>
            </a:endParaRPr>
          </a:p>
        </p:txBody>
      </p:sp>
      <p:sp>
        <p:nvSpPr>
          <p:cNvPr id="3" name="object 3"/>
          <p:cNvSpPr/>
          <p:nvPr/>
        </p:nvSpPr>
        <p:spPr>
          <a:xfrm>
            <a:off x="14680387" y="1633021"/>
            <a:ext cx="1533525" cy="111125"/>
          </a:xfrm>
          <a:custGeom>
            <a:avLst/>
            <a:gdLst/>
            <a:ahLst/>
            <a:cxnLst/>
            <a:rect l="l" t="t" r="r" b="b"/>
            <a:pathLst>
              <a:path w="1533525" h="111125">
                <a:moveTo>
                  <a:pt x="1533403" y="110595"/>
                </a:moveTo>
                <a:lnTo>
                  <a:pt x="0" y="110595"/>
                </a:lnTo>
                <a:lnTo>
                  <a:pt x="0" y="0"/>
                </a:lnTo>
                <a:lnTo>
                  <a:pt x="1533403" y="0"/>
                </a:lnTo>
                <a:close/>
              </a:path>
            </a:pathLst>
          </a:custGeom>
          <a:solidFill>
            <a:srgbClr val="79CB53"/>
          </a:solidFill>
        </p:spPr>
        <p:txBody>
          <a:bodyPr wrap="square" lIns="0" tIns="0" rIns="0" bIns="0" rtlCol="0"/>
          <a:lstStyle/>
          <a:p>
            <a:endParaRPr/>
          </a:p>
        </p:txBody>
      </p:sp>
      <p:sp>
        <p:nvSpPr>
          <p:cNvPr id="4" name="object 4"/>
          <p:cNvSpPr txBox="1"/>
          <p:nvPr/>
        </p:nvSpPr>
        <p:spPr>
          <a:xfrm>
            <a:off x="1016000" y="6990747"/>
            <a:ext cx="3415665" cy="1472565"/>
          </a:xfrm>
          <a:prstGeom prst="rect">
            <a:avLst/>
          </a:prstGeom>
        </p:spPr>
        <p:txBody>
          <a:bodyPr vert="horz" wrap="square" lIns="0" tIns="11430" rIns="0" bIns="0" rtlCol="0">
            <a:spAutoFit/>
          </a:bodyPr>
          <a:lstStyle/>
          <a:p>
            <a:pPr marL="12700" marR="5080">
              <a:lnSpc>
                <a:spcPct val="109100"/>
              </a:lnSpc>
              <a:spcBef>
                <a:spcPts val="90"/>
              </a:spcBef>
            </a:pPr>
            <a:r>
              <a:rPr sz="2900" spc="10" dirty="0">
                <a:solidFill>
                  <a:srgbClr val="92D050"/>
                </a:solidFill>
                <a:latin typeface="Trebuchet MS"/>
                <a:cs typeface="Trebuchet MS"/>
              </a:rPr>
              <a:t>New </a:t>
            </a:r>
            <a:r>
              <a:rPr sz="2900" spc="-45" dirty="0">
                <a:solidFill>
                  <a:srgbClr val="92D050"/>
                </a:solidFill>
                <a:latin typeface="Trebuchet MS"/>
                <a:cs typeface="Trebuchet MS"/>
              </a:rPr>
              <a:t>features </a:t>
            </a:r>
            <a:r>
              <a:rPr lang="en-US" sz="2900" spc="-110" dirty="0">
                <a:solidFill>
                  <a:srgbClr val="92D050"/>
                </a:solidFill>
                <a:latin typeface="Trebuchet MS"/>
                <a:cs typeface="Trebuchet MS"/>
              </a:rPr>
              <a:t>to</a:t>
            </a:r>
            <a:r>
              <a:rPr sz="2900" spc="-110" dirty="0">
                <a:solidFill>
                  <a:srgbClr val="92D050"/>
                </a:solidFill>
                <a:latin typeface="Trebuchet MS"/>
                <a:cs typeface="Trebuchet MS"/>
              </a:rPr>
              <a:t> </a:t>
            </a:r>
            <a:r>
              <a:rPr sz="2900" spc="20" dirty="0">
                <a:solidFill>
                  <a:srgbClr val="92D050"/>
                </a:solidFill>
                <a:latin typeface="Trebuchet MS"/>
                <a:cs typeface="Trebuchet MS"/>
              </a:rPr>
              <a:t>be  </a:t>
            </a:r>
            <a:r>
              <a:rPr sz="2900" spc="105" dirty="0">
                <a:solidFill>
                  <a:srgbClr val="92D050"/>
                </a:solidFill>
                <a:latin typeface="Trebuchet MS"/>
                <a:cs typeface="Trebuchet MS"/>
              </a:rPr>
              <a:t>added </a:t>
            </a:r>
            <a:r>
              <a:rPr sz="2900" spc="-130" dirty="0">
                <a:solidFill>
                  <a:srgbClr val="92D050"/>
                </a:solidFill>
                <a:latin typeface="Trebuchet MS"/>
                <a:cs typeface="Trebuchet MS"/>
              </a:rPr>
              <a:t>with </a:t>
            </a:r>
            <a:r>
              <a:rPr sz="2900" spc="40" dirty="0">
                <a:solidFill>
                  <a:srgbClr val="92D050"/>
                </a:solidFill>
                <a:latin typeface="Trebuchet MS"/>
                <a:cs typeface="Trebuchet MS"/>
              </a:rPr>
              <a:t>each  </a:t>
            </a:r>
            <a:r>
              <a:rPr sz="2900" spc="-65" dirty="0">
                <a:solidFill>
                  <a:srgbClr val="92D050"/>
                </a:solidFill>
                <a:latin typeface="Trebuchet MS"/>
                <a:cs typeface="Trebuchet MS"/>
              </a:rPr>
              <a:t>increment</a:t>
            </a:r>
            <a:endParaRPr sz="2900" dirty="0">
              <a:solidFill>
                <a:srgbClr val="92D050"/>
              </a:solidFill>
              <a:latin typeface="Trebuchet MS"/>
              <a:cs typeface="Trebuchet MS"/>
            </a:endParaRPr>
          </a:p>
        </p:txBody>
      </p:sp>
      <p:sp>
        <p:nvSpPr>
          <p:cNvPr id="5" name="object 5"/>
          <p:cNvSpPr/>
          <p:nvPr/>
        </p:nvSpPr>
        <p:spPr>
          <a:xfrm>
            <a:off x="1028700" y="5461375"/>
            <a:ext cx="515620" cy="516255"/>
          </a:xfrm>
          <a:custGeom>
            <a:avLst/>
            <a:gdLst/>
            <a:ahLst/>
            <a:cxnLst/>
            <a:rect l="l" t="t" r="r" b="b"/>
            <a:pathLst>
              <a:path w="515619" h="516254">
                <a:moveTo>
                  <a:pt x="257734" y="515851"/>
                </a:moveTo>
                <a:lnTo>
                  <a:pt x="211520" y="511684"/>
                </a:lnTo>
                <a:lnTo>
                  <a:pt x="167977" y="499672"/>
                </a:lnTo>
                <a:lnTo>
                  <a:pt x="127844" y="480552"/>
                </a:lnTo>
                <a:lnTo>
                  <a:pt x="91858" y="455058"/>
                </a:lnTo>
                <a:lnTo>
                  <a:pt x="60759" y="423927"/>
                </a:lnTo>
                <a:lnTo>
                  <a:pt x="35285" y="387893"/>
                </a:lnTo>
                <a:lnTo>
                  <a:pt x="16174" y="347693"/>
                </a:lnTo>
                <a:lnTo>
                  <a:pt x="4166" y="304061"/>
                </a:lnTo>
                <a:lnTo>
                  <a:pt x="0" y="257734"/>
                </a:lnTo>
                <a:lnTo>
                  <a:pt x="4166" y="211520"/>
                </a:lnTo>
                <a:lnTo>
                  <a:pt x="16174" y="167977"/>
                </a:lnTo>
                <a:lnTo>
                  <a:pt x="35285" y="127844"/>
                </a:lnTo>
                <a:lnTo>
                  <a:pt x="60759" y="91858"/>
                </a:lnTo>
                <a:lnTo>
                  <a:pt x="91858" y="60759"/>
                </a:lnTo>
                <a:lnTo>
                  <a:pt x="127844" y="35285"/>
                </a:lnTo>
                <a:lnTo>
                  <a:pt x="167977" y="16174"/>
                </a:lnTo>
                <a:lnTo>
                  <a:pt x="211520" y="4166"/>
                </a:lnTo>
                <a:lnTo>
                  <a:pt x="257734" y="0"/>
                </a:lnTo>
                <a:lnTo>
                  <a:pt x="304048" y="4166"/>
                </a:lnTo>
                <a:lnTo>
                  <a:pt x="347644" y="16174"/>
                </a:lnTo>
                <a:lnTo>
                  <a:pt x="387794" y="35285"/>
                </a:lnTo>
                <a:lnTo>
                  <a:pt x="423767" y="60759"/>
                </a:lnTo>
                <a:lnTo>
                  <a:pt x="454835" y="91858"/>
                </a:lnTo>
                <a:lnTo>
                  <a:pt x="480268" y="127844"/>
                </a:lnTo>
                <a:lnTo>
                  <a:pt x="486950" y="141907"/>
                </a:lnTo>
                <a:lnTo>
                  <a:pt x="257734" y="141907"/>
                </a:lnTo>
                <a:lnTo>
                  <a:pt x="212776" y="151052"/>
                </a:lnTo>
                <a:lnTo>
                  <a:pt x="175945" y="175945"/>
                </a:lnTo>
                <a:lnTo>
                  <a:pt x="151052" y="212776"/>
                </a:lnTo>
                <a:lnTo>
                  <a:pt x="141907" y="257734"/>
                </a:lnTo>
                <a:lnTo>
                  <a:pt x="151052" y="302691"/>
                </a:lnTo>
                <a:lnTo>
                  <a:pt x="175945" y="339522"/>
                </a:lnTo>
                <a:lnTo>
                  <a:pt x="212776" y="364416"/>
                </a:lnTo>
                <a:lnTo>
                  <a:pt x="257734" y="373561"/>
                </a:lnTo>
                <a:lnTo>
                  <a:pt x="487232" y="373561"/>
                </a:lnTo>
                <a:lnTo>
                  <a:pt x="480438" y="387893"/>
                </a:lnTo>
                <a:lnTo>
                  <a:pt x="454993" y="423927"/>
                </a:lnTo>
                <a:lnTo>
                  <a:pt x="423893" y="455058"/>
                </a:lnTo>
                <a:lnTo>
                  <a:pt x="387879" y="480552"/>
                </a:lnTo>
                <a:lnTo>
                  <a:pt x="347689" y="499672"/>
                </a:lnTo>
                <a:lnTo>
                  <a:pt x="304061" y="511684"/>
                </a:lnTo>
                <a:lnTo>
                  <a:pt x="257734" y="515851"/>
                </a:lnTo>
                <a:close/>
              </a:path>
              <a:path w="515619" h="516254">
                <a:moveTo>
                  <a:pt x="487232" y="373561"/>
                </a:moveTo>
                <a:lnTo>
                  <a:pt x="257734" y="373561"/>
                </a:lnTo>
                <a:lnTo>
                  <a:pt x="302691" y="364416"/>
                </a:lnTo>
                <a:lnTo>
                  <a:pt x="339522" y="339522"/>
                </a:lnTo>
                <a:lnTo>
                  <a:pt x="364416" y="302691"/>
                </a:lnTo>
                <a:lnTo>
                  <a:pt x="373561" y="257734"/>
                </a:lnTo>
                <a:lnTo>
                  <a:pt x="364470" y="212776"/>
                </a:lnTo>
                <a:lnTo>
                  <a:pt x="339666" y="175945"/>
                </a:lnTo>
                <a:lnTo>
                  <a:pt x="302853" y="151052"/>
                </a:lnTo>
                <a:lnTo>
                  <a:pt x="257734" y="141907"/>
                </a:lnTo>
                <a:lnTo>
                  <a:pt x="486950" y="141907"/>
                </a:lnTo>
                <a:lnTo>
                  <a:pt x="499337" y="167977"/>
                </a:lnTo>
                <a:lnTo>
                  <a:pt x="511314" y="211520"/>
                </a:lnTo>
                <a:lnTo>
                  <a:pt x="515468" y="257734"/>
                </a:lnTo>
                <a:lnTo>
                  <a:pt x="511415" y="304061"/>
                </a:lnTo>
                <a:lnTo>
                  <a:pt x="499492" y="347693"/>
                </a:lnTo>
                <a:lnTo>
                  <a:pt x="487232" y="373561"/>
                </a:lnTo>
                <a:close/>
              </a:path>
            </a:pathLst>
          </a:custGeom>
          <a:solidFill>
            <a:srgbClr val="79CB53"/>
          </a:solidFill>
        </p:spPr>
        <p:txBody>
          <a:bodyPr wrap="square" lIns="0" tIns="0" rIns="0" bIns="0" rtlCol="0"/>
          <a:lstStyle/>
          <a:p>
            <a:endParaRPr/>
          </a:p>
        </p:txBody>
      </p:sp>
      <p:sp>
        <p:nvSpPr>
          <p:cNvPr id="6" name="object 6"/>
          <p:cNvSpPr txBox="1"/>
          <p:nvPr/>
        </p:nvSpPr>
        <p:spPr>
          <a:xfrm>
            <a:off x="5266100" y="6990747"/>
            <a:ext cx="3182620" cy="948208"/>
          </a:xfrm>
          <a:prstGeom prst="rect">
            <a:avLst/>
          </a:prstGeom>
        </p:spPr>
        <p:txBody>
          <a:bodyPr vert="horz" wrap="square" lIns="0" tIns="11430" rIns="0" bIns="0" rtlCol="0">
            <a:spAutoFit/>
          </a:bodyPr>
          <a:lstStyle/>
          <a:p>
            <a:pPr marL="12700" marR="5080">
              <a:lnSpc>
                <a:spcPct val="109100"/>
              </a:lnSpc>
              <a:spcBef>
                <a:spcPts val="90"/>
              </a:spcBef>
            </a:pPr>
            <a:r>
              <a:rPr lang="en-US" sz="2900" dirty="0">
                <a:solidFill>
                  <a:srgbClr val="92D050"/>
                </a:solidFill>
                <a:latin typeface="Trebuchet MS"/>
                <a:cs typeface="Trebuchet MS"/>
              </a:rPr>
              <a:t>Quick generation of website</a:t>
            </a:r>
            <a:endParaRPr sz="2900" dirty="0">
              <a:solidFill>
                <a:srgbClr val="92D050"/>
              </a:solidFill>
              <a:latin typeface="Trebuchet MS"/>
              <a:cs typeface="Trebuchet MS"/>
            </a:endParaRPr>
          </a:p>
        </p:txBody>
      </p:sp>
      <p:sp>
        <p:nvSpPr>
          <p:cNvPr id="7" name="object 7"/>
          <p:cNvSpPr/>
          <p:nvPr/>
        </p:nvSpPr>
        <p:spPr>
          <a:xfrm>
            <a:off x="5278800" y="5461375"/>
            <a:ext cx="515620" cy="516255"/>
          </a:xfrm>
          <a:custGeom>
            <a:avLst/>
            <a:gdLst/>
            <a:ahLst/>
            <a:cxnLst/>
            <a:rect l="l" t="t" r="r" b="b"/>
            <a:pathLst>
              <a:path w="515620" h="516254">
                <a:moveTo>
                  <a:pt x="257734" y="515851"/>
                </a:moveTo>
                <a:lnTo>
                  <a:pt x="211520" y="511684"/>
                </a:lnTo>
                <a:lnTo>
                  <a:pt x="167977" y="499672"/>
                </a:lnTo>
                <a:lnTo>
                  <a:pt x="127844" y="480552"/>
                </a:lnTo>
                <a:lnTo>
                  <a:pt x="91858" y="455058"/>
                </a:lnTo>
                <a:lnTo>
                  <a:pt x="60759" y="423927"/>
                </a:lnTo>
                <a:lnTo>
                  <a:pt x="35285" y="387893"/>
                </a:lnTo>
                <a:lnTo>
                  <a:pt x="16174" y="347693"/>
                </a:lnTo>
                <a:lnTo>
                  <a:pt x="4166" y="304061"/>
                </a:lnTo>
                <a:lnTo>
                  <a:pt x="0" y="257734"/>
                </a:lnTo>
                <a:lnTo>
                  <a:pt x="4166" y="211520"/>
                </a:lnTo>
                <a:lnTo>
                  <a:pt x="16174" y="167977"/>
                </a:lnTo>
                <a:lnTo>
                  <a:pt x="35285" y="127844"/>
                </a:lnTo>
                <a:lnTo>
                  <a:pt x="60759" y="91858"/>
                </a:lnTo>
                <a:lnTo>
                  <a:pt x="91858" y="60759"/>
                </a:lnTo>
                <a:lnTo>
                  <a:pt x="127844" y="35285"/>
                </a:lnTo>
                <a:lnTo>
                  <a:pt x="167977" y="16174"/>
                </a:lnTo>
                <a:lnTo>
                  <a:pt x="211520" y="4166"/>
                </a:lnTo>
                <a:lnTo>
                  <a:pt x="257734" y="0"/>
                </a:lnTo>
                <a:lnTo>
                  <a:pt x="304048" y="4166"/>
                </a:lnTo>
                <a:lnTo>
                  <a:pt x="347644" y="16174"/>
                </a:lnTo>
                <a:lnTo>
                  <a:pt x="387794" y="35285"/>
                </a:lnTo>
                <a:lnTo>
                  <a:pt x="423767" y="60759"/>
                </a:lnTo>
                <a:lnTo>
                  <a:pt x="454835" y="91858"/>
                </a:lnTo>
                <a:lnTo>
                  <a:pt x="480268" y="127844"/>
                </a:lnTo>
                <a:lnTo>
                  <a:pt x="486950" y="141907"/>
                </a:lnTo>
                <a:lnTo>
                  <a:pt x="257734" y="141907"/>
                </a:lnTo>
                <a:lnTo>
                  <a:pt x="212776" y="151052"/>
                </a:lnTo>
                <a:lnTo>
                  <a:pt x="175945" y="175945"/>
                </a:lnTo>
                <a:lnTo>
                  <a:pt x="151052" y="212776"/>
                </a:lnTo>
                <a:lnTo>
                  <a:pt x="141907" y="257734"/>
                </a:lnTo>
                <a:lnTo>
                  <a:pt x="151052" y="302691"/>
                </a:lnTo>
                <a:lnTo>
                  <a:pt x="175945" y="339522"/>
                </a:lnTo>
                <a:lnTo>
                  <a:pt x="212776" y="364416"/>
                </a:lnTo>
                <a:lnTo>
                  <a:pt x="257734" y="373561"/>
                </a:lnTo>
                <a:lnTo>
                  <a:pt x="487232" y="373561"/>
                </a:lnTo>
                <a:lnTo>
                  <a:pt x="480438" y="387893"/>
                </a:lnTo>
                <a:lnTo>
                  <a:pt x="454993" y="423927"/>
                </a:lnTo>
                <a:lnTo>
                  <a:pt x="423893" y="455058"/>
                </a:lnTo>
                <a:lnTo>
                  <a:pt x="387879" y="480552"/>
                </a:lnTo>
                <a:lnTo>
                  <a:pt x="347689" y="499672"/>
                </a:lnTo>
                <a:lnTo>
                  <a:pt x="304061" y="511684"/>
                </a:lnTo>
                <a:lnTo>
                  <a:pt x="257734" y="515851"/>
                </a:lnTo>
                <a:close/>
              </a:path>
              <a:path w="515620" h="516254">
                <a:moveTo>
                  <a:pt x="487232" y="373561"/>
                </a:moveTo>
                <a:lnTo>
                  <a:pt x="257734" y="373561"/>
                </a:lnTo>
                <a:lnTo>
                  <a:pt x="302691" y="364416"/>
                </a:lnTo>
                <a:lnTo>
                  <a:pt x="339522" y="339522"/>
                </a:lnTo>
                <a:lnTo>
                  <a:pt x="364416" y="302691"/>
                </a:lnTo>
                <a:lnTo>
                  <a:pt x="373561" y="257734"/>
                </a:lnTo>
                <a:lnTo>
                  <a:pt x="364470" y="212776"/>
                </a:lnTo>
                <a:lnTo>
                  <a:pt x="339666" y="175945"/>
                </a:lnTo>
                <a:lnTo>
                  <a:pt x="302853" y="151052"/>
                </a:lnTo>
                <a:lnTo>
                  <a:pt x="257734" y="141907"/>
                </a:lnTo>
                <a:lnTo>
                  <a:pt x="486950" y="141907"/>
                </a:lnTo>
                <a:lnTo>
                  <a:pt x="499337" y="167977"/>
                </a:lnTo>
                <a:lnTo>
                  <a:pt x="511314" y="211520"/>
                </a:lnTo>
                <a:lnTo>
                  <a:pt x="515468" y="257734"/>
                </a:lnTo>
                <a:lnTo>
                  <a:pt x="511415" y="304061"/>
                </a:lnTo>
                <a:lnTo>
                  <a:pt x="499492" y="347693"/>
                </a:lnTo>
                <a:lnTo>
                  <a:pt x="487232" y="373561"/>
                </a:lnTo>
                <a:close/>
              </a:path>
            </a:pathLst>
          </a:custGeom>
          <a:solidFill>
            <a:srgbClr val="79CB53"/>
          </a:solidFill>
        </p:spPr>
        <p:txBody>
          <a:bodyPr wrap="square" lIns="0" tIns="0" rIns="0" bIns="0" rtlCol="0"/>
          <a:lstStyle/>
          <a:p>
            <a:endParaRPr/>
          </a:p>
        </p:txBody>
      </p:sp>
      <p:sp>
        <p:nvSpPr>
          <p:cNvPr id="8" name="object 8"/>
          <p:cNvSpPr txBox="1"/>
          <p:nvPr/>
        </p:nvSpPr>
        <p:spPr>
          <a:xfrm>
            <a:off x="9516231" y="6990747"/>
            <a:ext cx="3332479" cy="2407454"/>
          </a:xfrm>
          <a:prstGeom prst="rect">
            <a:avLst/>
          </a:prstGeom>
        </p:spPr>
        <p:txBody>
          <a:bodyPr vert="horz" wrap="square" lIns="0" tIns="11430" rIns="0" bIns="0" rtlCol="0">
            <a:spAutoFit/>
          </a:bodyPr>
          <a:lstStyle/>
          <a:p>
            <a:pPr marL="12700" marR="5080">
              <a:lnSpc>
                <a:spcPct val="109100"/>
              </a:lnSpc>
              <a:spcBef>
                <a:spcPts val="90"/>
              </a:spcBef>
            </a:pPr>
            <a:r>
              <a:rPr lang="en-US" sz="2900" dirty="0">
                <a:solidFill>
                  <a:srgbClr val="92D050"/>
                </a:solidFill>
                <a:latin typeface="Trebuchet MS"/>
                <a:cs typeface="Trebuchet MS"/>
              </a:rPr>
              <a:t>Easy to make changes any time during the development process </a:t>
            </a:r>
            <a:endParaRPr sz="2900" dirty="0">
              <a:solidFill>
                <a:srgbClr val="92D050"/>
              </a:solidFill>
              <a:latin typeface="Trebuchet MS"/>
              <a:cs typeface="Trebuchet MS"/>
            </a:endParaRPr>
          </a:p>
        </p:txBody>
      </p:sp>
      <p:sp>
        <p:nvSpPr>
          <p:cNvPr id="9" name="object 9"/>
          <p:cNvSpPr/>
          <p:nvPr/>
        </p:nvSpPr>
        <p:spPr>
          <a:xfrm>
            <a:off x="9528931" y="5461375"/>
            <a:ext cx="515620" cy="516255"/>
          </a:xfrm>
          <a:custGeom>
            <a:avLst/>
            <a:gdLst/>
            <a:ahLst/>
            <a:cxnLst/>
            <a:rect l="l" t="t" r="r" b="b"/>
            <a:pathLst>
              <a:path w="515620" h="516254">
                <a:moveTo>
                  <a:pt x="257734" y="515851"/>
                </a:moveTo>
                <a:lnTo>
                  <a:pt x="211520" y="511684"/>
                </a:lnTo>
                <a:lnTo>
                  <a:pt x="167977" y="499672"/>
                </a:lnTo>
                <a:lnTo>
                  <a:pt x="127844" y="480552"/>
                </a:lnTo>
                <a:lnTo>
                  <a:pt x="91858" y="455058"/>
                </a:lnTo>
                <a:lnTo>
                  <a:pt x="60759" y="423927"/>
                </a:lnTo>
                <a:lnTo>
                  <a:pt x="35285" y="387893"/>
                </a:lnTo>
                <a:lnTo>
                  <a:pt x="16174" y="347693"/>
                </a:lnTo>
                <a:lnTo>
                  <a:pt x="4166" y="304061"/>
                </a:lnTo>
                <a:lnTo>
                  <a:pt x="0" y="257734"/>
                </a:lnTo>
                <a:lnTo>
                  <a:pt x="4166" y="211520"/>
                </a:lnTo>
                <a:lnTo>
                  <a:pt x="16174" y="167977"/>
                </a:lnTo>
                <a:lnTo>
                  <a:pt x="35285" y="127844"/>
                </a:lnTo>
                <a:lnTo>
                  <a:pt x="60759" y="91858"/>
                </a:lnTo>
                <a:lnTo>
                  <a:pt x="91858" y="60759"/>
                </a:lnTo>
                <a:lnTo>
                  <a:pt x="127844" y="35285"/>
                </a:lnTo>
                <a:lnTo>
                  <a:pt x="167977" y="16174"/>
                </a:lnTo>
                <a:lnTo>
                  <a:pt x="211520" y="4166"/>
                </a:lnTo>
                <a:lnTo>
                  <a:pt x="257734" y="0"/>
                </a:lnTo>
                <a:lnTo>
                  <a:pt x="304048" y="4166"/>
                </a:lnTo>
                <a:lnTo>
                  <a:pt x="347644" y="16174"/>
                </a:lnTo>
                <a:lnTo>
                  <a:pt x="387794" y="35285"/>
                </a:lnTo>
                <a:lnTo>
                  <a:pt x="423767" y="60759"/>
                </a:lnTo>
                <a:lnTo>
                  <a:pt x="454835" y="91858"/>
                </a:lnTo>
                <a:lnTo>
                  <a:pt x="480268" y="127844"/>
                </a:lnTo>
                <a:lnTo>
                  <a:pt x="486950" y="141907"/>
                </a:lnTo>
                <a:lnTo>
                  <a:pt x="257734" y="141907"/>
                </a:lnTo>
                <a:lnTo>
                  <a:pt x="212776" y="151052"/>
                </a:lnTo>
                <a:lnTo>
                  <a:pt x="175945" y="175945"/>
                </a:lnTo>
                <a:lnTo>
                  <a:pt x="151052" y="212776"/>
                </a:lnTo>
                <a:lnTo>
                  <a:pt x="141907" y="257734"/>
                </a:lnTo>
                <a:lnTo>
                  <a:pt x="151052" y="302691"/>
                </a:lnTo>
                <a:lnTo>
                  <a:pt x="175945" y="339522"/>
                </a:lnTo>
                <a:lnTo>
                  <a:pt x="212776" y="364416"/>
                </a:lnTo>
                <a:lnTo>
                  <a:pt x="257734" y="373561"/>
                </a:lnTo>
                <a:lnTo>
                  <a:pt x="487232" y="373561"/>
                </a:lnTo>
                <a:lnTo>
                  <a:pt x="480438" y="387893"/>
                </a:lnTo>
                <a:lnTo>
                  <a:pt x="454993" y="423927"/>
                </a:lnTo>
                <a:lnTo>
                  <a:pt x="423893" y="455058"/>
                </a:lnTo>
                <a:lnTo>
                  <a:pt x="387879" y="480552"/>
                </a:lnTo>
                <a:lnTo>
                  <a:pt x="347689" y="499672"/>
                </a:lnTo>
                <a:lnTo>
                  <a:pt x="304061" y="511684"/>
                </a:lnTo>
                <a:lnTo>
                  <a:pt x="257734" y="515851"/>
                </a:lnTo>
                <a:close/>
              </a:path>
              <a:path w="515620" h="516254">
                <a:moveTo>
                  <a:pt x="487232" y="373561"/>
                </a:moveTo>
                <a:lnTo>
                  <a:pt x="257734" y="373561"/>
                </a:lnTo>
                <a:lnTo>
                  <a:pt x="302691" y="364416"/>
                </a:lnTo>
                <a:lnTo>
                  <a:pt x="339522" y="339522"/>
                </a:lnTo>
                <a:lnTo>
                  <a:pt x="364416" y="302691"/>
                </a:lnTo>
                <a:lnTo>
                  <a:pt x="373561" y="257734"/>
                </a:lnTo>
                <a:lnTo>
                  <a:pt x="364470" y="212776"/>
                </a:lnTo>
                <a:lnTo>
                  <a:pt x="339666" y="175945"/>
                </a:lnTo>
                <a:lnTo>
                  <a:pt x="302853" y="151052"/>
                </a:lnTo>
                <a:lnTo>
                  <a:pt x="257734" y="141907"/>
                </a:lnTo>
                <a:lnTo>
                  <a:pt x="486950" y="141907"/>
                </a:lnTo>
                <a:lnTo>
                  <a:pt x="499337" y="167977"/>
                </a:lnTo>
                <a:lnTo>
                  <a:pt x="511314" y="211520"/>
                </a:lnTo>
                <a:lnTo>
                  <a:pt x="515468" y="257734"/>
                </a:lnTo>
                <a:lnTo>
                  <a:pt x="511415" y="304061"/>
                </a:lnTo>
                <a:lnTo>
                  <a:pt x="499492" y="347693"/>
                </a:lnTo>
                <a:lnTo>
                  <a:pt x="487232" y="373561"/>
                </a:lnTo>
                <a:close/>
              </a:path>
            </a:pathLst>
          </a:custGeom>
          <a:solidFill>
            <a:srgbClr val="79CB53"/>
          </a:solidFill>
        </p:spPr>
        <p:txBody>
          <a:bodyPr wrap="square" lIns="0" tIns="0" rIns="0" bIns="0" rtlCol="0"/>
          <a:lstStyle/>
          <a:p>
            <a:endParaRPr/>
          </a:p>
        </p:txBody>
      </p:sp>
      <p:sp>
        <p:nvSpPr>
          <p:cNvPr id="10" name="object 10"/>
          <p:cNvSpPr txBox="1"/>
          <p:nvPr/>
        </p:nvSpPr>
        <p:spPr>
          <a:xfrm>
            <a:off x="13766333" y="6990747"/>
            <a:ext cx="2949575" cy="1434624"/>
          </a:xfrm>
          <a:prstGeom prst="rect">
            <a:avLst/>
          </a:prstGeom>
        </p:spPr>
        <p:txBody>
          <a:bodyPr vert="horz" wrap="square" lIns="0" tIns="11430" rIns="0" bIns="0" rtlCol="0">
            <a:spAutoFit/>
          </a:bodyPr>
          <a:lstStyle/>
          <a:p>
            <a:pPr marL="12700" marR="5080">
              <a:lnSpc>
                <a:spcPct val="109100"/>
              </a:lnSpc>
              <a:spcBef>
                <a:spcPts val="90"/>
              </a:spcBef>
            </a:pPr>
            <a:r>
              <a:rPr lang="en-US" sz="2900" dirty="0">
                <a:solidFill>
                  <a:srgbClr val="92D050"/>
                </a:solidFill>
                <a:latin typeface="Trebuchet MS"/>
                <a:cs typeface="Trebuchet MS"/>
              </a:rPr>
              <a:t>Easy identification of errors</a:t>
            </a:r>
            <a:endParaRPr sz="2900" dirty="0">
              <a:solidFill>
                <a:srgbClr val="92D050"/>
              </a:solidFill>
              <a:latin typeface="Trebuchet MS"/>
              <a:cs typeface="Trebuchet MS"/>
            </a:endParaRPr>
          </a:p>
        </p:txBody>
      </p:sp>
      <p:sp>
        <p:nvSpPr>
          <p:cNvPr id="11" name="object 11"/>
          <p:cNvSpPr/>
          <p:nvPr/>
        </p:nvSpPr>
        <p:spPr>
          <a:xfrm>
            <a:off x="13779033" y="5461375"/>
            <a:ext cx="515620" cy="516255"/>
          </a:xfrm>
          <a:custGeom>
            <a:avLst/>
            <a:gdLst/>
            <a:ahLst/>
            <a:cxnLst/>
            <a:rect l="l" t="t" r="r" b="b"/>
            <a:pathLst>
              <a:path w="515619" h="516254">
                <a:moveTo>
                  <a:pt x="257734" y="515851"/>
                </a:moveTo>
                <a:lnTo>
                  <a:pt x="211520" y="511684"/>
                </a:lnTo>
                <a:lnTo>
                  <a:pt x="167977" y="499672"/>
                </a:lnTo>
                <a:lnTo>
                  <a:pt x="127844" y="480552"/>
                </a:lnTo>
                <a:lnTo>
                  <a:pt x="91858" y="455058"/>
                </a:lnTo>
                <a:lnTo>
                  <a:pt x="60759" y="423927"/>
                </a:lnTo>
                <a:lnTo>
                  <a:pt x="35285" y="387893"/>
                </a:lnTo>
                <a:lnTo>
                  <a:pt x="16174" y="347693"/>
                </a:lnTo>
                <a:lnTo>
                  <a:pt x="4166" y="304061"/>
                </a:lnTo>
                <a:lnTo>
                  <a:pt x="0" y="257734"/>
                </a:lnTo>
                <a:lnTo>
                  <a:pt x="4166" y="211520"/>
                </a:lnTo>
                <a:lnTo>
                  <a:pt x="16174" y="167977"/>
                </a:lnTo>
                <a:lnTo>
                  <a:pt x="35285" y="127844"/>
                </a:lnTo>
                <a:lnTo>
                  <a:pt x="60759" y="91858"/>
                </a:lnTo>
                <a:lnTo>
                  <a:pt x="91858" y="60759"/>
                </a:lnTo>
                <a:lnTo>
                  <a:pt x="127844" y="35285"/>
                </a:lnTo>
                <a:lnTo>
                  <a:pt x="167977" y="16174"/>
                </a:lnTo>
                <a:lnTo>
                  <a:pt x="211520" y="4166"/>
                </a:lnTo>
                <a:lnTo>
                  <a:pt x="257734" y="0"/>
                </a:lnTo>
                <a:lnTo>
                  <a:pt x="304048" y="4166"/>
                </a:lnTo>
                <a:lnTo>
                  <a:pt x="347644" y="16174"/>
                </a:lnTo>
                <a:lnTo>
                  <a:pt x="387794" y="35285"/>
                </a:lnTo>
                <a:lnTo>
                  <a:pt x="423767" y="60759"/>
                </a:lnTo>
                <a:lnTo>
                  <a:pt x="454835" y="91858"/>
                </a:lnTo>
                <a:lnTo>
                  <a:pt x="480268" y="127844"/>
                </a:lnTo>
                <a:lnTo>
                  <a:pt x="486950" y="141907"/>
                </a:lnTo>
                <a:lnTo>
                  <a:pt x="257734" y="141907"/>
                </a:lnTo>
                <a:lnTo>
                  <a:pt x="212776" y="151052"/>
                </a:lnTo>
                <a:lnTo>
                  <a:pt x="175945" y="175945"/>
                </a:lnTo>
                <a:lnTo>
                  <a:pt x="151052" y="212776"/>
                </a:lnTo>
                <a:lnTo>
                  <a:pt x="141907" y="257734"/>
                </a:lnTo>
                <a:lnTo>
                  <a:pt x="151052" y="302691"/>
                </a:lnTo>
                <a:lnTo>
                  <a:pt x="175945" y="339522"/>
                </a:lnTo>
                <a:lnTo>
                  <a:pt x="212776" y="364416"/>
                </a:lnTo>
                <a:lnTo>
                  <a:pt x="257734" y="373561"/>
                </a:lnTo>
                <a:lnTo>
                  <a:pt x="487232" y="373561"/>
                </a:lnTo>
                <a:lnTo>
                  <a:pt x="480438" y="387893"/>
                </a:lnTo>
                <a:lnTo>
                  <a:pt x="454993" y="423927"/>
                </a:lnTo>
                <a:lnTo>
                  <a:pt x="423893" y="455058"/>
                </a:lnTo>
                <a:lnTo>
                  <a:pt x="387879" y="480552"/>
                </a:lnTo>
                <a:lnTo>
                  <a:pt x="347689" y="499672"/>
                </a:lnTo>
                <a:lnTo>
                  <a:pt x="304061" y="511684"/>
                </a:lnTo>
                <a:lnTo>
                  <a:pt x="257734" y="515851"/>
                </a:lnTo>
                <a:close/>
              </a:path>
              <a:path w="515619" h="516254">
                <a:moveTo>
                  <a:pt x="487232" y="373561"/>
                </a:moveTo>
                <a:lnTo>
                  <a:pt x="257734" y="373561"/>
                </a:lnTo>
                <a:lnTo>
                  <a:pt x="302691" y="364416"/>
                </a:lnTo>
                <a:lnTo>
                  <a:pt x="339522" y="339522"/>
                </a:lnTo>
                <a:lnTo>
                  <a:pt x="364416" y="302691"/>
                </a:lnTo>
                <a:lnTo>
                  <a:pt x="373561" y="257734"/>
                </a:lnTo>
                <a:lnTo>
                  <a:pt x="364470" y="212776"/>
                </a:lnTo>
                <a:lnTo>
                  <a:pt x="339666" y="175945"/>
                </a:lnTo>
                <a:lnTo>
                  <a:pt x="302853" y="151052"/>
                </a:lnTo>
                <a:lnTo>
                  <a:pt x="257734" y="141907"/>
                </a:lnTo>
                <a:lnTo>
                  <a:pt x="486950" y="141907"/>
                </a:lnTo>
                <a:lnTo>
                  <a:pt x="499337" y="167977"/>
                </a:lnTo>
                <a:lnTo>
                  <a:pt x="511314" y="211520"/>
                </a:lnTo>
                <a:lnTo>
                  <a:pt x="515468" y="257734"/>
                </a:lnTo>
                <a:lnTo>
                  <a:pt x="511415" y="304061"/>
                </a:lnTo>
                <a:lnTo>
                  <a:pt x="499492" y="347693"/>
                </a:lnTo>
                <a:lnTo>
                  <a:pt x="487232" y="373561"/>
                </a:lnTo>
                <a:close/>
              </a:path>
            </a:pathLst>
          </a:custGeom>
          <a:solidFill>
            <a:srgbClr val="79CB53"/>
          </a:solidFill>
        </p:spPr>
        <p:txBody>
          <a:bodyPr wrap="square" lIns="0" tIns="0" rIns="0" bIns="0" rtlCol="0"/>
          <a:lstStyle/>
          <a:p>
            <a:endParaRPr/>
          </a:p>
        </p:txBody>
      </p:sp>
      <p:sp>
        <p:nvSpPr>
          <p:cNvPr id="12" name="object 12"/>
          <p:cNvSpPr/>
          <p:nvPr/>
        </p:nvSpPr>
        <p:spPr>
          <a:xfrm>
            <a:off x="16687708" y="1028693"/>
            <a:ext cx="571500" cy="1724025"/>
          </a:xfrm>
          <a:custGeom>
            <a:avLst/>
            <a:gdLst/>
            <a:ahLst/>
            <a:cxnLst/>
            <a:rect l="l" t="t" r="r" b="b"/>
            <a:pathLst>
              <a:path w="571500" h="1724025">
                <a:moveTo>
                  <a:pt x="0" y="1724025"/>
                </a:moveTo>
                <a:lnTo>
                  <a:pt x="0" y="0"/>
                </a:lnTo>
                <a:lnTo>
                  <a:pt x="571500" y="0"/>
                </a:lnTo>
                <a:lnTo>
                  <a:pt x="571500" y="1724025"/>
                </a:lnTo>
                <a:lnTo>
                  <a:pt x="0" y="1724025"/>
                </a:lnTo>
                <a:close/>
              </a:path>
            </a:pathLst>
          </a:custGeom>
          <a:solidFill>
            <a:srgbClr val="79CB5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419</Words>
  <Application>Microsoft Office PowerPoint</Application>
  <PresentationFormat>Custom</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Klaudia</vt:lpstr>
      <vt:lpstr>Noto Sans</vt:lpstr>
      <vt:lpstr>Trebuchet MS</vt:lpstr>
      <vt:lpstr>Office Theme</vt:lpstr>
      <vt:lpstr>Garden</vt:lpstr>
      <vt:lpstr>Presentation  Outline</vt:lpstr>
      <vt:lpstr>THE TEAM</vt:lpstr>
      <vt:lpstr>PROBLEM STATEMENT</vt:lpstr>
      <vt:lpstr>Abstract</vt:lpstr>
      <vt:lpstr>PROJECT DESCRIPTION</vt:lpstr>
      <vt:lpstr>Model Selected</vt:lpstr>
      <vt:lpstr>WHY INCREMENTAL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Maintainance System</dc:title>
  <dc:creator>Leela Rani Aluru</dc:creator>
  <cp:keywords>DAEvZ_xnkuE,BAEuluv0Mto</cp:keywords>
  <cp:lastModifiedBy>Shruti Iyengar</cp:lastModifiedBy>
  <cp:revision>5</cp:revision>
  <dcterms:created xsi:type="dcterms:W3CDTF">2021-11-12T01:12:03Z</dcterms:created>
  <dcterms:modified xsi:type="dcterms:W3CDTF">2021-11-12T04:11:50Z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2021-11-11T00:00:00Z</vt:filetime>
  </property>
  <property fmtid="{D5CDD505-2E9C-101B-9397-08002B2CF9AE}" pid="3" name="Creator">
    <vt:lpwstr>Canva</vt:lpwstr>
  </property>
  <property fmtid="{D5CDD505-2E9C-101B-9397-08002B2CF9AE}" pid="4" name="LastSaved">
    <vt:filetime>2021-11-12T00:00:00Z</vt:filetime>
  </property>
</Properties>
</file>