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Outfit"/>
      <p:regular r:id="rId10"/>
    </p:embeddedFont>
    <p:embeddedFont>
      <p:font typeface="Outfit"/>
      <p:regular r:id="rId11"/>
    </p:embeddedFont>
    <p:embeddedFont>
      <p:font typeface="Bitter"/>
      <p:regular r:id="rId12"/>
    </p:embeddedFont>
    <p:embeddedFont>
      <p:font typeface="Bitter"/>
      <p:regular r:id="rId13"/>
    </p:embeddedFont>
    <p:embeddedFont>
      <p:font typeface="Bitter"/>
      <p:regular r:id="rId14"/>
    </p:embeddedFont>
    <p:embeddedFont>
      <p:font typeface="Bitter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Relationship Id="rId1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471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Virat Kohli: The Cricketing Legend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04893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Discover the journey of Virat Kohli, a cricketing icon born on 5 November 1988, in Delhi, India. Known as "King Kohli," "Chase Master," and "Run Machine," this right-handed top-order batsman, also an occasional medium-fast bowler, has redefined modern cricket. He proudly represents Royal Challengers Bangalore in the IPL and Delhi in domestic cricket.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3901"/>
            <a:ext cx="93766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Early Life and Cricketing Beginnings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1896308"/>
            <a:ext cx="30480" cy="5599271"/>
          </a:xfrm>
          <a:prstGeom prst="roundRect">
            <a:avLst>
              <a:gd name="adj" fmla="val 111628"/>
            </a:avLst>
          </a:prstGeom>
          <a:solidFill>
            <a:srgbClr val="545557"/>
          </a:solidFill>
          <a:ln/>
        </p:spPr>
      </p:sp>
      <p:sp>
        <p:nvSpPr>
          <p:cNvPr id="4" name="Shape 2"/>
          <p:cNvSpPr/>
          <p:nvPr/>
        </p:nvSpPr>
        <p:spPr>
          <a:xfrm>
            <a:off x="6410087" y="213621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45557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189630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6" name="Text 4"/>
          <p:cNvSpPr/>
          <p:nvPr/>
        </p:nvSpPr>
        <p:spPr>
          <a:xfrm>
            <a:off x="7145119" y="193881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345894" y="19741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1998: Training Begins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2464594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Started training at West Delhi Cricket Academy under the tutelage of Rajkumar Sharma, laying the foundation for his illustrious career.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539871" y="3497104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45557"/>
          </a:solidFill>
          <a:ln/>
        </p:spPr>
      </p:sp>
      <p:sp>
        <p:nvSpPr>
          <p:cNvPr id="10" name="Shape 8"/>
          <p:cNvSpPr/>
          <p:nvPr/>
        </p:nvSpPr>
        <p:spPr>
          <a:xfrm>
            <a:off x="7060049" y="32571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11" name="Text 9"/>
          <p:cNvSpPr/>
          <p:nvPr/>
        </p:nvSpPr>
        <p:spPr>
          <a:xfrm>
            <a:off x="7145119" y="329969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449270" y="3335060"/>
            <a:ext cx="38490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2008: U-19 World Cup Victory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449270" y="3825478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Led the India U-19 team to a glorious World Cup victory in Malaysia, showcasing his leadership skills early 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410087" y="4670108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45557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0049" y="44301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16" name="Text 14"/>
          <p:cNvSpPr/>
          <p:nvPr/>
        </p:nvSpPr>
        <p:spPr>
          <a:xfrm>
            <a:off x="7145119" y="447270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3345894" y="4508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2008: ODI Debut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4998482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Made his international One Day International (ODI) debut against Sri Lanka, marking his entry into senior international cricket.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539871" y="58431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45557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0049" y="56032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21" name="Text 19"/>
          <p:cNvSpPr/>
          <p:nvPr/>
        </p:nvSpPr>
        <p:spPr>
          <a:xfrm>
            <a:off x="7145119" y="56457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4</a:t>
            </a:r>
            <a:endParaRPr lang="en-US" sz="2650" dirty="0"/>
          </a:p>
        </p:txBody>
      </p:sp>
      <p:sp>
        <p:nvSpPr>
          <p:cNvPr id="22" name="Text 20"/>
          <p:cNvSpPr/>
          <p:nvPr/>
        </p:nvSpPr>
        <p:spPr>
          <a:xfrm>
            <a:off x="8449270" y="56810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2011: Test Debut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8449270" y="6171486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Played his first Test match against West Indies, completing his entry into all formats of international cricket.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0989"/>
            <a:ext cx="66710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Playing Style and Records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505081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34540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Virat Kohli is celebrated for his aggressive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2025-07-18T10:05:57Z</dcterms:created>
  <dcterms:modified xsi:type="dcterms:W3CDTF">2025-07-18T10:05:57Z</dcterms:modified>
</cp:coreProperties>
</file>