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fi Parwez" userId="f93531dd808ac7dc" providerId="LiveId" clId="{69A2B41A-CA74-4C3D-8C38-F58272E5F15F}"/>
    <pc:docChg chg="modSld">
      <pc:chgData name="Saifi Parwez" userId="f93531dd808ac7dc" providerId="LiveId" clId="{69A2B41A-CA74-4C3D-8C38-F58272E5F15F}" dt="2024-05-03T15:25:46.617" v="458" actId="20577"/>
      <pc:docMkLst>
        <pc:docMk/>
      </pc:docMkLst>
      <pc:sldChg chg="modSp mod">
        <pc:chgData name="Saifi Parwez" userId="f93531dd808ac7dc" providerId="LiveId" clId="{69A2B41A-CA74-4C3D-8C38-F58272E5F15F}" dt="2024-05-03T14:52:29.839" v="0" actId="1076"/>
        <pc:sldMkLst>
          <pc:docMk/>
          <pc:sldMk cId="7630729" sldId="256"/>
        </pc:sldMkLst>
        <pc:picChg chg="mod">
          <ac:chgData name="Saifi Parwez" userId="f93531dd808ac7dc" providerId="LiveId" clId="{69A2B41A-CA74-4C3D-8C38-F58272E5F15F}" dt="2024-05-03T14:52:29.839" v="0" actId="1076"/>
          <ac:picMkLst>
            <pc:docMk/>
            <pc:sldMk cId="7630729" sldId="256"/>
            <ac:picMk id="9" creationId="{00000000-0000-0000-0000-000000000000}"/>
          </ac:picMkLst>
        </pc:picChg>
      </pc:sldChg>
      <pc:sldChg chg="modNotesTx">
        <pc:chgData name="Saifi Parwez" userId="f93531dd808ac7dc" providerId="LiveId" clId="{69A2B41A-CA74-4C3D-8C38-F58272E5F15F}" dt="2024-05-03T15:25:46.617" v="458" actId="20577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87FD9-A3AB-41D4-9D99-F71886291B49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26F1A-0780-4028-A712-8C1D7F6D6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0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22ccb8d-c830-4792-a59a-b86a6bdd925d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22ccb8d-c830-4792-a59a-b86a6bdd925d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" y="-25552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Amazon Global Superstore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5/3/2024 2:27:19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5/2/2024 11:33:01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Year Wise Sales | Amazon Global Dashboard ,image ,Product Unit/Quantity ,KPI ,Return ,Sales Projection , Sales by Segment , Sales by Segment ,Profit By Customer Name ,Bottom 5 Profit By Product Name , Top 5 Profit By Product Name ,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24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Amazon Global Superstore</vt:lpstr>
      <vt:lpstr>Report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Saifi Parwez</cp:lastModifiedBy>
  <cp:revision>4</cp:revision>
  <dcterms:created xsi:type="dcterms:W3CDTF">2016-09-04T11:54:55Z</dcterms:created>
  <dcterms:modified xsi:type="dcterms:W3CDTF">2024-05-03T15:25:52Z</dcterms:modified>
</cp:coreProperties>
</file>