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bceabb4-2147-408d-8da7-da503f748d1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535e46c23d44c4e" /><Relationship Type="http://schemas.openxmlformats.org/officeDocument/2006/relationships/slideLayout" Target="/ppt/slideLayouts/slideLayout8.xml" Id="R5bd4b5c5fb2a4c42" /><Relationship Type="http://schemas.openxmlformats.org/officeDocument/2006/relationships/hyperlink" Target="https://app.powerbi.com/groups/me/reports/9bceabb4-2147-408d-8da7-da503f748d14/?pbi_source=PowerPoint" TargetMode="External" Id="RelId0" /><Relationship Type="http://schemas.openxmlformats.org/officeDocument/2006/relationships/image" Target="/ppt/media/image4.png" Id="imgId5415140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b19d0d607d74c2c" /><Relationship Type="http://schemas.openxmlformats.org/officeDocument/2006/relationships/slideLayout" Target="/ppt/slideLayouts/slideLayout8.xml" Id="R80c1391b4d844aa9" /><Relationship Type="http://schemas.openxmlformats.org/officeDocument/2006/relationships/hyperlink" Target="https://app.powerbi.com/groups/me/reports/9bceabb4-2147-408d-8da7-da503f748d14/?pbi_source=PowerPoint" TargetMode="External" Id="RelId1" /><Relationship Type="http://schemas.openxmlformats.org/officeDocument/2006/relationships/image" Target="/ppt/media/image5.png" Id="imgId5415140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18dbc6cc44e43a3" /><Relationship Type="http://schemas.openxmlformats.org/officeDocument/2006/relationships/slideLayout" Target="/ppt/slideLayouts/slideLayout8.xml" Id="R5e63ecdf34df4f4c" /><Relationship Type="http://schemas.openxmlformats.org/officeDocument/2006/relationships/hyperlink" Target="https://app.powerbi.com/groups/me/reports/9bceabb4-2147-408d-8da7-da503f748d14/?pbi_source=PowerPoint" TargetMode="External" Id="RelId2" /><Relationship Type="http://schemas.openxmlformats.org/officeDocument/2006/relationships/image" Target="/ppt/media/image6.png" Id="imgId5415140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cbbe754bd6be46c5" /><Relationship Type="http://schemas.openxmlformats.org/officeDocument/2006/relationships/slideLayout" Target="/ppt/slideLayouts/slideLayout8.xml" Id="R5ce21b5fe4954656" /><Relationship Type="http://schemas.openxmlformats.org/officeDocument/2006/relationships/hyperlink" Target="https://app.powerbi.com/groups/me/reports/9bceabb4-2147-408d-8da7-da503f748d14/?pbi_source=PowerPoint" TargetMode="External" Id="RelId3" /><Relationship Type="http://schemas.openxmlformats.org/officeDocument/2006/relationships/image" Target="/ppt/media/image7.png" Id="imgId5415140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Atliq Hotels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6/26/2024 5:21:13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6/26/2024 5:15:10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slicer ,image ,shape ,slicer ,slicer ,slicer ,slicer ,slicer ,kpi ,donutChart ,donutChart ,clusteredBarChart ,clusteredBarChart ,clusteredBarChart ,columnChart ,gauge ,card ,textbox ,card ,clusteredBarChart ,card ,kpi ,kpi ,kpi ,kpi ,kpi ,textbox ,textbox ,textbox ,textbox ,textbox ,textbox ,textbox ,textbox ,textbox ,textbox ,textbox ,card ,card ,card ,clusteredBarChart ,gauge ,image ,textbox ,textbox ,textbox ,image ,textbox ,actionButton ,image ,actionButton ,actionButton ,actionButton ,actionButton ,shape ,shape ,actionButton ,actionButton ,shape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4151406"/>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 Key Distributions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slicer ,image ,shape ,slicer ,slicer ,slicer ,slicer ,slicer ,kpi ,kpi ,kpi ,kpi ,textbox ,textbox ,textbox ,textbox ,textbox ,textbox ,textbox ,textbox ,lineChart ,pivotTable ,treemap ,shape ,shape ,areaChart ,areaChart ,shape ,shape ,gauge ,actionButton ,shape ,shape ,shape ,shape ,image ,actionButton ,actionButton ,actionButton ,actionButton ,shape ,shape ,actionButton ,actionButton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4151407"/>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Weekly Key Distributions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textbox ,textbox ,card ,card ,card ,card ,card ,card ,textbox ,textbox ,ribbonChart ,ribbonChart ,ribbonChart ,pivotTable ,shape ,image ,actionButton ,actionButton ,actionButton ,actionButton ,shape ,shape ,actionButton ,actionButton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4151408"/>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City Key Distributions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lineChart ,lineChart.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4151409"/>
          <a:stretch xmlns:a="http://schemas.openxmlformats.org/drawingml/2006/main">
            <a:fillRect/>
          </a:stretch>
        </p:blipFill>
        <p:spPr>
          <a:xfrm xmlns:a="http://schemas.openxmlformats.org/drawingml/2006/main">
            <a:off x="4572000" y="2190750"/>
            <a:ext cx="3048000" cy="2476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