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Strikes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People Injured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Cost Incurred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Struck Actual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Airlines Encountered Struck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Cost of Reparing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Indicated Damage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Altitude bin While Strike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Pilot warned of Birds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Sky Conditions While Strike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Phase of flight While Strike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Origin State of Strike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Flight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Is Aircraft Large?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Remains of wildlife collected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Species Responsible For Strike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Remains of wildlife sent to Smithsonian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Is Aircraft Large?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Size of Wildlife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Flight Date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199f7d6-5ee5-4fc2-b145-a6f2189540b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c3e7f6ca55c4fa2" /><Relationship Type="http://schemas.openxmlformats.org/officeDocument/2006/relationships/slideLayout" Target="/ppt/slideLayouts/slideLayout8.xml" Id="R91f087a401fb49b2" /><Relationship Type="http://schemas.openxmlformats.org/officeDocument/2006/relationships/hyperlink" Target="https://app.powerbi.com/groups/me/reports/9199f7d6-5ee5-4fc2-b145-a6f2189540bf/?pbi_source=PowerPoint" TargetMode="External" Id="RelId0" /><Relationship Type="http://schemas.openxmlformats.org/officeDocument/2006/relationships/image" Target="/ppt/media/image4.png" Id="imgId5404931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be3af984ae2404e" /><Relationship Type="http://schemas.openxmlformats.org/officeDocument/2006/relationships/slideLayout" Target="/ppt/slideLayouts/slideLayout8.xml" Id="R329efaf5f040431a" /><Relationship Type="http://schemas.openxmlformats.org/officeDocument/2006/relationships/hyperlink" Target="https://app.powerbi.com/groups/me/reports/9199f7d6-5ee5-4fc2-b145-a6f2189540bf/?pbi_source=PowerPoint" TargetMode="External" Id="RelId1" /><Relationship Type="http://schemas.openxmlformats.org/officeDocument/2006/relationships/image" Target="/ppt/media/image5.png" Id="imgId5404931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145135138204778" /><Relationship Type="http://schemas.openxmlformats.org/officeDocument/2006/relationships/slideLayout" Target="/ppt/slideLayouts/slideLayout8.xml" Id="R1d3748204ce5488b" /><Relationship Type="http://schemas.openxmlformats.org/officeDocument/2006/relationships/hyperlink" Target="https://app.powerbi.com/groups/me/reports/9199f7d6-5ee5-4fc2-b145-a6f2189540bf/?pbi_source=PowerPoint" TargetMode="External" Id="RelId2" /><Relationship Type="http://schemas.openxmlformats.org/officeDocument/2006/relationships/image" Target="/ppt/media/image6.png" Id="imgId5404932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Bird Strike Analysis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6/25/2024 7:33:59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6/25/2024 7:29:41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Number of Strikes ,Number of People Injured ,Total Cost Incurred ,textbox ,Number Struck Actual ,Top 10 Airlines Encountered Struck ,Cost of Reparing ,Indicated Da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404931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ltitude bin While Strike ,Pilot warned of Birds ,Sky Conditions While Strike ,Phase of flight While Strike ,Origin State of Strike ,Flight Date ,Is Aircraft Lar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40493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Remains of wildlife collected ,Top Species Responsible For Strike ,Remains of wildlife sent to Smithsonian ,Is Aircraft Large? ,Size of Wildlife ,Flight Dat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40493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