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</p:sldIdLst>
  <p:sldSz cx="12192000" cy="6858000"/>
  <p:notesSz cx="6858000" cy="9144000"/>
  <p:embeddedFontLst>
    <p:embeddedFont>
      <p:font typeface="Arial Black" panose="020B0A04020102020204" pitchFamily="34" charset="0"/>
      <p:bold r:id="rId1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6" roundtripDataSignature="AMtx7miCWqo/5NnyDiGL71q6AY7+rRJa9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customschemas.google.com/relationships/presentationmetadata" Target="meta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font" Target="fonts/font1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9"/>
          <p:cNvSpPr txBox="1"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9"/>
          <p:cNvSpPr txBox="1"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9"/>
          <p:cNvSpPr/>
          <p:nvPr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9"/>
          <p:cNvSpPr/>
          <p:nvPr/>
        </p:nvSpPr>
        <p:spPr>
          <a:xfrm>
            <a:off x="583746" y="4960030"/>
            <a:ext cx="1551214" cy="1551214"/>
          </a:xfrm>
          <a:prstGeom prst="ellipse">
            <a:avLst/>
          </a:prstGeom>
          <a:solidFill>
            <a:schemeClr val="dk2"/>
          </a:solidFill>
          <a:ln w="12700" cap="flat" cmpd="sng">
            <a:solidFill>
              <a:srgbClr val="004BB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9"/>
          <p:cNvSpPr/>
          <p:nvPr/>
        </p:nvSpPr>
        <p:spPr>
          <a:xfrm>
            <a:off x="1" y="4571999"/>
            <a:ext cx="1118508" cy="1118508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9"/>
          <p:cNvSpPr/>
          <p:nvPr/>
        </p:nvSpPr>
        <p:spPr>
          <a:xfrm>
            <a:off x="1" y="5739492"/>
            <a:ext cx="1118508" cy="1118508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" name="Google Shape;22;p9"/>
          <p:cNvGrpSpPr/>
          <p:nvPr/>
        </p:nvGrpSpPr>
        <p:grpSpPr>
          <a:xfrm>
            <a:off x="8264427" y="-3419"/>
            <a:ext cx="3927573" cy="3165022"/>
            <a:chOff x="9857014" y="13834"/>
            <a:chExt cx="2334986" cy="1881641"/>
          </a:xfrm>
        </p:grpSpPr>
        <p:sp>
          <p:nvSpPr>
            <p:cNvPr id="23" name="Google Shape;23;p9"/>
            <p:cNvSpPr/>
            <p:nvPr/>
          </p:nvSpPr>
          <p:spPr>
            <a:xfrm rot="-5400000">
              <a:off x="10667433" y="370908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9"/>
            <p:cNvSpPr/>
            <p:nvPr/>
          </p:nvSpPr>
          <p:spPr>
            <a:xfrm rot="5400000" flipH="1">
              <a:off x="9499940" y="370908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" name="Google Shape;25;p9"/>
          <p:cNvSpPr/>
          <p:nvPr/>
        </p:nvSpPr>
        <p:spPr>
          <a:xfrm>
            <a:off x="0" y="-1"/>
            <a:ext cx="1167493" cy="1167493"/>
          </a:xfrm>
          <a:custGeom>
            <a:avLst/>
            <a:gdLst/>
            <a:ahLst/>
            <a:cxnLst/>
            <a:rect l="l" t="t" r="r" b="b"/>
            <a:pathLst>
              <a:path w="862693" h="862693" extrusionOk="0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9"/>
          <p:cNvSpPr/>
          <p:nvPr/>
        </p:nvSpPr>
        <p:spPr>
          <a:xfrm>
            <a:off x="11024507" y="4580708"/>
            <a:ext cx="1167493" cy="2277292"/>
          </a:xfrm>
          <a:custGeom>
            <a:avLst/>
            <a:gdLst/>
            <a:ahLst/>
            <a:cxnLst/>
            <a:rect l="l" t="t" r="r" b="b"/>
            <a:pathLst>
              <a:path w="1167493" h="2272167" extrusionOk="0">
                <a:moveTo>
                  <a:pt x="1167473" y="0"/>
                </a:moveTo>
                <a:lnTo>
                  <a:pt x="1167493" y="0"/>
                </a:lnTo>
                <a:lnTo>
                  <a:pt x="1167493" y="492960"/>
                </a:lnTo>
                <a:lnTo>
                  <a:pt x="1167493" y="720385"/>
                </a:lnTo>
                <a:lnTo>
                  <a:pt x="1167493" y="2272167"/>
                </a:lnTo>
                <a:lnTo>
                  <a:pt x="0" y="2272167"/>
                </a:lnTo>
                <a:lnTo>
                  <a:pt x="0" y="1898074"/>
                </a:lnTo>
                <a:lnTo>
                  <a:pt x="0" y="1271597"/>
                </a:lnTo>
                <a:lnTo>
                  <a:pt x="0" y="1177688"/>
                </a:lnTo>
                <a:cubicBezTo>
                  <a:pt x="0" y="567919"/>
                  <a:pt x="459408" y="66389"/>
                  <a:pt x="1048124" y="6080"/>
                </a:cubicBezTo>
                <a:lnTo>
                  <a:pt x="116747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am">
  <p:cSld name="Team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/>
          <p:nvPr/>
        </p:nvSpPr>
        <p:spPr>
          <a:xfrm>
            <a:off x="0" y="-1664"/>
            <a:ext cx="9857012" cy="6859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8"/>
          <p:cNvSpPr txBox="1">
            <a:spLocks noGrp="1"/>
          </p:cNvSpPr>
          <p:nvPr>
            <p:ph type="title"/>
          </p:nvPr>
        </p:nvSpPr>
        <p:spPr>
          <a:xfrm>
            <a:off x="750430" y="381000"/>
            <a:ext cx="8401624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8"/>
          <p:cNvSpPr>
            <a:spLocks noGrp="1"/>
          </p:cNvSpPr>
          <p:nvPr>
            <p:ph type="pic" idx="2"/>
          </p:nvPr>
        </p:nvSpPr>
        <p:spPr>
          <a:xfrm>
            <a:off x="750429" y="2227758"/>
            <a:ext cx="1200374" cy="1201242"/>
          </a:xfrm>
          <a:prstGeom prst="rect">
            <a:avLst/>
          </a:prstGeom>
          <a:noFill/>
          <a:ln>
            <a:noFill/>
          </a:ln>
        </p:spPr>
      </p:sp>
      <p:sp>
        <p:nvSpPr>
          <p:cNvPr id="111" name="Google Shape;111;p18"/>
          <p:cNvSpPr txBox="1">
            <a:spLocks noGrp="1"/>
          </p:cNvSpPr>
          <p:nvPr>
            <p:ph type="body" idx="1"/>
          </p:nvPr>
        </p:nvSpPr>
        <p:spPr>
          <a:xfrm>
            <a:off x="2123351" y="2426400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2" name="Google Shape;112;p18"/>
          <p:cNvSpPr txBox="1">
            <a:spLocks noGrp="1"/>
          </p:cNvSpPr>
          <p:nvPr>
            <p:ph type="body" idx="3"/>
          </p:nvPr>
        </p:nvSpPr>
        <p:spPr>
          <a:xfrm>
            <a:off x="2123350" y="2811646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3" name="Google Shape;113;p18"/>
          <p:cNvSpPr>
            <a:spLocks noGrp="1"/>
          </p:cNvSpPr>
          <p:nvPr>
            <p:ph type="pic" idx="4"/>
          </p:nvPr>
        </p:nvSpPr>
        <p:spPr>
          <a:xfrm>
            <a:off x="5495813" y="2227758"/>
            <a:ext cx="1200374" cy="1201242"/>
          </a:xfrm>
          <a:prstGeom prst="rect">
            <a:avLst/>
          </a:prstGeom>
          <a:noFill/>
          <a:ln>
            <a:noFill/>
          </a:ln>
        </p:spPr>
      </p:sp>
      <p:sp>
        <p:nvSpPr>
          <p:cNvPr id="114" name="Google Shape;114;p18"/>
          <p:cNvSpPr txBox="1">
            <a:spLocks noGrp="1"/>
          </p:cNvSpPr>
          <p:nvPr>
            <p:ph type="body" idx="5"/>
          </p:nvPr>
        </p:nvSpPr>
        <p:spPr>
          <a:xfrm>
            <a:off x="6870817" y="2422565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5" name="Google Shape;115;p18"/>
          <p:cNvSpPr txBox="1">
            <a:spLocks noGrp="1"/>
          </p:cNvSpPr>
          <p:nvPr>
            <p:ph type="body" idx="6"/>
          </p:nvPr>
        </p:nvSpPr>
        <p:spPr>
          <a:xfrm>
            <a:off x="6870816" y="2807811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18"/>
          <p:cNvSpPr>
            <a:spLocks noGrp="1"/>
          </p:cNvSpPr>
          <p:nvPr>
            <p:ph type="pic" idx="7"/>
          </p:nvPr>
        </p:nvSpPr>
        <p:spPr>
          <a:xfrm>
            <a:off x="750429" y="4254273"/>
            <a:ext cx="1200374" cy="1201242"/>
          </a:xfrm>
          <a:prstGeom prst="rect">
            <a:avLst/>
          </a:prstGeom>
          <a:noFill/>
          <a:ln>
            <a:noFill/>
          </a:ln>
        </p:spPr>
      </p:sp>
      <p:sp>
        <p:nvSpPr>
          <p:cNvPr id="117" name="Google Shape;117;p18"/>
          <p:cNvSpPr txBox="1">
            <a:spLocks noGrp="1"/>
          </p:cNvSpPr>
          <p:nvPr>
            <p:ph type="body" idx="8"/>
          </p:nvPr>
        </p:nvSpPr>
        <p:spPr>
          <a:xfrm>
            <a:off x="2123351" y="4498793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8" name="Google Shape;118;p18"/>
          <p:cNvSpPr txBox="1">
            <a:spLocks noGrp="1"/>
          </p:cNvSpPr>
          <p:nvPr>
            <p:ph type="body" idx="9"/>
          </p:nvPr>
        </p:nvSpPr>
        <p:spPr>
          <a:xfrm>
            <a:off x="2123350" y="4884039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9" name="Google Shape;119;p18"/>
          <p:cNvSpPr>
            <a:spLocks noGrp="1"/>
          </p:cNvSpPr>
          <p:nvPr>
            <p:ph type="pic" idx="13"/>
          </p:nvPr>
        </p:nvSpPr>
        <p:spPr>
          <a:xfrm>
            <a:off x="5495813" y="4254273"/>
            <a:ext cx="1200374" cy="1201242"/>
          </a:xfrm>
          <a:prstGeom prst="rect">
            <a:avLst/>
          </a:prstGeom>
          <a:noFill/>
          <a:ln>
            <a:noFill/>
          </a:ln>
        </p:spPr>
      </p:sp>
      <p:sp>
        <p:nvSpPr>
          <p:cNvPr id="120" name="Google Shape;120;p18"/>
          <p:cNvSpPr txBox="1">
            <a:spLocks noGrp="1"/>
          </p:cNvSpPr>
          <p:nvPr>
            <p:ph type="body" idx="14"/>
          </p:nvPr>
        </p:nvSpPr>
        <p:spPr>
          <a:xfrm>
            <a:off x="6870817" y="4498793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1" name="Google Shape;121;p18"/>
          <p:cNvSpPr txBox="1">
            <a:spLocks noGrp="1"/>
          </p:cNvSpPr>
          <p:nvPr>
            <p:ph type="body" idx="15"/>
          </p:nvPr>
        </p:nvSpPr>
        <p:spPr>
          <a:xfrm>
            <a:off x="6870816" y="4884039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18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15698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18"/>
          <p:cNvSpPr txBox="1">
            <a:spLocks noGrp="1"/>
          </p:cNvSpPr>
          <p:nvPr>
            <p:ph type="ftr" idx="11"/>
          </p:nvPr>
        </p:nvSpPr>
        <p:spPr>
          <a:xfrm>
            <a:off x="2871106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18"/>
          <p:cNvSpPr txBox="1">
            <a:spLocks noGrp="1"/>
          </p:cNvSpPr>
          <p:nvPr>
            <p:ph type="sldNum" idx="12"/>
          </p:nvPr>
        </p:nvSpPr>
        <p:spPr>
          <a:xfrm>
            <a:off x="8332334" y="6356350"/>
            <a:ext cx="11674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5" name="Google Shape;125;p18"/>
          <p:cNvSpPr/>
          <p:nvPr/>
        </p:nvSpPr>
        <p:spPr>
          <a:xfrm rot="5400000" flipH="1">
            <a:off x="9499940" y="355410"/>
            <a:ext cx="1881641" cy="1167493"/>
          </a:xfrm>
          <a:custGeom>
            <a:avLst/>
            <a:gdLst/>
            <a:ahLst/>
            <a:cxnLst/>
            <a:rect l="l" t="t" r="r" b="b"/>
            <a:pathLst>
              <a:path w="1881641" h="1167493" extrusionOk="0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18"/>
          <p:cNvSpPr/>
          <p:nvPr/>
        </p:nvSpPr>
        <p:spPr>
          <a:xfrm flipH="1">
            <a:off x="10866436" y="1879977"/>
            <a:ext cx="1325563" cy="1325563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8"/>
          <p:cNvSpPr/>
          <p:nvPr/>
        </p:nvSpPr>
        <p:spPr>
          <a:xfrm>
            <a:off x="11024507" y="-1664"/>
            <a:ext cx="1167494" cy="1881641"/>
          </a:xfrm>
          <a:custGeom>
            <a:avLst/>
            <a:gdLst/>
            <a:ahLst/>
            <a:cxnLst/>
            <a:rect l="l" t="t" r="r" b="b"/>
            <a:pathLst>
              <a:path w="1167494" h="1881641" extrusionOk="0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8"/>
          <p:cNvSpPr/>
          <p:nvPr/>
        </p:nvSpPr>
        <p:spPr>
          <a:xfrm>
            <a:off x="10334091" y="2737752"/>
            <a:ext cx="1380830" cy="138083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8"/>
          <p:cNvSpPr/>
          <p:nvPr/>
        </p:nvSpPr>
        <p:spPr>
          <a:xfrm rot="-5400000" flipH="1">
            <a:off x="10667432" y="5333432"/>
            <a:ext cx="1881641" cy="1167493"/>
          </a:xfrm>
          <a:custGeom>
            <a:avLst/>
            <a:gdLst/>
            <a:ahLst/>
            <a:cxnLst/>
            <a:rect l="l" t="t" r="r" b="b"/>
            <a:pathLst>
              <a:path w="1881641" h="1167493" extrusionOk="0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18"/>
          <p:cNvSpPr/>
          <p:nvPr/>
        </p:nvSpPr>
        <p:spPr>
          <a:xfrm rot="10800000" flipH="1">
            <a:off x="9857012" y="3651505"/>
            <a:ext cx="1325563" cy="1325563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18"/>
          <p:cNvSpPr/>
          <p:nvPr/>
        </p:nvSpPr>
        <p:spPr>
          <a:xfrm rot="10800000">
            <a:off x="9857013" y="4976359"/>
            <a:ext cx="1167494" cy="1881641"/>
          </a:xfrm>
          <a:custGeom>
            <a:avLst/>
            <a:gdLst/>
            <a:ahLst/>
            <a:cxnLst/>
            <a:rect l="l" t="t" r="r" b="b"/>
            <a:pathLst>
              <a:path w="1167494" h="1881641" extrusionOk="0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Whole team">
  <p:cSld name="Whole team">
    <p:bg>
      <p:bgPr>
        <a:solidFill>
          <a:schemeClr val="accent2"/>
        </a:solid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 txBox="1">
            <a:spLocks noGrp="1"/>
          </p:cNvSpPr>
          <p:nvPr>
            <p:ph type="title"/>
          </p:nvPr>
        </p:nvSpPr>
        <p:spPr>
          <a:xfrm>
            <a:off x="750430" y="381000"/>
            <a:ext cx="10678142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19"/>
          <p:cNvSpPr>
            <a:spLocks noGrp="1"/>
          </p:cNvSpPr>
          <p:nvPr>
            <p:ph type="pic" idx="2"/>
          </p:nvPr>
        </p:nvSpPr>
        <p:spPr>
          <a:xfrm>
            <a:off x="750429" y="2068734"/>
            <a:ext cx="904987" cy="905641"/>
          </a:xfrm>
          <a:prstGeom prst="rect">
            <a:avLst/>
          </a:prstGeom>
          <a:noFill/>
          <a:ln>
            <a:noFill/>
          </a:ln>
        </p:spPr>
      </p:sp>
      <p:sp>
        <p:nvSpPr>
          <p:cNvPr id="135" name="Google Shape;135;p19"/>
          <p:cNvSpPr txBox="1">
            <a:spLocks noGrp="1"/>
          </p:cNvSpPr>
          <p:nvPr>
            <p:ph type="body" idx="1"/>
          </p:nvPr>
        </p:nvSpPr>
        <p:spPr>
          <a:xfrm>
            <a:off x="750430" y="2994545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6" name="Google Shape;136;p19"/>
          <p:cNvSpPr txBox="1">
            <a:spLocks noGrp="1"/>
          </p:cNvSpPr>
          <p:nvPr>
            <p:ph type="body" idx="3"/>
          </p:nvPr>
        </p:nvSpPr>
        <p:spPr>
          <a:xfrm>
            <a:off x="750429" y="3379791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7" name="Google Shape;137;p19"/>
          <p:cNvSpPr>
            <a:spLocks noGrp="1"/>
          </p:cNvSpPr>
          <p:nvPr>
            <p:ph type="pic" idx="4"/>
          </p:nvPr>
        </p:nvSpPr>
        <p:spPr>
          <a:xfrm>
            <a:off x="3549397" y="2068734"/>
            <a:ext cx="904987" cy="905641"/>
          </a:xfrm>
          <a:prstGeom prst="rect">
            <a:avLst/>
          </a:prstGeom>
          <a:noFill/>
          <a:ln>
            <a:noFill/>
          </a:ln>
        </p:spPr>
      </p:sp>
      <p:sp>
        <p:nvSpPr>
          <p:cNvPr id="138" name="Google Shape;138;p19"/>
          <p:cNvSpPr txBox="1">
            <a:spLocks noGrp="1"/>
          </p:cNvSpPr>
          <p:nvPr>
            <p:ph type="body" idx="5"/>
          </p:nvPr>
        </p:nvSpPr>
        <p:spPr>
          <a:xfrm>
            <a:off x="3549398" y="2994545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9" name="Google Shape;139;p19"/>
          <p:cNvSpPr txBox="1">
            <a:spLocks noGrp="1"/>
          </p:cNvSpPr>
          <p:nvPr>
            <p:ph type="body" idx="6"/>
          </p:nvPr>
        </p:nvSpPr>
        <p:spPr>
          <a:xfrm>
            <a:off x="3549397" y="3379791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0" name="Google Shape;140;p19"/>
          <p:cNvSpPr>
            <a:spLocks noGrp="1"/>
          </p:cNvSpPr>
          <p:nvPr>
            <p:ph type="pic" idx="7"/>
          </p:nvPr>
        </p:nvSpPr>
        <p:spPr>
          <a:xfrm>
            <a:off x="6348367" y="2068734"/>
            <a:ext cx="904987" cy="905641"/>
          </a:xfrm>
          <a:prstGeom prst="rect">
            <a:avLst/>
          </a:prstGeom>
          <a:noFill/>
          <a:ln>
            <a:noFill/>
          </a:ln>
        </p:spPr>
      </p:sp>
      <p:sp>
        <p:nvSpPr>
          <p:cNvPr id="141" name="Google Shape;141;p19"/>
          <p:cNvSpPr txBox="1">
            <a:spLocks noGrp="1"/>
          </p:cNvSpPr>
          <p:nvPr>
            <p:ph type="body" idx="8"/>
          </p:nvPr>
        </p:nvSpPr>
        <p:spPr>
          <a:xfrm>
            <a:off x="6348368" y="2994545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2" name="Google Shape;142;p19"/>
          <p:cNvSpPr txBox="1">
            <a:spLocks noGrp="1"/>
          </p:cNvSpPr>
          <p:nvPr>
            <p:ph type="body" idx="9"/>
          </p:nvPr>
        </p:nvSpPr>
        <p:spPr>
          <a:xfrm>
            <a:off x="6348367" y="3379791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3" name="Google Shape;143;p19"/>
          <p:cNvSpPr>
            <a:spLocks noGrp="1"/>
          </p:cNvSpPr>
          <p:nvPr>
            <p:ph type="pic" idx="13"/>
          </p:nvPr>
        </p:nvSpPr>
        <p:spPr>
          <a:xfrm>
            <a:off x="9147335" y="2068734"/>
            <a:ext cx="904987" cy="905641"/>
          </a:xfrm>
          <a:prstGeom prst="rect">
            <a:avLst/>
          </a:prstGeom>
          <a:noFill/>
          <a:ln>
            <a:noFill/>
          </a:ln>
        </p:spPr>
      </p:sp>
      <p:sp>
        <p:nvSpPr>
          <p:cNvPr id="144" name="Google Shape;144;p19"/>
          <p:cNvSpPr txBox="1">
            <a:spLocks noGrp="1"/>
          </p:cNvSpPr>
          <p:nvPr>
            <p:ph type="body" idx="14"/>
          </p:nvPr>
        </p:nvSpPr>
        <p:spPr>
          <a:xfrm>
            <a:off x="9147336" y="2994545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5" name="Google Shape;145;p19"/>
          <p:cNvSpPr txBox="1">
            <a:spLocks noGrp="1"/>
          </p:cNvSpPr>
          <p:nvPr>
            <p:ph type="body" idx="15"/>
          </p:nvPr>
        </p:nvSpPr>
        <p:spPr>
          <a:xfrm>
            <a:off x="9147335" y="3379791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6" name="Google Shape;146;p19"/>
          <p:cNvSpPr>
            <a:spLocks noGrp="1"/>
          </p:cNvSpPr>
          <p:nvPr>
            <p:ph type="pic" idx="16"/>
          </p:nvPr>
        </p:nvSpPr>
        <p:spPr>
          <a:xfrm>
            <a:off x="750429" y="4118551"/>
            <a:ext cx="904987" cy="905641"/>
          </a:xfrm>
          <a:prstGeom prst="rect">
            <a:avLst/>
          </a:prstGeom>
          <a:noFill/>
          <a:ln>
            <a:noFill/>
          </a:ln>
        </p:spPr>
      </p:sp>
      <p:sp>
        <p:nvSpPr>
          <p:cNvPr id="147" name="Google Shape;147;p19"/>
          <p:cNvSpPr txBox="1">
            <a:spLocks noGrp="1"/>
          </p:cNvSpPr>
          <p:nvPr>
            <p:ph type="body" idx="17"/>
          </p:nvPr>
        </p:nvSpPr>
        <p:spPr>
          <a:xfrm>
            <a:off x="750430" y="5044362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8" name="Google Shape;148;p19"/>
          <p:cNvSpPr txBox="1">
            <a:spLocks noGrp="1"/>
          </p:cNvSpPr>
          <p:nvPr>
            <p:ph type="body" idx="18"/>
          </p:nvPr>
        </p:nvSpPr>
        <p:spPr>
          <a:xfrm>
            <a:off x="750429" y="5429608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9" name="Google Shape;149;p19"/>
          <p:cNvSpPr>
            <a:spLocks noGrp="1"/>
          </p:cNvSpPr>
          <p:nvPr>
            <p:ph type="pic" idx="19"/>
          </p:nvPr>
        </p:nvSpPr>
        <p:spPr>
          <a:xfrm>
            <a:off x="3549397" y="4118551"/>
            <a:ext cx="904987" cy="905641"/>
          </a:xfrm>
          <a:prstGeom prst="rect">
            <a:avLst/>
          </a:prstGeom>
          <a:noFill/>
          <a:ln>
            <a:noFill/>
          </a:ln>
        </p:spPr>
      </p:sp>
      <p:sp>
        <p:nvSpPr>
          <p:cNvPr id="150" name="Google Shape;150;p19"/>
          <p:cNvSpPr txBox="1">
            <a:spLocks noGrp="1"/>
          </p:cNvSpPr>
          <p:nvPr>
            <p:ph type="body" idx="20"/>
          </p:nvPr>
        </p:nvSpPr>
        <p:spPr>
          <a:xfrm>
            <a:off x="3549398" y="5044362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1" name="Google Shape;151;p19"/>
          <p:cNvSpPr txBox="1">
            <a:spLocks noGrp="1"/>
          </p:cNvSpPr>
          <p:nvPr>
            <p:ph type="body" idx="21"/>
          </p:nvPr>
        </p:nvSpPr>
        <p:spPr>
          <a:xfrm>
            <a:off x="3549397" y="5429608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2" name="Google Shape;152;p19"/>
          <p:cNvSpPr>
            <a:spLocks noGrp="1"/>
          </p:cNvSpPr>
          <p:nvPr>
            <p:ph type="pic" idx="22"/>
          </p:nvPr>
        </p:nvSpPr>
        <p:spPr>
          <a:xfrm>
            <a:off x="6348367" y="4118551"/>
            <a:ext cx="904987" cy="905641"/>
          </a:xfrm>
          <a:prstGeom prst="rect">
            <a:avLst/>
          </a:prstGeom>
          <a:noFill/>
          <a:ln>
            <a:noFill/>
          </a:ln>
        </p:spPr>
      </p:sp>
      <p:sp>
        <p:nvSpPr>
          <p:cNvPr id="153" name="Google Shape;153;p19"/>
          <p:cNvSpPr txBox="1">
            <a:spLocks noGrp="1"/>
          </p:cNvSpPr>
          <p:nvPr>
            <p:ph type="body" idx="23"/>
          </p:nvPr>
        </p:nvSpPr>
        <p:spPr>
          <a:xfrm>
            <a:off x="6348368" y="5044362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4" name="Google Shape;154;p19"/>
          <p:cNvSpPr txBox="1">
            <a:spLocks noGrp="1"/>
          </p:cNvSpPr>
          <p:nvPr>
            <p:ph type="body" idx="24"/>
          </p:nvPr>
        </p:nvSpPr>
        <p:spPr>
          <a:xfrm>
            <a:off x="6348367" y="5429608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5" name="Google Shape;155;p19"/>
          <p:cNvSpPr>
            <a:spLocks noGrp="1"/>
          </p:cNvSpPr>
          <p:nvPr>
            <p:ph type="pic" idx="25"/>
          </p:nvPr>
        </p:nvSpPr>
        <p:spPr>
          <a:xfrm>
            <a:off x="9147335" y="4118551"/>
            <a:ext cx="904987" cy="905641"/>
          </a:xfrm>
          <a:prstGeom prst="rect">
            <a:avLst/>
          </a:prstGeom>
          <a:noFill/>
          <a:ln>
            <a:noFill/>
          </a:ln>
        </p:spPr>
      </p:sp>
      <p:sp>
        <p:nvSpPr>
          <p:cNvPr id="156" name="Google Shape;156;p19"/>
          <p:cNvSpPr txBox="1">
            <a:spLocks noGrp="1"/>
          </p:cNvSpPr>
          <p:nvPr>
            <p:ph type="body" idx="26"/>
          </p:nvPr>
        </p:nvSpPr>
        <p:spPr>
          <a:xfrm>
            <a:off x="9147336" y="5044362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7" name="Google Shape;157;p19"/>
          <p:cNvSpPr txBox="1">
            <a:spLocks noGrp="1"/>
          </p:cNvSpPr>
          <p:nvPr>
            <p:ph type="body" idx="27"/>
          </p:nvPr>
        </p:nvSpPr>
        <p:spPr>
          <a:xfrm>
            <a:off x="9147335" y="5429608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8" name="Google Shape;158;p19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19"/>
          <p:cNvSpPr txBox="1">
            <a:spLocks noGrp="1"/>
          </p:cNvSpPr>
          <p:nvPr>
            <p:ph type="sldNum" idx="12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line">
  <p:cSld name="Timeline">
    <p:bg>
      <p:bgPr>
        <a:solidFill>
          <a:schemeClr val="accent1"/>
        </a:solid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0"/>
          <p:cNvSpPr/>
          <p:nvPr/>
        </p:nvSpPr>
        <p:spPr>
          <a:xfrm flipH="1">
            <a:off x="8580896" y="1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20"/>
          <p:cNvSpPr/>
          <p:nvPr/>
        </p:nvSpPr>
        <p:spPr>
          <a:xfrm rot="5400000" flipH="1">
            <a:off x="1" y="3246896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20"/>
          <p:cNvSpPr txBox="1"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20"/>
          <p:cNvSpPr txBox="1">
            <a:spLocks noGrp="1"/>
          </p:cNvSpPr>
          <p:nvPr>
            <p:ph type="body" idx="1"/>
          </p:nvPr>
        </p:nvSpPr>
        <p:spPr>
          <a:xfrm>
            <a:off x="1167493" y="2087561"/>
            <a:ext cx="9779182" cy="33668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6" name="Google Shape;166;p20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20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Title and Content">
  <p:cSld name="3 Title and Content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1"/>
          <p:cNvSpPr txBox="1"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21"/>
          <p:cNvSpPr txBox="1">
            <a:spLocks noGrp="1"/>
          </p:cNvSpPr>
          <p:nvPr>
            <p:ph type="body" idx="1"/>
          </p:nvPr>
        </p:nvSpPr>
        <p:spPr>
          <a:xfrm>
            <a:off x="1167491" y="2526318"/>
            <a:ext cx="3218688" cy="2828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2" name="Google Shape;172;p21"/>
          <p:cNvSpPr/>
          <p:nvPr/>
        </p:nvSpPr>
        <p:spPr>
          <a:xfrm rot="5400000">
            <a:off x="8580896" y="0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21"/>
          <p:cNvSpPr/>
          <p:nvPr/>
        </p:nvSpPr>
        <p:spPr>
          <a:xfrm>
            <a:off x="-2364" y="3246896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21"/>
          <p:cNvSpPr/>
          <p:nvPr/>
        </p:nvSpPr>
        <p:spPr>
          <a:xfrm rot="5400000" flipH="1">
            <a:off x="11258144" y="5924144"/>
            <a:ext cx="933856" cy="933856"/>
          </a:xfrm>
          <a:custGeom>
            <a:avLst/>
            <a:gdLst/>
            <a:ahLst/>
            <a:cxnLst/>
            <a:rect l="l" t="t" r="r" b="b"/>
            <a:pathLst>
              <a:path w="862693" h="862693" extrusionOk="0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5" name="Google Shape;175;p21"/>
          <p:cNvGrpSpPr/>
          <p:nvPr/>
        </p:nvGrpSpPr>
        <p:grpSpPr>
          <a:xfrm>
            <a:off x="2587417" y="5590903"/>
            <a:ext cx="1572380" cy="1267097"/>
            <a:chOff x="7413403" y="4976359"/>
            <a:chExt cx="2334986" cy="1881641"/>
          </a:xfrm>
        </p:grpSpPr>
        <p:sp>
          <p:nvSpPr>
            <p:cNvPr id="176" name="Google Shape;176;p21"/>
            <p:cNvSpPr/>
            <p:nvPr/>
          </p:nvSpPr>
          <p:spPr>
            <a:xfrm rot="-5400000">
              <a:off x="8223822" y="5333433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21"/>
            <p:cNvSpPr/>
            <p:nvPr/>
          </p:nvSpPr>
          <p:spPr>
            <a:xfrm rot="5400000" flipH="1">
              <a:off x="7056329" y="5333433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8" name="Google Shape;178;p21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9" name="Google Shape;179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21"/>
          <p:cNvSpPr txBox="1">
            <a:spLocks noGrp="1"/>
          </p:cNvSpPr>
          <p:nvPr>
            <p:ph type="body" idx="2"/>
          </p:nvPr>
        </p:nvSpPr>
        <p:spPr>
          <a:xfrm>
            <a:off x="4683787" y="2526318"/>
            <a:ext cx="3173279" cy="2828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1" name="Google Shape;181;p21"/>
          <p:cNvSpPr txBox="1">
            <a:spLocks noGrp="1"/>
          </p:cNvSpPr>
          <p:nvPr>
            <p:ph type="body" idx="3"/>
          </p:nvPr>
        </p:nvSpPr>
        <p:spPr>
          <a:xfrm>
            <a:off x="1167493" y="2003804"/>
            <a:ext cx="3173278" cy="522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2" name="Google Shape;182;p21"/>
          <p:cNvSpPr txBox="1">
            <a:spLocks noGrp="1"/>
          </p:cNvSpPr>
          <p:nvPr>
            <p:ph type="body" idx="4"/>
          </p:nvPr>
        </p:nvSpPr>
        <p:spPr>
          <a:xfrm>
            <a:off x="4683788" y="2003804"/>
            <a:ext cx="3173278" cy="522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3" name="Google Shape;183;p21"/>
          <p:cNvSpPr txBox="1">
            <a:spLocks noGrp="1"/>
          </p:cNvSpPr>
          <p:nvPr>
            <p:ph type="body" idx="5"/>
          </p:nvPr>
        </p:nvSpPr>
        <p:spPr>
          <a:xfrm>
            <a:off x="8200082" y="2526318"/>
            <a:ext cx="3173279" cy="2828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4" name="Google Shape;184;p21"/>
          <p:cNvSpPr txBox="1">
            <a:spLocks noGrp="1"/>
          </p:cNvSpPr>
          <p:nvPr>
            <p:ph type="body" idx="6"/>
          </p:nvPr>
        </p:nvSpPr>
        <p:spPr>
          <a:xfrm>
            <a:off x="8200083" y="2003804"/>
            <a:ext cx="3173278" cy="522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5" name="Google Shape;185;p21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bg>
      <p:bgPr>
        <a:solidFill>
          <a:schemeClr val="accent2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0"/>
          <p:cNvSpPr/>
          <p:nvPr/>
        </p:nvSpPr>
        <p:spPr>
          <a:xfrm>
            <a:off x="0" y="2286002"/>
            <a:ext cx="12208822" cy="45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10"/>
          <p:cNvSpPr/>
          <p:nvPr/>
        </p:nvSpPr>
        <p:spPr>
          <a:xfrm flipH="1">
            <a:off x="8597718" y="3246896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10"/>
          <p:cNvSpPr/>
          <p:nvPr/>
        </p:nvSpPr>
        <p:spPr>
          <a:xfrm>
            <a:off x="1" y="0"/>
            <a:ext cx="933856" cy="933856"/>
          </a:xfrm>
          <a:custGeom>
            <a:avLst/>
            <a:gdLst/>
            <a:ahLst/>
            <a:cxnLst/>
            <a:rect l="l" t="t" r="r" b="b"/>
            <a:pathLst>
              <a:path w="862693" h="862693" extrusionOk="0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10"/>
          <p:cNvSpPr/>
          <p:nvPr/>
        </p:nvSpPr>
        <p:spPr>
          <a:xfrm rot="-5400000">
            <a:off x="10344100" y="438098"/>
            <a:ext cx="2285999" cy="1409801"/>
          </a:xfrm>
          <a:custGeom>
            <a:avLst/>
            <a:gdLst/>
            <a:ahLst/>
            <a:cxnLst/>
            <a:rect l="l" t="t" r="r" b="b"/>
            <a:pathLst>
              <a:path w="1881641" h="1167493" extrusionOk="0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10"/>
          <p:cNvSpPr txBox="1"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0"/>
          <p:cNvSpPr txBox="1"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10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0"/>
          <p:cNvSpPr txBox="1">
            <a:spLocks noGrp="1"/>
          </p:cNvSpPr>
          <p:nvPr>
            <p:ph type="sldNum" idx="12"/>
          </p:nvPr>
        </p:nvSpPr>
        <p:spPr>
          <a:xfrm>
            <a:off x="10206318" y="6356350"/>
            <a:ext cx="160468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Title and Content" type="obj">
  <p:cSld name="OBJEC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1"/>
          <p:cNvSpPr txBox="1"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1"/>
          <p:cNvSpPr txBox="1">
            <a:spLocks noGrp="1"/>
          </p:cNvSpPr>
          <p:nvPr>
            <p:ph type="body" idx="1"/>
          </p:nvPr>
        </p:nvSpPr>
        <p:spPr>
          <a:xfrm>
            <a:off x="1167493" y="2528203"/>
            <a:ext cx="4663440" cy="2828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1"/>
          <p:cNvSpPr/>
          <p:nvPr/>
        </p:nvSpPr>
        <p:spPr>
          <a:xfrm flipH="1">
            <a:off x="8580896" y="1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11"/>
          <p:cNvSpPr/>
          <p:nvPr/>
        </p:nvSpPr>
        <p:spPr>
          <a:xfrm flipH="1">
            <a:off x="8580896" y="3246896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11"/>
          <p:cNvSpPr/>
          <p:nvPr/>
        </p:nvSpPr>
        <p:spPr>
          <a:xfrm>
            <a:off x="1" y="0"/>
            <a:ext cx="933856" cy="933856"/>
          </a:xfrm>
          <a:custGeom>
            <a:avLst/>
            <a:gdLst/>
            <a:ahLst/>
            <a:cxnLst/>
            <a:rect l="l" t="t" r="r" b="b"/>
            <a:pathLst>
              <a:path w="862693" h="862693" extrusionOk="0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3" name="Google Shape;43;p11"/>
          <p:cNvGrpSpPr/>
          <p:nvPr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44" name="Google Shape;44;p11"/>
            <p:cNvSpPr/>
            <p:nvPr/>
          </p:nvSpPr>
          <p:spPr>
            <a:xfrm rot="-5400000">
              <a:off x="8223822" y="5333433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11"/>
            <p:cNvSpPr/>
            <p:nvPr/>
          </p:nvSpPr>
          <p:spPr>
            <a:xfrm rot="5400000" flipH="1">
              <a:off x="7056329" y="5333433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6" name="Google Shape;46;p11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body" idx="2"/>
          </p:nvPr>
        </p:nvSpPr>
        <p:spPr>
          <a:xfrm>
            <a:off x="6283235" y="2528203"/>
            <a:ext cx="4663440" cy="2828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body" idx="3"/>
          </p:nvPr>
        </p:nvSpPr>
        <p:spPr>
          <a:xfrm>
            <a:off x="1167493" y="2005689"/>
            <a:ext cx="4663440" cy="522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4"/>
          </p:nvPr>
        </p:nvSpPr>
        <p:spPr>
          <a:xfrm>
            <a:off x="6283235" y="2005689"/>
            <a:ext cx="4663440" cy="522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d Slide">
  <p:cSld name="End Slide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2"/>
          <p:cNvSpPr txBox="1"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55" name="Google Shape;55;p12"/>
          <p:cNvSpPr/>
          <p:nvPr/>
        </p:nvSpPr>
        <p:spPr>
          <a:xfrm>
            <a:off x="8264426" y="0"/>
            <a:ext cx="392757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6" name="Google Shape;56;p12"/>
          <p:cNvGrpSpPr/>
          <p:nvPr/>
        </p:nvGrpSpPr>
        <p:grpSpPr>
          <a:xfrm>
            <a:off x="8264427" y="3685939"/>
            <a:ext cx="3927573" cy="3178856"/>
            <a:chOff x="9857014" y="13834"/>
            <a:chExt cx="2334986" cy="1881641"/>
          </a:xfrm>
        </p:grpSpPr>
        <p:sp>
          <p:nvSpPr>
            <p:cNvPr id="57" name="Google Shape;57;p12"/>
            <p:cNvSpPr/>
            <p:nvPr/>
          </p:nvSpPr>
          <p:spPr>
            <a:xfrm rot="-5400000">
              <a:off x="10667433" y="370908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12"/>
            <p:cNvSpPr/>
            <p:nvPr/>
          </p:nvSpPr>
          <p:spPr>
            <a:xfrm rot="5400000" flipH="1">
              <a:off x="9499940" y="370908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9" name="Google Shape;59;p12"/>
          <p:cNvSpPr/>
          <p:nvPr/>
        </p:nvSpPr>
        <p:spPr>
          <a:xfrm>
            <a:off x="0" y="-1"/>
            <a:ext cx="1167493" cy="1167493"/>
          </a:xfrm>
          <a:custGeom>
            <a:avLst/>
            <a:gdLst/>
            <a:ahLst/>
            <a:cxnLst/>
            <a:rect l="l" t="t" r="r" b="b"/>
            <a:pathLst>
              <a:path w="862693" h="862693" extrusionOk="0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2"/>
          <p:cNvSpPr/>
          <p:nvPr/>
        </p:nvSpPr>
        <p:spPr>
          <a:xfrm>
            <a:off x="10228214" y="-1"/>
            <a:ext cx="1963787" cy="3178856"/>
          </a:xfrm>
          <a:custGeom>
            <a:avLst/>
            <a:gdLst/>
            <a:ahLst/>
            <a:cxnLst/>
            <a:rect l="l" t="t" r="r" b="b"/>
            <a:pathLst>
              <a:path w="1963787" h="3178856" extrusionOk="0">
                <a:moveTo>
                  <a:pt x="0" y="0"/>
                </a:moveTo>
                <a:lnTo>
                  <a:pt x="1963787" y="0"/>
                </a:lnTo>
                <a:lnTo>
                  <a:pt x="1963787" y="1967129"/>
                </a:lnTo>
                <a:lnTo>
                  <a:pt x="1963787" y="2349671"/>
                </a:lnTo>
                <a:lnTo>
                  <a:pt x="1963787" y="3178856"/>
                </a:lnTo>
                <a:lnTo>
                  <a:pt x="1963753" y="3178856"/>
                </a:lnTo>
                <a:lnTo>
                  <a:pt x="1763002" y="3168629"/>
                </a:lnTo>
                <a:cubicBezTo>
                  <a:pt x="772749" y="3067186"/>
                  <a:pt x="0" y="2223585"/>
                  <a:pt x="0" y="1197921"/>
                </a:cubicBezTo>
                <a:lnTo>
                  <a:pt x="0" y="103996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body" idx="1"/>
          </p:nvPr>
        </p:nvSpPr>
        <p:spPr>
          <a:xfrm>
            <a:off x="1167493" y="2017467"/>
            <a:ext cx="9779182" cy="33668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4" name="Google Shape;64;p13"/>
          <p:cNvSpPr/>
          <p:nvPr/>
        </p:nvSpPr>
        <p:spPr>
          <a:xfrm flipH="1">
            <a:off x="8580896" y="1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3"/>
          <p:cNvSpPr/>
          <p:nvPr/>
        </p:nvSpPr>
        <p:spPr>
          <a:xfrm flipH="1">
            <a:off x="8580896" y="3246896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3"/>
          <p:cNvSpPr/>
          <p:nvPr/>
        </p:nvSpPr>
        <p:spPr>
          <a:xfrm>
            <a:off x="1" y="0"/>
            <a:ext cx="933856" cy="933856"/>
          </a:xfrm>
          <a:custGeom>
            <a:avLst/>
            <a:gdLst/>
            <a:ahLst/>
            <a:cxnLst/>
            <a:rect l="l" t="t" r="r" b="b"/>
            <a:pathLst>
              <a:path w="862693" h="862693" extrusionOk="0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7" name="Google Shape;67;p13"/>
          <p:cNvGrpSpPr/>
          <p:nvPr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68" name="Google Shape;68;p13"/>
            <p:cNvSpPr/>
            <p:nvPr/>
          </p:nvSpPr>
          <p:spPr>
            <a:xfrm rot="-5400000">
              <a:off x="8223822" y="5333433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13"/>
            <p:cNvSpPr/>
            <p:nvPr/>
          </p:nvSpPr>
          <p:spPr>
            <a:xfrm rot="5400000" flipH="1">
              <a:off x="7056329" y="5333433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0" name="Google Shape;70;p13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">
  <p:cSld name="Section title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/>
          <p:nvPr/>
        </p:nvSpPr>
        <p:spPr>
          <a:xfrm>
            <a:off x="0" y="0"/>
            <a:ext cx="8025490" cy="6858000"/>
          </a:xfrm>
          <a:custGeom>
            <a:avLst/>
            <a:gdLst/>
            <a:ahLst/>
            <a:cxnLst/>
            <a:rect l="l" t="t" r="r" b="b"/>
            <a:pathLst>
              <a:path w="8025490" h="6858000" extrusionOk="0">
                <a:moveTo>
                  <a:pt x="0" y="0"/>
                </a:moveTo>
                <a:lnTo>
                  <a:pt x="4596490" y="0"/>
                </a:lnTo>
                <a:cubicBezTo>
                  <a:pt x="6490274" y="0"/>
                  <a:pt x="8025490" y="1535216"/>
                  <a:pt x="8025490" y="3429000"/>
                </a:cubicBezTo>
                <a:cubicBezTo>
                  <a:pt x="8025490" y="5322784"/>
                  <a:pt x="6490274" y="6858000"/>
                  <a:pt x="4596490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4"/>
          <p:cNvSpPr txBox="1"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sz="6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4"/>
          <p:cNvSpPr txBox="1">
            <a:spLocks noGrp="1"/>
          </p:cNvSpPr>
          <p:nvPr>
            <p:ph type="subTitle" idx="1"/>
          </p:nvPr>
        </p:nvSpPr>
        <p:spPr>
          <a:xfrm>
            <a:off x="1167494" y="3539075"/>
            <a:ext cx="6245912" cy="14061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77" name="Google Shape;77;p14"/>
          <p:cNvGrpSpPr/>
          <p:nvPr/>
        </p:nvGrpSpPr>
        <p:grpSpPr>
          <a:xfrm rot="-5400000">
            <a:off x="8286528" y="2207195"/>
            <a:ext cx="3032351" cy="2443610"/>
            <a:chOff x="9857014" y="13834"/>
            <a:chExt cx="2334986" cy="1881641"/>
          </a:xfrm>
        </p:grpSpPr>
        <p:sp>
          <p:nvSpPr>
            <p:cNvPr id="78" name="Google Shape;78;p14"/>
            <p:cNvSpPr/>
            <p:nvPr/>
          </p:nvSpPr>
          <p:spPr>
            <a:xfrm rot="-5400000">
              <a:off x="10667433" y="370908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14"/>
            <p:cNvSpPr/>
            <p:nvPr/>
          </p:nvSpPr>
          <p:spPr>
            <a:xfrm rot="5400000" flipH="1">
              <a:off x="9499940" y="370908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0" name="Google Shape;80;p14"/>
          <p:cNvSpPr/>
          <p:nvPr/>
        </p:nvSpPr>
        <p:spPr>
          <a:xfrm flipH="1">
            <a:off x="8580896" y="1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4"/>
          <p:cNvSpPr/>
          <p:nvPr/>
        </p:nvSpPr>
        <p:spPr>
          <a:xfrm flipH="1">
            <a:off x="8580896" y="3246896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aph">
  <p:cSld name="Graph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5"/>
          <p:cNvSpPr txBox="1">
            <a:spLocks noGrp="1"/>
          </p:cNvSpPr>
          <p:nvPr>
            <p:ph type="body" idx="1"/>
          </p:nvPr>
        </p:nvSpPr>
        <p:spPr>
          <a:xfrm>
            <a:off x="1167493" y="2087561"/>
            <a:ext cx="9779182" cy="33668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15"/>
          <p:cNvSpPr/>
          <p:nvPr/>
        </p:nvSpPr>
        <p:spPr>
          <a:xfrm flipH="1">
            <a:off x="8580896" y="1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5"/>
          <p:cNvSpPr/>
          <p:nvPr/>
        </p:nvSpPr>
        <p:spPr>
          <a:xfrm rot="5400000" flipH="1">
            <a:off x="1" y="3246896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5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5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rt 2">
  <p:cSld name="Chart 2">
    <p:bg>
      <p:bgPr>
        <a:solidFill>
          <a:schemeClr val="accent2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91;p16"/>
          <p:cNvGrpSpPr/>
          <p:nvPr/>
        </p:nvGrpSpPr>
        <p:grpSpPr>
          <a:xfrm rot="-54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92" name="Google Shape;92;p16"/>
            <p:cNvSpPr/>
            <p:nvPr/>
          </p:nvSpPr>
          <p:spPr>
            <a:xfrm rot="-5400000">
              <a:off x="8223822" y="5333433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16"/>
            <p:cNvSpPr/>
            <p:nvPr/>
          </p:nvSpPr>
          <p:spPr>
            <a:xfrm rot="5400000" flipH="1">
              <a:off x="7056329" y="5333433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4" name="Google Shape;94;p16"/>
          <p:cNvSpPr txBox="1"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6"/>
          <p:cNvSpPr txBox="1">
            <a:spLocks noGrp="1"/>
          </p:cNvSpPr>
          <p:nvPr>
            <p:ph type="body" idx="1"/>
          </p:nvPr>
        </p:nvSpPr>
        <p:spPr>
          <a:xfrm>
            <a:off x="1167493" y="2087563"/>
            <a:ext cx="9779182" cy="3366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6" name="Google Shape;96;p16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6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solidFill>
          <a:schemeClr val="accent1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>
            <a:spLocks noGrp="1"/>
          </p:cNvSpPr>
          <p:nvPr>
            <p:ph type="title"/>
          </p:nvPr>
        </p:nvSpPr>
        <p:spPr>
          <a:xfrm>
            <a:off x="1798721" y="1684338"/>
            <a:ext cx="8594558" cy="2810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Font typeface="Arial"/>
              <a:buNone/>
              <a:defRPr sz="4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7"/>
          <p:cNvSpPr txBox="1">
            <a:spLocks noGrp="1"/>
          </p:cNvSpPr>
          <p:nvPr>
            <p:ph type="body" idx="1"/>
          </p:nvPr>
        </p:nvSpPr>
        <p:spPr>
          <a:xfrm>
            <a:off x="381000" y="519405"/>
            <a:ext cx="1364297" cy="10945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4DBF"/>
              </a:buClr>
              <a:buSzPts val="23900"/>
              <a:buNone/>
              <a:defRPr sz="23900" b="1">
                <a:solidFill>
                  <a:srgbClr val="004DB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2" name="Google Shape;102;p17"/>
          <p:cNvSpPr txBox="1">
            <a:spLocks noGrp="1"/>
          </p:cNvSpPr>
          <p:nvPr>
            <p:ph type="body" idx="2"/>
          </p:nvPr>
        </p:nvSpPr>
        <p:spPr>
          <a:xfrm>
            <a:off x="6881813" y="4494213"/>
            <a:ext cx="3511550" cy="679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3" name="Google Shape;103;p17"/>
          <p:cNvSpPr txBox="1">
            <a:spLocks noGrp="1"/>
          </p:cNvSpPr>
          <p:nvPr>
            <p:ph type="body" idx="3"/>
          </p:nvPr>
        </p:nvSpPr>
        <p:spPr>
          <a:xfrm>
            <a:off x="10609104" y="3399692"/>
            <a:ext cx="1364297" cy="10945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4DBF"/>
              </a:buClr>
              <a:buSzPts val="23900"/>
              <a:buNone/>
              <a:defRPr sz="23900" b="1">
                <a:solidFill>
                  <a:srgbClr val="004DB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4" name="Google Shape;104;p17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7"/>
          <p:cNvSpPr txBox="1">
            <a:spLocks noGrp="1"/>
          </p:cNvSpPr>
          <p:nvPr>
            <p:ph type="sldNum" idx="12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"/>
          <p:cNvSpPr txBox="1"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8"/>
          <p:cNvSpPr txBox="1"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8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8"/>
          <p:cNvSpPr txBox="1">
            <a:spLocks noGrp="1"/>
          </p:cNvSpPr>
          <p:nvPr>
            <p:ph type="sldNum" idx="12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396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"/>
          <p:cNvSpPr txBox="1">
            <a:spLocks noGrp="1"/>
          </p:cNvSpPr>
          <p:nvPr>
            <p:ph type="ctrTitle"/>
          </p:nvPr>
        </p:nvSpPr>
        <p:spPr>
          <a:xfrm>
            <a:off x="196645" y="1122363"/>
            <a:ext cx="10137058" cy="25745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</a:pPr>
            <a:r>
              <a:rPr lang="en-IN" sz="5400" dirty="0"/>
              <a:t>Employee Attrition</a:t>
            </a:r>
            <a:r>
              <a:rPr lang="en-US" sz="5400" dirty="0"/>
              <a:t> Analysis</a:t>
            </a:r>
            <a:endParaRPr sz="5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59B4FB7-071E-62C2-9235-0EA2625A9B36}"/>
              </a:ext>
            </a:extLst>
          </p:cNvPr>
          <p:cNvSpPr txBox="1"/>
          <p:nvPr/>
        </p:nvSpPr>
        <p:spPr>
          <a:xfrm>
            <a:off x="4660491" y="5309419"/>
            <a:ext cx="52799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sz="3600" b="1" dirty="0">
                <a:latin typeface="+mn-lt"/>
              </a:rPr>
              <a:t>By – Md  Parwez </a:t>
            </a:r>
            <a:r>
              <a:rPr lang="en-US" sz="3600" b="1" dirty="0">
                <a:latin typeface="Arial Black" panose="020B0A04020102020204" pitchFamily="34" charset="0"/>
              </a:rPr>
              <a:t>Alam</a:t>
            </a:r>
            <a:endParaRPr lang="en-IN" sz="3600" b="1" dirty="0">
              <a:latin typeface="Arial Black" panose="020B0A040201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"/>
          <p:cNvSpPr txBox="1"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/>
              <a:t>Introduction</a:t>
            </a:r>
            <a:endParaRPr/>
          </a:p>
        </p:txBody>
      </p:sp>
      <p:sp>
        <p:nvSpPr>
          <p:cNvPr id="197" name="Google Shape;197;p2"/>
          <p:cNvSpPr txBox="1"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 sz="1800" dirty="0">
                <a:solidFill>
                  <a:schemeClr val="tx1"/>
                </a:solidFill>
              </a:rPr>
              <a:t>XYZ company which was established a few years back is facing around a 15% attrition rate for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 sz="1800" dirty="0">
                <a:solidFill>
                  <a:schemeClr val="tx1"/>
                </a:solidFill>
              </a:rPr>
              <a:t>a couple of years. And it's majorly affecting the company in many aspects. In order to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 sz="1800" dirty="0">
                <a:solidFill>
                  <a:schemeClr val="tx1"/>
                </a:solidFill>
              </a:rPr>
              <a:t>understand why employees are leaving the company and reduce the attrition rate XYZ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 sz="1800" dirty="0">
                <a:solidFill>
                  <a:schemeClr val="tx1"/>
                </a:solidFill>
              </a:rPr>
              <a:t>company has approached an HR analytics consultancy for analyzing the data they have. You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 sz="1800" dirty="0">
                <a:solidFill>
                  <a:schemeClr val="tx1"/>
                </a:solidFill>
              </a:rPr>
              <a:t>are playing the HR analyst role in this project and building a dashboard which can help the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 sz="1800" dirty="0">
                <a:solidFill>
                  <a:schemeClr val="tx1"/>
                </a:solidFill>
              </a:rPr>
              <a:t>organization in making data-driven decisions.</a:t>
            </a:r>
            <a:endParaRPr sz="1800" dirty="0">
              <a:solidFill>
                <a:schemeClr val="tx1"/>
              </a:solidFill>
            </a:endParaRPr>
          </a:p>
        </p:txBody>
      </p:sp>
      <p:sp>
        <p:nvSpPr>
          <p:cNvPr id="199" name="Google Shape;19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Employee Attrition</a:t>
            </a:r>
            <a:r>
              <a:rPr lang="en-US" dirty="0"/>
              <a:t> Analysis</a:t>
            </a:r>
            <a:endParaRPr dirty="0"/>
          </a:p>
        </p:txBody>
      </p:sp>
      <p:sp>
        <p:nvSpPr>
          <p:cNvPr id="200" name="Google Shape;200;p2"/>
          <p:cNvSpPr txBox="1">
            <a:spLocks noGrp="1"/>
          </p:cNvSpPr>
          <p:nvPr>
            <p:ph type="sldNum" idx="12"/>
          </p:nvPr>
        </p:nvSpPr>
        <p:spPr>
          <a:xfrm>
            <a:off x="10206318" y="6356350"/>
            <a:ext cx="160468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"/>
          <p:cNvSpPr txBox="1"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/>
              <a:t>Details of Data</a:t>
            </a:r>
            <a:endParaRPr/>
          </a:p>
        </p:txBody>
      </p:sp>
      <p:sp>
        <p:nvSpPr>
          <p:cNvPr id="207" name="Google Shape;207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Employee Attrition Analysis</a:t>
            </a:r>
            <a:endParaRPr dirty="0"/>
          </a:p>
        </p:txBody>
      </p:sp>
      <p:sp>
        <p:nvSpPr>
          <p:cNvPr id="208" name="Google Shape;208;p3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209" name="Google Shape;209;p3"/>
          <p:cNvSpPr txBox="1">
            <a:spLocks noGrp="1"/>
          </p:cNvSpPr>
          <p:nvPr>
            <p:ph type="body" idx="3"/>
          </p:nvPr>
        </p:nvSpPr>
        <p:spPr>
          <a:xfrm>
            <a:off x="11539726" y="3986784"/>
            <a:ext cx="257331" cy="216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10" name="Google Shape;210;p3"/>
          <p:cNvSpPr txBox="1">
            <a:spLocks noGrp="1"/>
          </p:cNvSpPr>
          <p:nvPr>
            <p:ph type="body" idx="2"/>
          </p:nvPr>
        </p:nvSpPr>
        <p:spPr>
          <a:xfrm flipH="1">
            <a:off x="10946674" y="3986784"/>
            <a:ext cx="593053" cy="1370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11" name="Google Shape;211;p3"/>
          <p:cNvSpPr txBox="1">
            <a:spLocks noGrp="1"/>
          </p:cNvSpPr>
          <p:nvPr>
            <p:ph type="body" idx="4"/>
          </p:nvPr>
        </p:nvSpPr>
        <p:spPr>
          <a:xfrm rot="10800000" flipH="1">
            <a:off x="10469879" y="2528202"/>
            <a:ext cx="476795" cy="153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12" name="Google Shape;212;p3"/>
          <p:cNvSpPr txBox="1">
            <a:spLocks noGrp="1"/>
          </p:cNvSpPr>
          <p:nvPr>
            <p:ph type="body" idx="1"/>
          </p:nvPr>
        </p:nvSpPr>
        <p:spPr>
          <a:xfrm rot="10800000">
            <a:off x="5830931" y="5193649"/>
            <a:ext cx="1240428" cy="1015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75DA67-6712-C47D-0A74-1BC79B42B777}"/>
              </a:ext>
            </a:extLst>
          </p:cNvPr>
          <p:cNvSpPr txBox="1"/>
          <p:nvPr/>
        </p:nvSpPr>
        <p:spPr>
          <a:xfrm>
            <a:off x="1484671" y="1854136"/>
            <a:ext cx="8554063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Importing and verifying data. few transformations and cleaning in power query</a:t>
            </a:r>
            <a:b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2) Data modeling</a:t>
            </a:r>
            <a:b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3) Identifying &amp; Creating Measures using DAX.</a:t>
            </a:r>
            <a:b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4) Validating all data</a:t>
            </a:r>
            <a:b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5) Creating Dashboard using appropriate Visualization.</a:t>
            </a:r>
          </a:p>
          <a:p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 Tool : Power Bi</a:t>
            </a:r>
            <a:b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Database : Excel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D98B8D-699F-3BD0-6E57-1831F41530C0}"/>
              </a:ext>
            </a:extLst>
          </p:cNvPr>
          <p:cNvSpPr txBox="1"/>
          <p:nvPr/>
        </p:nvSpPr>
        <p:spPr>
          <a:xfrm>
            <a:off x="1132254" y="1043781"/>
            <a:ext cx="22614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/>
              <a:t>.</a:t>
            </a:r>
            <a:endParaRPr lang="en-IN" sz="8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80FD1A-928F-4BEC-D9D8-B7E33E75EEE3}"/>
              </a:ext>
            </a:extLst>
          </p:cNvPr>
          <p:cNvSpPr txBox="1"/>
          <p:nvPr/>
        </p:nvSpPr>
        <p:spPr>
          <a:xfrm>
            <a:off x="1053526" y="3647768"/>
            <a:ext cx="608126" cy="1701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/>
              <a:t>.</a:t>
            </a:r>
            <a:endParaRPr lang="en-IN" sz="8800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"/>
          <p:cNvSpPr txBox="1">
            <a:spLocks noGrp="1"/>
          </p:cNvSpPr>
          <p:nvPr>
            <p:ph type="title"/>
          </p:nvPr>
        </p:nvSpPr>
        <p:spPr>
          <a:xfrm>
            <a:off x="690696" y="237896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dirty="0"/>
              <a:t>Main KPIs</a:t>
            </a:r>
            <a:endParaRPr dirty="0"/>
          </a:p>
        </p:txBody>
      </p:sp>
      <p:sp>
        <p:nvSpPr>
          <p:cNvPr id="226" name="Google Shape;226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IN" dirty="0"/>
              <a:t>Employee Attrition Analysis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7" name="Google Shape;227;p4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228" name="Google Shape;228;p4"/>
          <p:cNvSpPr txBox="1">
            <a:spLocks noGrp="1"/>
          </p:cNvSpPr>
          <p:nvPr>
            <p:ph type="body" idx="3"/>
          </p:nvPr>
        </p:nvSpPr>
        <p:spPr>
          <a:xfrm>
            <a:off x="7993392" y="3986784"/>
            <a:ext cx="3803666" cy="216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29" name="Google Shape;229;p4"/>
          <p:cNvSpPr txBox="1">
            <a:spLocks noGrp="1"/>
          </p:cNvSpPr>
          <p:nvPr>
            <p:ph type="body" idx="2"/>
          </p:nvPr>
        </p:nvSpPr>
        <p:spPr>
          <a:xfrm rot="-10422101">
            <a:off x="2915919" y="6734434"/>
            <a:ext cx="8766047" cy="216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30" name="Google Shape;230;p4"/>
          <p:cNvSpPr txBox="1">
            <a:spLocks noGrp="1"/>
          </p:cNvSpPr>
          <p:nvPr>
            <p:ph type="body" idx="4"/>
          </p:nvPr>
        </p:nvSpPr>
        <p:spPr>
          <a:xfrm flipH="1">
            <a:off x="830739" y="1877961"/>
            <a:ext cx="10980260" cy="3175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800" dirty="0"/>
              <a:t>Employee Count – Average Count Per  Employee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800" dirty="0"/>
              <a:t>Average Age – Age  of Per Employee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800" dirty="0"/>
              <a:t>Average Year – Number of Year of Per Employee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800" dirty="0"/>
              <a:t>Average Salary –Salary of Per Employee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800" dirty="0"/>
              <a:t>Average Salary – Salary Based on Perform of Per Employee</a:t>
            </a:r>
            <a:endParaRPr sz="2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6"/>
          <p:cNvSpPr txBox="1">
            <a:spLocks noGrp="1"/>
          </p:cNvSpPr>
          <p:nvPr>
            <p:ph type="title"/>
          </p:nvPr>
        </p:nvSpPr>
        <p:spPr>
          <a:xfrm>
            <a:off x="228981" y="343373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/>
              <a:t>My Design</a:t>
            </a:r>
            <a:endParaRPr/>
          </a:p>
        </p:txBody>
      </p:sp>
      <p:sp>
        <p:nvSpPr>
          <p:cNvPr id="251" name="Google Shape;251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IN" dirty="0"/>
              <a:t>Employee Attrition Analysis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2" name="Google Shape;252;p6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143B04-8C99-BC80-451B-7F1AAA91A2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806" y="2048732"/>
            <a:ext cx="10612331" cy="313416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5"/>
          <p:cNvSpPr txBox="1">
            <a:spLocks noGrp="1"/>
          </p:cNvSpPr>
          <p:nvPr>
            <p:ph type="title"/>
          </p:nvPr>
        </p:nvSpPr>
        <p:spPr>
          <a:xfrm>
            <a:off x="963562" y="-442452"/>
            <a:ext cx="3510115" cy="14650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dirty="0"/>
              <a:t> Dashboard</a:t>
            </a:r>
            <a:endParaRPr dirty="0"/>
          </a:p>
        </p:txBody>
      </p:sp>
      <p:sp>
        <p:nvSpPr>
          <p:cNvPr id="237" name="Google Shape;237;p5"/>
          <p:cNvSpPr txBox="1">
            <a:spLocks noGrp="1"/>
          </p:cNvSpPr>
          <p:nvPr>
            <p:ph type="ftr" idx="11"/>
          </p:nvPr>
        </p:nvSpPr>
        <p:spPr>
          <a:xfrm>
            <a:off x="4119716" y="6356349"/>
            <a:ext cx="4033684" cy="624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IN" dirty="0"/>
              <a:t>Employee Attrition Analysis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8" name="Google Shape;238;p5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CFE3B22-174B-B4AE-A8E3-2798A2EEEE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663" y="1179869"/>
            <a:ext cx="9367790" cy="517648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7"/>
          <p:cNvSpPr txBox="1"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lang="en-US"/>
              <a:t>Thank you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227</Words>
  <Application>Microsoft Office PowerPoint</Application>
  <PresentationFormat>Widescreen</PresentationFormat>
  <Paragraphs>39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Times New Roman</vt:lpstr>
      <vt:lpstr>Arial</vt:lpstr>
      <vt:lpstr>Calibri</vt:lpstr>
      <vt:lpstr>Arial Black</vt:lpstr>
      <vt:lpstr>Office Theme</vt:lpstr>
      <vt:lpstr>Employee Attrition Analysis</vt:lpstr>
      <vt:lpstr>Introduction</vt:lpstr>
      <vt:lpstr>Details of Data</vt:lpstr>
      <vt:lpstr>Main KPIs</vt:lpstr>
      <vt:lpstr>My Design</vt:lpstr>
      <vt:lpstr> Dashboard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NAVEEN SRINIVASAN</dc:creator>
  <cp:lastModifiedBy>Saifi Parwez</cp:lastModifiedBy>
  <cp:revision>1</cp:revision>
  <dcterms:created xsi:type="dcterms:W3CDTF">2022-12-29T06:36:15Z</dcterms:created>
  <dcterms:modified xsi:type="dcterms:W3CDTF">2024-06-26T20:35:46Z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