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Heart Disease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Heart Disease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Age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Chest Pain Experienced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Blood Pressure, Cholestrol and Max Heart Rate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Blood Pressure, Cholestrol and Max Heart Rate by Heart Disease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 Depression by Age and Heart Disease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2ed8a6f-89d5-456f-ba17-3478edd5f4f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3ee4909e9224179" /><Relationship Type="http://schemas.openxmlformats.org/officeDocument/2006/relationships/slideLayout" Target="/ppt/slideLayouts/slideLayout8.xml" Id="Rbadc1141de834d24" /><Relationship Type="http://schemas.openxmlformats.org/officeDocument/2006/relationships/hyperlink" Target="https://app.powerbi.com/groups/me/reports/22ed8a6f-89d5-456f-ba17-3478edd5f4fb/?pbi_source=PowerPoint" TargetMode="External" Id="RelId0" /><Relationship Type="http://schemas.openxmlformats.org/officeDocument/2006/relationships/image" Target="/ppt/media/image4.png" Id="imgId5397552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6.Heart Disease Diagnostic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6/25/2024 11:20:51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6/25/2024 11:18:01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Heart Disease by Gender ,Heart Disease ,Age Distribution ,Chest Pain Experienced ,Blood Pressure, Cholestrol and Max Heart Rate By Age ,Blood Pressure, Cholestrol and Max Heart Rate by Heart Disease ,ST Depression by Age and Heart Disease ,slicer ,slice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397552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Heart Disease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