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B141E8-FD99-4DA1-986C-239BF19CEFC1}" type="doc">
      <dgm:prSet loTypeId="urn:microsoft.com/office/officeart/2005/8/layout/vList3" loCatId="list" qsTypeId="urn:microsoft.com/office/officeart/2005/8/quickstyle/simple5" qsCatId="simple" csTypeId="urn:microsoft.com/office/officeart/2005/8/colors/colorful2" csCatId="colorful" phldr="1"/>
      <dgm:spPr/>
    </dgm:pt>
    <dgm:pt modelId="{CCDB43DA-189E-4695-9EBC-8008F3633883}">
      <dgm:prSet phldrT="[Text]" custT="1"/>
      <dgm:spPr/>
      <dgm:t>
        <a:bodyPr/>
        <a:lstStyle/>
        <a:p>
          <a:r>
            <a:rPr lang="ar-IQ" sz="4800" kern="1200" dirty="0">
              <a:solidFill>
                <a:prstClr val="white"/>
              </a:solidFill>
              <a:latin typeface="Century Gothic" panose="020B0502020202020204"/>
              <a:ea typeface="+mn-ea"/>
              <a:cs typeface="Tahoma" panose="020B0604030504040204" pitchFamily="34" charset="0"/>
            </a:rPr>
            <a:t>       التقويم</a:t>
          </a:r>
          <a:r>
            <a:rPr lang="ar-IQ" sz="1050" kern="1200" dirty="0"/>
            <a:t>(يتضمن مهام ومرافعات اليوم)</a:t>
          </a:r>
          <a:endParaRPr lang="en-US" sz="2900" kern="1200" dirty="0"/>
        </a:p>
      </dgm:t>
    </dgm:pt>
    <dgm:pt modelId="{4E6F270A-3D88-4307-881F-B442CA146AF6}" type="parTrans" cxnId="{6DA081D3-4C67-4DAE-8D23-6DF84D2866B9}">
      <dgm:prSet/>
      <dgm:spPr/>
      <dgm:t>
        <a:bodyPr/>
        <a:lstStyle/>
        <a:p>
          <a:endParaRPr lang="en-US"/>
        </a:p>
      </dgm:t>
    </dgm:pt>
    <dgm:pt modelId="{578E5A41-C643-4832-82AE-09E827EE1D73}" type="sibTrans" cxnId="{6DA081D3-4C67-4DAE-8D23-6DF84D2866B9}">
      <dgm:prSet/>
      <dgm:spPr/>
      <dgm:t>
        <a:bodyPr/>
        <a:lstStyle/>
        <a:p>
          <a:endParaRPr lang="en-US"/>
        </a:p>
      </dgm:t>
    </dgm:pt>
    <dgm:pt modelId="{ABD5E33B-EB66-4FB7-A9C2-CEF5614631FA}">
      <dgm:prSet phldrT="[Text]"/>
      <dgm:spPr/>
      <dgm:t>
        <a:bodyPr/>
        <a:lstStyle/>
        <a:p>
          <a:r>
            <a:rPr lang="ar-IQ" dirty="0"/>
            <a:t>مهام اليوم</a:t>
          </a:r>
          <a:endParaRPr lang="en-US" dirty="0"/>
        </a:p>
      </dgm:t>
    </dgm:pt>
    <dgm:pt modelId="{F9974802-D555-45AA-9E0C-4510FB88CE5C}" type="parTrans" cxnId="{90E7293B-ABA6-4564-AA96-B89E6083B08C}">
      <dgm:prSet/>
      <dgm:spPr/>
      <dgm:t>
        <a:bodyPr/>
        <a:lstStyle/>
        <a:p>
          <a:endParaRPr lang="en-US"/>
        </a:p>
      </dgm:t>
    </dgm:pt>
    <dgm:pt modelId="{E876C2EE-2BE1-46B6-A783-448ECB1EEBD4}" type="sibTrans" cxnId="{90E7293B-ABA6-4564-AA96-B89E6083B08C}">
      <dgm:prSet/>
      <dgm:spPr/>
      <dgm:t>
        <a:bodyPr/>
        <a:lstStyle/>
        <a:p>
          <a:endParaRPr lang="en-US"/>
        </a:p>
      </dgm:t>
    </dgm:pt>
    <dgm:pt modelId="{29A67568-9E6D-4C8C-9A62-21FB56689C43}">
      <dgm:prSet phldrT="[Text]"/>
      <dgm:spPr/>
      <dgm:t>
        <a:bodyPr/>
        <a:lstStyle/>
        <a:p>
          <a:r>
            <a:rPr lang="ar-IQ" dirty="0"/>
            <a:t>مرافعات اليوم</a:t>
          </a:r>
          <a:endParaRPr lang="en-US" dirty="0"/>
        </a:p>
      </dgm:t>
    </dgm:pt>
    <dgm:pt modelId="{ADA0E295-DC73-4F1F-9F38-69A3F90C407C}" type="parTrans" cxnId="{8B92EB8D-4FE8-4426-8FD8-D46A711C906E}">
      <dgm:prSet/>
      <dgm:spPr/>
      <dgm:t>
        <a:bodyPr/>
        <a:lstStyle/>
        <a:p>
          <a:endParaRPr lang="en-US"/>
        </a:p>
      </dgm:t>
    </dgm:pt>
    <dgm:pt modelId="{DCE25F50-44B1-4D0C-A77F-262F966ABBA5}" type="sibTrans" cxnId="{8B92EB8D-4FE8-4426-8FD8-D46A711C906E}">
      <dgm:prSet/>
      <dgm:spPr/>
      <dgm:t>
        <a:bodyPr/>
        <a:lstStyle/>
        <a:p>
          <a:endParaRPr lang="en-US"/>
        </a:p>
      </dgm:t>
    </dgm:pt>
    <dgm:pt modelId="{45B96F33-6974-4ADB-8308-CFA2E4CD94B2}" type="pres">
      <dgm:prSet presAssocID="{0CB141E8-FD99-4DA1-986C-239BF19CEFC1}" presName="linearFlow" presStyleCnt="0">
        <dgm:presLayoutVars>
          <dgm:dir/>
          <dgm:resizeHandles val="exact"/>
        </dgm:presLayoutVars>
      </dgm:prSet>
      <dgm:spPr/>
    </dgm:pt>
    <dgm:pt modelId="{AC1F1B03-48D8-43E3-BE6D-DCDCD23FDDFB}" type="pres">
      <dgm:prSet presAssocID="{CCDB43DA-189E-4695-9EBC-8008F3633883}" presName="composite" presStyleCnt="0"/>
      <dgm:spPr/>
    </dgm:pt>
    <dgm:pt modelId="{36BDFC01-7065-4752-96E9-735B300238E3}" type="pres">
      <dgm:prSet presAssocID="{CCDB43DA-189E-4695-9EBC-8008F3633883}" presName="imgShp" presStyleLbl="fgImgPlace1" presStyleIdx="0" presStyleCnt="3" custLinFactNeighborX="-39881" custLinFactNeighborY="-3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2844A524-8967-4504-9AF2-38503677EF19}" type="pres">
      <dgm:prSet presAssocID="{CCDB43DA-189E-4695-9EBC-8008F3633883}" presName="txShp" presStyleLbl="node1" presStyleIdx="0" presStyleCnt="3">
        <dgm:presLayoutVars>
          <dgm:bulletEnabled val="1"/>
        </dgm:presLayoutVars>
      </dgm:prSet>
      <dgm:spPr/>
    </dgm:pt>
    <dgm:pt modelId="{1E995243-A890-4FB2-9463-26B98A32E0D1}" type="pres">
      <dgm:prSet presAssocID="{578E5A41-C643-4832-82AE-09E827EE1D73}" presName="spacing" presStyleCnt="0"/>
      <dgm:spPr/>
    </dgm:pt>
    <dgm:pt modelId="{5599ED67-81F4-4B23-BA09-B22ABF96D700}" type="pres">
      <dgm:prSet presAssocID="{ABD5E33B-EB66-4FB7-A9C2-CEF5614631FA}" presName="composite" presStyleCnt="0"/>
      <dgm:spPr/>
    </dgm:pt>
    <dgm:pt modelId="{A9DAE35B-976E-400F-BFE9-911FF19E67A8}" type="pres">
      <dgm:prSet presAssocID="{ABD5E33B-EB66-4FB7-A9C2-CEF5614631FA}" presName="imgShp" presStyleLbl="fgImgPlace1" presStyleIdx="1" presStyleCnt="3" custLinFactNeighborX="-3825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 RTL"/>
        </a:ext>
      </dgm:extLst>
    </dgm:pt>
    <dgm:pt modelId="{F5670FE1-6C6E-4739-9D17-285B4DA411DB}" type="pres">
      <dgm:prSet presAssocID="{ABD5E33B-EB66-4FB7-A9C2-CEF5614631FA}" presName="txShp" presStyleLbl="node1" presStyleIdx="1" presStyleCnt="3">
        <dgm:presLayoutVars>
          <dgm:bulletEnabled val="1"/>
        </dgm:presLayoutVars>
      </dgm:prSet>
      <dgm:spPr/>
    </dgm:pt>
    <dgm:pt modelId="{7B55130E-4531-4820-9DA1-5B733F46ED5D}" type="pres">
      <dgm:prSet presAssocID="{E876C2EE-2BE1-46B6-A783-448ECB1EEBD4}" presName="spacing" presStyleCnt="0"/>
      <dgm:spPr/>
    </dgm:pt>
    <dgm:pt modelId="{33A8C099-5FFE-42C0-9D93-82B629B976FA}" type="pres">
      <dgm:prSet presAssocID="{29A67568-9E6D-4C8C-9A62-21FB56689C43}" presName="composite" presStyleCnt="0"/>
      <dgm:spPr/>
    </dgm:pt>
    <dgm:pt modelId="{81A4D8A8-F5D8-4D16-9104-37B8614EEA5A}" type="pres">
      <dgm:prSet presAssocID="{29A67568-9E6D-4C8C-9A62-21FB56689C43}" presName="imgShp" presStyleLbl="fgImgPlace1" presStyleIdx="2" presStyleCnt="3" custLinFactNeighborX="-40694" custLinFactNeighborY="3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67F6FA85-F34B-4326-A15E-7554A6E6D84E}" type="pres">
      <dgm:prSet presAssocID="{29A67568-9E6D-4C8C-9A62-21FB56689C43}" presName="txShp" presStyleLbl="node1" presStyleIdx="2" presStyleCnt="3">
        <dgm:presLayoutVars>
          <dgm:bulletEnabled val="1"/>
        </dgm:presLayoutVars>
      </dgm:prSet>
      <dgm:spPr/>
    </dgm:pt>
  </dgm:ptLst>
  <dgm:cxnLst>
    <dgm:cxn modelId="{D0F2A42A-9A58-4EB3-AAF6-6E3AE0B29EF1}" type="presOf" srcId="{29A67568-9E6D-4C8C-9A62-21FB56689C43}" destId="{67F6FA85-F34B-4326-A15E-7554A6E6D84E}" srcOrd="0" destOrd="0" presId="urn:microsoft.com/office/officeart/2005/8/layout/vList3"/>
    <dgm:cxn modelId="{90E7293B-ABA6-4564-AA96-B89E6083B08C}" srcId="{0CB141E8-FD99-4DA1-986C-239BF19CEFC1}" destId="{ABD5E33B-EB66-4FB7-A9C2-CEF5614631FA}" srcOrd="1" destOrd="0" parTransId="{F9974802-D555-45AA-9E0C-4510FB88CE5C}" sibTransId="{E876C2EE-2BE1-46B6-A783-448ECB1EEBD4}"/>
    <dgm:cxn modelId="{87306A5E-19D2-4E23-A375-E2A40213F207}" type="presOf" srcId="{0CB141E8-FD99-4DA1-986C-239BF19CEFC1}" destId="{45B96F33-6974-4ADB-8308-CFA2E4CD94B2}" srcOrd="0" destOrd="0" presId="urn:microsoft.com/office/officeart/2005/8/layout/vList3"/>
    <dgm:cxn modelId="{8B92EB8D-4FE8-4426-8FD8-D46A711C906E}" srcId="{0CB141E8-FD99-4DA1-986C-239BF19CEFC1}" destId="{29A67568-9E6D-4C8C-9A62-21FB56689C43}" srcOrd="2" destOrd="0" parTransId="{ADA0E295-DC73-4F1F-9F38-69A3F90C407C}" sibTransId="{DCE25F50-44B1-4D0C-A77F-262F966ABBA5}"/>
    <dgm:cxn modelId="{6DA081D3-4C67-4DAE-8D23-6DF84D2866B9}" srcId="{0CB141E8-FD99-4DA1-986C-239BF19CEFC1}" destId="{CCDB43DA-189E-4695-9EBC-8008F3633883}" srcOrd="0" destOrd="0" parTransId="{4E6F270A-3D88-4307-881F-B442CA146AF6}" sibTransId="{578E5A41-C643-4832-82AE-09E827EE1D73}"/>
    <dgm:cxn modelId="{8ADB6DEC-AC17-4392-8946-EF68CCC41307}" type="presOf" srcId="{ABD5E33B-EB66-4FB7-A9C2-CEF5614631FA}" destId="{F5670FE1-6C6E-4739-9D17-285B4DA411DB}" srcOrd="0" destOrd="0" presId="urn:microsoft.com/office/officeart/2005/8/layout/vList3"/>
    <dgm:cxn modelId="{D42389F7-18C0-4941-876C-DDEBE3FCCC2B}" type="presOf" srcId="{CCDB43DA-189E-4695-9EBC-8008F3633883}" destId="{2844A524-8967-4504-9AF2-38503677EF19}" srcOrd="0" destOrd="0" presId="urn:microsoft.com/office/officeart/2005/8/layout/vList3"/>
    <dgm:cxn modelId="{2CBA1E94-A81C-4206-99A2-D3C4D0949B3C}" type="presParOf" srcId="{45B96F33-6974-4ADB-8308-CFA2E4CD94B2}" destId="{AC1F1B03-48D8-43E3-BE6D-DCDCD23FDDFB}" srcOrd="0" destOrd="0" presId="urn:microsoft.com/office/officeart/2005/8/layout/vList3"/>
    <dgm:cxn modelId="{0DD38EAE-3B0A-46E7-998F-95DFDB8E3D1A}" type="presParOf" srcId="{AC1F1B03-48D8-43E3-BE6D-DCDCD23FDDFB}" destId="{36BDFC01-7065-4752-96E9-735B300238E3}" srcOrd="0" destOrd="0" presId="urn:microsoft.com/office/officeart/2005/8/layout/vList3"/>
    <dgm:cxn modelId="{CEA7AF91-53D1-433C-B114-6071FF4555D7}" type="presParOf" srcId="{AC1F1B03-48D8-43E3-BE6D-DCDCD23FDDFB}" destId="{2844A524-8967-4504-9AF2-38503677EF19}" srcOrd="1" destOrd="0" presId="urn:microsoft.com/office/officeart/2005/8/layout/vList3"/>
    <dgm:cxn modelId="{BE974FBB-FB61-4A1D-A712-EC84663C7259}" type="presParOf" srcId="{45B96F33-6974-4ADB-8308-CFA2E4CD94B2}" destId="{1E995243-A890-4FB2-9463-26B98A32E0D1}" srcOrd="1" destOrd="0" presId="urn:microsoft.com/office/officeart/2005/8/layout/vList3"/>
    <dgm:cxn modelId="{BECF09F1-5E2F-437B-A86B-C213E72E7AA1}" type="presParOf" srcId="{45B96F33-6974-4ADB-8308-CFA2E4CD94B2}" destId="{5599ED67-81F4-4B23-BA09-B22ABF96D700}" srcOrd="2" destOrd="0" presId="urn:microsoft.com/office/officeart/2005/8/layout/vList3"/>
    <dgm:cxn modelId="{62A3E5F6-712E-432D-B449-659734E8F8BC}" type="presParOf" srcId="{5599ED67-81F4-4B23-BA09-B22ABF96D700}" destId="{A9DAE35B-976E-400F-BFE9-911FF19E67A8}" srcOrd="0" destOrd="0" presId="urn:microsoft.com/office/officeart/2005/8/layout/vList3"/>
    <dgm:cxn modelId="{4EFD0EB9-FE8F-4A50-BE00-D3A3C65A0632}" type="presParOf" srcId="{5599ED67-81F4-4B23-BA09-B22ABF96D700}" destId="{F5670FE1-6C6E-4739-9D17-285B4DA411DB}" srcOrd="1" destOrd="0" presId="urn:microsoft.com/office/officeart/2005/8/layout/vList3"/>
    <dgm:cxn modelId="{CED69847-8EA5-4F91-B09F-1B57BA3AD56E}" type="presParOf" srcId="{45B96F33-6974-4ADB-8308-CFA2E4CD94B2}" destId="{7B55130E-4531-4820-9DA1-5B733F46ED5D}" srcOrd="3" destOrd="0" presId="urn:microsoft.com/office/officeart/2005/8/layout/vList3"/>
    <dgm:cxn modelId="{0CDB1962-3336-4CB7-81C6-24B0048EF018}" type="presParOf" srcId="{45B96F33-6974-4ADB-8308-CFA2E4CD94B2}" destId="{33A8C099-5FFE-42C0-9D93-82B629B976FA}" srcOrd="4" destOrd="0" presId="urn:microsoft.com/office/officeart/2005/8/layout/vList3"/>
    <dgm:cxn modelId="{0494E968-043B-4838-9BE9-C98F13FD0D5E}" type="presParOf" srcId="{33A8C099-5FFE-42C0-9D93-82B629B976FA}" destId="{81A4D8A8-F5D8-4D16-9104-37B8614EEA5A}" srcOrd="0" destOrd="0" presId="urn:microsoft.com/office/officeart/2005/8/layout/vList3"/>
    <dgm:cxn modelId="{87C31924-834B-4A68-862D-38ED6CB7C111}" type="presParOf" srcId="{33A8C099-5FFE-42C0-9D93-82B629B976FA}" destId="{67F6FA85-F34B-4326-A15E-7554A6E6D84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0BBED0-47EC-4ECF-91B9-6DA480631609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AA1639B-ABE0-4FD4-8466-98D3B13851A7}">
      <dgm:prSet custT="1"/>
      <dgm:spPr/>
      <dgm:t>
        <a:bodyPr/>
        <a:lstStyle/>
        <a:p>
          <a:pPr algn="r"/>
          <a:r>
            <a:rPr lang="ar-IQ" sz="1200" b="1" dirty="0">
              <a:latin typeface="Arial" panose="020B0604020202020204" pitchFamily="34" charset="0"/>
              <a:cs typeface="Arial" panose="020B0604020202020204" pitchFamily="34" charset="0"/>
            </a:rPr>
            <a:t>رقم الدعوى</a:t>
          </a:r>
          <a:endParaRPr lang="en-US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5D2D0E-2062-4765-8CE3-B9AF6FCFD4D3}" type="parTrans" cxnId="{6F4546EE-BD7C-4765-869D-B33D67A33FBC}">
      <dgm:prSet/>
      <dgm:spPr/>
      <dgm:t>
        <a:bodyPr/>
        <a:lstStyle/>
        <a:p>
          <a:endParaRPr lang="en-US"/>
        </a:p>
      </dgm:t>
    </dgm:pt>
    <dgm:pt modelId="{946A4668-5DE8-4287-8842-BB35893C9E1B}" type="sibTrans" cxnId="{6F4546EE-BD7C-4765-869D-B33D67A33FBC}">
      <dgm:prSet/>
      <dgm:spPr/>
      <dgm:t>
        <a:bodyPr/>
        <a:lstStyle/>
        <a:p>
          <a:endParaRPr lang="en-US"/>
        </a:p>
      </dgm:t>
    </dgm:pt>
    <dgm:pt modelId="{AD5FB83F-AAAD-4FA9-9315-A53985CC82B7}">
      <dgm:prSet custT="1"/>
      <dgm:spPr/>
      <dgm:t>
        <a:bodyPr/>
        <a:lstStyle/>
        <a:p>
          <a:pPr algn="r"/>
          <a:r>
            <a:rPr lang="ar-IQ" sz="1200" b="1">
              <a:latin typeface="Arial" panose="020B0604020202020204" pitchFamily="34" charset="0"/>
              <a:cs typeface="Arial" panose="020B0604020202020204" pitchFamily="34" charset="0"/>
            </a:rPr>
            <a:t>عنوان الدعوى</a:t>
          </a:r>
          <a:endParaRPr lang="en-US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ABB79A-2E5E-447D-97AB-910158989964}" type="parTrans" cxnId="{F9656C28-B867-4478-A0A8-5E24D70392A6}">
      <dgm:prSet/>
      <dgm:spPr/>
      <dgm:t>
        <a:bodyPr/>
        <a:lstStyle/>
        <a:p>
          <a:endParaRPr lang="en-US"/>
        </a:p>
      </dgm:t>
    </dgm:pt>
    <dgm:pt modelId="{CF598D6F-6483-4089-8EB6-2C12AB5C077D}" type="sibTrans" cxnId="{F9656C28-B867-4478-A0A8-5E24D70392A6}">
      <dgm:prSet/>
      <dgm:spPr/>
      <dgm:t>
        <a:bodyPr/>
        <a:lstStyle/>
        <a:p>
          <a:endParaRPr lang="en-US"/>
        </a:p>
      </dgm:t>
    </dgm:pt>
    <dgm:pt modelId="{9A5C842F-CB56-405A-92D7-9C5254E56EEC}">
      <dgm:prSet custT="1"/>
      <dgm:spPr/>
      <dgm:t>
        <a:bodyPr/>
        <a:lstStyle/>
        <a:p>
          <a:pPr algn="r"/>
          <a:r>
            <a:rPr lang="ar-IQ" sz="1200" b="1">
              <a:latin typeface="Arial" panose="020B0604020202020204" pitchFamily="34" charset="0"/>
              <a:cs typeface="Arial" panose="020B0604020202020204" pitchFamily="34" charset="0"/>
            </a:rPr>
            <a:t>مرحلة الدعوى</a:t>
          </a:r>
          <a:endParaRPr lang="en-US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783A6B-2418-40B3-94F0-0FF57EA16AB9}" type="parTrans" cxnId="{130D0165-1048-4701-A71A-89517DCFEA38}">
      <dgm:prSet/>
      <dgm:spPr/>
      <dgm:t>
        <a:bodyPr/>
        <a:lstStyle/>
        <a:p>
          <a:endParaRPr lang="en-US"/>
        </a:p>
      </dgm:t>
    </dgm:pt>
    <dgm:pt modelId="{83BA8938-F878-4C4E-8CE7-B5E7DF1298BC}" type="sibTrans" cxnId="{130D0165-1048-4701-A71A-89517DCFEA38}">
      <dgm:prSet/>
      <dgm:spPr/>
      <dgm:t>
        <a:bodyPr/>
        <a:lstStyle/>
        <a:p>
          <a:endParaRPr lang="en-US"/>
        </a:p>
      </dgm:t>
    </dgm:pt>
    <dgm:pt modelId="{F6023C1F-8934-486E-97BD-13982F378179}">
      <dgm:prSet custT="1"/>
      <dgm:spPr/>
      <dgm:t>
        <a:bodyPr/>
        <a:lstStyle/>
        <a:p>
          <a:pPr algn="r"/>
          <a:r>
            <a:rPr lang="ar-IQ" sz="1200" b="1">
              <a:latin typeface="Arial" panose="020B0604020202020204" pitchFamily="34" charset="0"/>
              <a:cs typeface="Arial" panose="020B0604020202020204" pitchFamily="34" charset="0"/>
            </a:rPr>
            <a:t>اولوية الدعوى</a:t>
          </a:r>
          <a:endParaRPr lang="en-US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BC4359-5B03-4F77-A0D9-994B6112FF28}" type="parTrans" cxnId="{715AE611-4C31-4054-8015-FAD0FEF1C086}">
      <dgm:prSet/>
      <dgm:spPr/>
      <dgm:t>
        <a:bodyPr/>
        <a:lstStyle/>
        <a:p>
          <a:endParaRPr lang="en-US"/>
        </a:p>
      </dgm:t>
    </dgm:pt>
    <dgm:pt modelId="{AEE7C249-E6BF-473A-ACCC-D37DBA912145}" type="sibTrans" cxnId="{715AE611-4C31-4054-8015-FAD0FEF1C086}">
      <dgm:prSet/>
      <dgm:spPr/>
      <dgm:t>
        <a:bodyPr/>
        <a:lstStyle/>
        <a:p>
          <a:endParaRPr lang="en-US"/>
        </a:p>
      </dgm:t>
    </dgm:pt>
    <dgm:pt modelId="{2549B331-251E-4163-B56E-AB0EF02F5F3A}">
      <dgm:prSet custT="1"/>
      <dgm:spPr/>
      <dgm:t>
        <a:bodyPr/>
        <a:lstStyle/>
        <a:p>
          <a:pPr algn="r"/>
          <a:r>
            <a:rPr lang="ar-IQ" sz="1200" b="1">
              <a:latin typeface="Arial" panose="020B0604020202020204" pitchFamily="34" charset="0"/>
              <a:cs typeface="Arial" panose="020B0604020202020204" pitchFamily="34" charset="0"/>
            </a:rPr>
            <a:t>نوع الدعوى</a:t>
          </a:r>
          <a:endParaRPr lang="en-US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3F1A91-7324-4D95-89C3-687093CC0908}" type="parTrans" cxnId="{6D3D07D6-A27C-4359-9EB7-A85F74D78E75}">
      <dgm:prSet/>
      <dgm:spPr/>
      <dgm:t>
        <a:bodyPr/>
        <a:lstStyle/>
        <a:p>
          <a:endParaRPr lang="en-US"/>
        </a:p>
      </dgm:t>
    </dgm:pt>
    <dgm:pt modelId="{06353854-444E-4669-B11C-7B1F05AFFF85}" type="sibTrans" cxnId="{6D3D07D6-A27C-4359-9EB7-A85F74D78E75}">
      <dgm:prSet/>
      <dgm:spPr/>
      <dgm:t>
        <a:bodyPr/>
        <a:lstStyle/>
        <a:p>
          <a:endParaRPr lang="en-US"/>
        </a:p>
      </dgm:t>
    </dgm:pt>
    <dgm:pt modelId="{D0CA5D01-AF97-43E6-8107-ACBA165FE529}">
      <dgm:prSet custT="1"/>
      <dgm:spPr/>
      <dgm:t>
        <a:bodyPr/>
        <a:lstStyle/>
        <a:p>
          <a:pPr algn="r"/>
          <a:r>
            <a:rPr lang="ar-IQ" sz="1200" b="1" dirty="0">
              <a:latin typeface="Arial" panose="020B0604020202020204" pitchFamily="34" charset="0"/>
              <a:cs typeface="Arial" panose="020B0604020202020204" pitchFamily="34" charset="0"/>
            </a:rPr>
            <a:t>تاريخ فتح الدعوى وغلقها</a:t>
          </a:r>
          <a:endParaRPr lang="en-US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CCDC30-5487-4286-997D-3EDB58F2ED52}" type="parTrans" cxnId="{DD20E498-DDC2-4D5C-AA48-9E8F7D5B7F3B}">
      <dgm:prSet/>
      <dgm:spPr/>
      <dgm:t>
        <a:bodyPr/>
        <a:lstStyle/>
        <a:p>
          <a:endParaRPr lang="en-US"/>
        </a:p>
      </dgm:t>
    </dgm:pt>
    <dgm:pt modelId="{C81829D6-A37E-40AA-B22F-E87A30A9345E}" type="sibTrans" cxnId="{DD20E498-DDC2-4D5C-AA48-9E8F7D5B7F3B}">
      <dgm:prSet/>
      <dgm:spPr/>
      <dgm:t>
        <a:bodyPr/>
        <a:lstStyle/>
        <a:p>
          <a:endParaRPr lang="en-US"/>
        </a:p>
      </dgm:t>
    </dgm:pt>
    <dgm:pt modelId="{47E5E339-7844-45F9-84FA-0D2130F51E69}">
      <dgm:prSet custT="1"/>
      <dgm:spPr/>
      <dgm:t>
        <a:bodyPr/>
        <a:lstStyle/>
        <a:p>
          <a:pPr algn="r"/>
          <a:r>
            <a:rPr lang="ar-IQ" sz="1200" b="1">
              <a:latin typeface="Arial" panose="020B0604020202020204" pitchFamily="34" charset="0"/>
              <a:cs typeface="Arial" panose="020B0604020202020204" pitchFamily="34" charset="0"/>
            </a:rPr>
            <a:t>اسم المكلف</a:t>
          </a:r>
          <a:endParaRPr lang="en-US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9F49CD-984A-4429-8FF0-3DB9F6420A43}" type="parTrans" cxnId="{9651EA0B-8C7F-4D9A-9CBC-8C37051FEA78}">
      <dgm:prSet/>
      <dgm:spPr/>
      <dgm:t>
        <a:bodyPr/>
        <a:lstStyle/>
        <a:p>
          <a:endParaRPr lang="en-US"/>
        </a:p>
      </dgm:t>
    </dgm:pt>
    <dgm:pt modelId="{FCCCBDF3-1059-482A-ADB8-C4121F326EE8}" type="sibTrans" cxnId="{9651EA0B-8C7F-4D9A-9CBC-8C37051FEA78}">
      <dgm:prSet/>
      <dgm:spPr/>
      <dgm:t>
        <a:bodyPr/>
        <a:lstStyle/>
        <a:p>
          <a:endParaRPr lang="en-US"/>
        </a:p>
      </dgm:t>
    </dgm:pt>
    <dgm:pt modelId="{750674C0-4AEB-41BE-9BF4-2FDBD7AF3C4F}">
      <dgm:prSet custT="1"/>
      <dgm:spPr/>
      <dgm:t>
        <a:bodyPr/>
        <a:lstStyle/>
        <a:p>
          <a:pPr algn="r"/>
          <a:r>
            <a:rPr lang="ar-IQ" sz="1200" b="1" dirty="0">
              <a:latin typeface="Arial" panose="020B0604020202020204" pitchFamily="34" charset="0"/>
              <a:cs typeface="Arial" panose="020B0604020202020204" pitchFamily="34" charset="0"/>
            </a:rPr>
            <a:t>اسم المحقق او الضابط</a:t>
          </a:r>
          <a:endParaRPr lang="en-US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0E00A6-2C1A-47DB-8934-A6AD981E493A}" type="parTrans" cxnId="{05603DAF-8BBD-4AA1-85FD-C9D162738B27}">
      <dgm:prSet/>
      <dgm:spPr/>
      <dgm:t>
        <a:bodyPr/>
        <a:lstStyle/>
        <a:p>
          <a:endParaRPr lang="en-US"/>
        </a:p>
      </dgm:t>
    </dgm:pt>
    <dgm:pt modelId="{AD7F6A6C-53AB-4FD4-AEB3-1C2F7F81973E}" type="sibTrans" cxnId="{05603DAF-8BBD-4AA1-85FD-C9D162738B27}">
      <dgm:prSet/>
      <dgm:spPr/>
      <dgm:t>
        <a:bodyPr/>
        <a:lstStyle/>
        <a:p>
          <a:endParaRPr lang="en-US"/>
        </a:p>
      </dgm:t>
    </dgm:pt>
    <dgm:pt modelId="{A195FBC3-33D2-4010-90FA-0ADC41548B28}">
      <dgm:prSet custT="1"/>
      <dgm:spPr/>
      <dgm:t>
        <a:bodyPr/>
        <a:lstStyle/>
        <a:p>
          <a:pPr algn="r"/>
          <a:r>
            <a:rPr lang="ar-IQ" sz="1200" b="1" dirty="0">
              <a:latin typeface="Arial" panose="020B0604020202020204" pitchFamily="34" charset="0"/>
              <a:cs typeface="Arial" panose="020B0604020202020204" pitchFamily="34" charset="0"/>
            </a:rPr>
            <a:t>اسم القاضي</a:t>
          </a:r>
          <a:endParaRPr lang="en-US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53C9C3-3D71-4A09-8365-DBB639E5FD2F}" type="parTrans" cxnId="{9F8257C4-98F6-4376-A989-6CA3126C9A00}">
      <dgm:prSet/>
      <dgm:spPr/>
      <dgm:t>
        <a:bodyPr/>
        <a:lstStyle/>
        <a:p>
          <a:endParaRPr lang="en-US"/>
        </a:p>
      </dgm:t>
    </dgm:pt>
    <dgm:pt modelId="{7A9894D4-9DFF-4890-A6CC-E2A90272FDEE}" type="sibTrans" cxnId="{9F8257C4-98F6-4376-A989-6CA3126C9A00}">
      <dgm:prSet/>
      <dgm:spPr/>
      <dgm:t>
        <a:bodyPr/>
        <a:lstStyle/>
        <a:p>
          <a:endParaRPr lang="en-US"/>
        </a:p>
      </dgm:t>
    </dgm:pt>
    <dgm:pt modelId="{9B8FF7D5-E89C-47DC-8E14-840621EE596A}">
      <dgm:prSet custT="1"/>
      <dgm:spPr/>
      <dgm:t>
        <a:bodyPr/>
        <a:lstStyle/>
        <a:p>
          <a:pPr algn="r"/>
          <a:r>
            <a:rPr lang="ar-IQ" sz="1200" b="1" dirty="0">
              <a:latin typeface="Arial" panose="020B0604020202020204" pitchFamily="34" charset="0"/>
              <a:cs typeface="Arial" panose="020B0604020202020204" pitchFamily="34" charset="0"/>
            </a:rPr>
            <a:t>اسم المحكمة</a:t>
          </a:r>
          <a:endParaRPr lang="en-US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F10235-78EF-4C58-BA00-8617B8618EB7}" type="parTrans" cxnId="{649F6F66-291F-4155-B6D5-3C75E5CC09C7}">
      <dgm:prSet/>
      <dgm:spPr/>
      <dgm:t>
        <a:bodyPr/>
        <a:lstStyle/>
        <a:p>
          <a:endParaRPr lang="en-US"/>
        </a:p>
      </dgm:t>
    </dgm:pt>
    <dgm:pt modelId="{35879326-7D51-4E3E-8564-91BC054C733F}" type="sibTrans" cxnId="{649F6F66-291F-4155-B6D5-3C75E5CC09C7}">
      <dgm:prSet/>
      <dgm:spPr/>
      <dgm:t>
        <a:bodyPr/>
        <a:lstStyle/>
        <a:p>
          <a:endParaRPr lang="en-US"/>
        </a:p>
      </dgm:t>
    </dgm:pt>
    <dgm:pt modelId="{A55C95F5-EDD4-4F21-851A-7430960794DD}">
      <dgm:prSet custT="1"/>
      <dgm:spPr/>
      <dgm:t>
        <a:bodyPr/>
        <a:lstStyle/>
        <a:p>
          <a:pPr algn="r"/>
          <a:r>
            <a:rPr lang="ar-IQ" sz="1200" b="1">
              <a:latin typeface="Arial" panose="020B0604020202020204" pitchFamily="34" charset="0"/>
              <a:cs typeface="Arial" panose="020B0604020202020204" pitchFamily="34" charset="0"/>
            </a:rPr>
            <a:t>صفة الخصم</a:t>
          </a:r>
          <a:endParaRPr lang="en-US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699E3D-8AAC-4B28-9C4C-756E1D834A17}" type="parTrans" cxnId="{8F781198-A18B-4791-B058-B8683A5A3EDA}">
      <dgm:prSet/>
      <dgm:spPr/>
      <dgm:t>
        <a:bodyPr/>
        <a:lstStyle/>
        <a:p>
          <a:endParaRPr lang="en-US"/>
        </a:p>
      </dgm:t>
    </dgm:pt>
    <dgm:pt modelId="{B550A8EC-EE4C-4D14-8DD8-7959D424F8DE}" type="sibTrans" cxnId="{8F781198-A18B-4791-B058-B8683A5A3EDA}">
      <dgm:prSet/>
      <dgm:spPr/>
      <dgm:t>
        <a:bodyPr/>
        <a:lstStyle/>
        <a:p>
          <a:endParaRPr lang="en-US"/>
        </a:p>
      </dgm:t>
    </dgm:pt>
    <dgm:pt modelId="{3B715F1C-5456-4E9C-9FFE-E7BAC572AE05}">
      <dgm:prSet custT="1"/>
      <dgm:spPr/>
      <dgm:t>
        <a:bodyPr/>
        <a:lstStyle/>
        <a:p>
          <a:pPr algn="r"/>
          <a:r>
            <a:rPr lang="ar-IQ" sz="1200" b="1">
              <a:latin typeface="Arial" panose="020B0604020202020204" pitchFamily="34" charset="0"/>
              <a:cs typeface="Arial" panose="020B0604020202020204" pitchFamily="34" charset="0"/>
            </a:rPr>
            <a:t>صفة الشركة</a:t>
          </a:r>
          <a:endParaRPr lang="en-US" sz="12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4F6BC6-C9E7-408C-A9D9-E97D7FCF8EE5}" type="parTrans" cxnId="{FB0FCC31-48B2-442E-84E0-583315EDF551}">
      <dgm:prSet/>
      <dgm:spPr/>
      <dgm:t>
        <a:bodyPr/>
        <a:lstStyle/>
        <a:p>
          <a:endParaRPr lang="en-US"/>
        </a:p>
      </dgm:t>
    </dgm:pt>
    <dgm:pt modelId="{36686798-5EEF-4442-8E1B-9B6A86E5A199}" type="sibTrans" cxnId="{FB0FCC31-48B2-442E-84E0-583315EDF551}">
      <dgm:prSet/>
      <dgm:spPr/>
      <dgm:t>
        <a:bodyPr/>
        <a:lstStyle/>
        <a:p>
          <a:endParaRPr lang="en-US"/>
        </a:p>
      </dgm:t>
    </dgm:pt>
    <dgm:pt modelId="{F24C1FB8-CE36-44E3-A775-86D4344FE0BE}">
      <dgm:prSet custT="1"/>
      <dgm:spPr/>
      <dgm:t>
        <a:bodyPr/>
        <a:lstStyle/>
        <a:p>
          <a:pPr algn="r"/>
          <a:r>
            <a:rPr lang="ar-IQ" sz="1200" b="1" dirty="0">
              <a:latin typeface="Arial" panose="020B0604020202020204" pitchFamily="34" charset="0"/>
              <a:cs typeface="Arial" panose="020B0604020202020204" pitchFamily="34" charset="0"/>
            </a:rPr>
            <a:t>امكانية اضافة مهمه داخل الدعوى</a:t>
          </a:r>
          <a:endParaRPr lang="en-US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517238-2CF0-4ADD-9406-953D540B1F28}" type="parTrans" cxnId="{B648FFAB-6E7B-496F-91B7-3A3932F2DD14}">
      <dgm:prSet/>
      <dgm:spPr/>
      <dgm:t>
        <a:bodyPr/>
        <a:lstStyle/>
        <a:p>
          <a:endParaRPr lang="en-US"/>
        </a:p>
      </dgm:t>
    </dgm:pt>
    <dgm:pt modelId="{1D4C6546-3175-4123-BB20-71DBDA30F208}" type="sibTrans" cxnId="{B648FFAB-6E7B-496F-91B7-3A3932F2DD14}">
      <dgm:prSet/>
      <dgm:spPr/>
      <dgm:t>
        <a:bodyPr/>
        <a:lstStyle/>
        <a:p>
          <a:endParaRPr lang="en-US"/>
        </a:p>
      </dgm:t>
    </dgm:pt>
    <dgm:pt modelId="{7124136E-6A75-40C4-81BB-E02268B55F83}">
      <dgm:prSet custT="1"/>
      <dgm:spPr/>
      <dgm:t>
        <a:bodyPr/>
        <a:lstStyle/>
        <a:p>
          <a:pPr algn="r"/>
          <a:r>
            <a:rPr lang="ar-IQ" sz="1200" b="1" dirty="0">
              <a:latin typeface="Arial" panose="020B0604020202020204" pitchFamily="34" charset="0"/>
              <a:cs typeface="Arial" panose="020B0604020202020204" pitchFamily="34" charset="0"/>
            </a:rPr>
            <a:t>امكانية اضافة مرافعة داخل الدعوى</a:t>
          </a:r>
          <a:endParaRPr lang="en-US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71E83C-E69E-49DA-AF73-4851BEFF443D}" type="parTrans" cxnId="{92ADF88E-830C-4FDC-93A8-095BCE178B34}">
      <dgm:prSet/>
      <dgm:spPr/>
      <dgm:t>
        <a:bodyPr/>
        <a:lstStyle/>
        <a:p>
          <a:endParaRPr lang="en-US"/>
        </a:p>
      </dgm:t>
    </dgm:pt>
    <dgm:pt modelId="{D72FDE48-C41A-4F23-93E5-DC50011DAF7E}" type="sibTrans" cxnId="{92ADF88E-830C-4FDC-93A8-095BCE178B34}">
      <dgm:prSet/>
      <dgm:spPr/>
      <dgm:t>
        <a:bodyPr/>
        <a:lstStyle/>
        <a:p>
          <a:endParaRPr lang="en-US"/>
        </a:p>
      </dgm:t>
    </dgm:pt>
    <dgm:pt modelId="{3B09BF21-AC9D-423F-905E-2B22311D185A}">
      <dgm:prSet custT="1"/>
      <dgm:spPr/>
      <dgm:t>
        <a:bodyPr/>
        <a:lstStyle/>
        <a:p>
          <a:pPr algn="r"/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(Microsoft office , pictures extension</a:t>
          </a:r>
          <a:r>
            <a:rPr lang="ar-IQ" sz="1200" b="1" dirty="0">
              <a:latin typeface="Arial" panose="020B0604020202020204" pitchFamily="34" charset="0"/>
              <a:cs typeface="Arial" panose="020B0604020202020204" pitchFamily="34" charset="0"/>
            </a:rPr>
            <a:t>امكانية اضافة مرفقات (</a:t>
          </a:r>
          <a:endParaRPr lang="en-US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460E86-241A-4930-AFCF-678F7FF76641}" type="parTrans" cxnId="{DDFB9B8D-DDF6-4D32-8776-7760F401B3A9}">
      <dgm:prSet/>
      <dgm:spPr/>
      <dgm:t>
        <a:bodyPr/>
        <a:lstStyle/>
        <a:p>
          <a:endParaRPr lang="en-US"/>
        </a:p>
      </dgm:t>
    </dgm:pt>
    <dgm:pt modelId="{B5ABBFE5-F277-41A9-9AAB-F90DFBB94B6C}" type="sibTrans" cxnId="{DDFB9B8D-DDF6-4D32-8776-7760F401B3A9}">
      <dgm:prSet/>
      <dgm:spPr/>
      <dgm:t>
        <a:bodyPr/>
        <a:lstStyle/>
        <a:p>
          <a:endParaRPr lang="en-US"/>
        </a:p>
      </dgm:t>
    </dgm:pt>
    <dgm:pt modelId="{C57EE534-F37B-4F9C-B69E-23571F5FDAA5}">
      <dgm:prSet custT="1"/>
      <dgm:spPr/>
      <dgm:t>
        <a:bodyPr/>
        <a:lstStyle/>
        <a:p>
          <a:pPr algn="r" rtl="1"/>
          <a:r>
            <a:rPr lang="ar-IQ" sz="1200" b="1" dirty="0">
              <a:latin typeface="Arial" panose="020B0604020202020204" pitchFamily="34" charset="0"/>
              <a:cs typeface="Arial" panose="020B0604020202020204" pitchFamily="34" charset="0"/>
            </a:rPr>
            <a:t>امكانية اضافة ملاحظة والرد على الملاحظه مع اظهار الطابع الزمني</a:t>
          </a:r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ar-IQ" sz="1200" b="1" dirty="0">
              <a:latin typeface="Arial" panose="020B0604020202020204" pitchFamily="34" charset="0"/>
              <a:cs typeface="Arial" panose="020B0604020202020204" pitchFamily="34" charset="0"/>
            </a:rPr>
            <a:t> واظهار اسم صاحب التعليق والرد</a:t>
          </a:r>
          <a:endParaRPr lang="en-US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26EB6D-8F6D-4437-A952-2F141BED1B8B}" type="parTrans" cxnId="{A1D9A9B6-B146-45AC-BDCB-C77BD11AF98D}">
      <dgm:prSet/>
      <dgm:spPr/>
      <dgm:t>
        <a:bodyPr/>
        <a:lstStyle/>
        <a:p>
          <a:endParaRPr lang="en-US"/>
        </a:p>
      </dgm:t>
    </dgm:pt>
    <dgm:pt modelId="{448263EA-ABED-4C57-B6CD-3A4450F322DC}" type="sibTrans" cxnId="{A1D9A9B6-B146-45AC-BDCB-C77BD11AF98D}">
      <dgm:prSet/>
      <dgm:spPr/>
      <dgm:t>
        <a:bodyPr/>
        <a:lstStyle/>
        <a:p>
          <a:endParaRPr lang="en-US"/>
        </a:p>
      </dgm:t>
    </dgm:pt>
    <dgm:pt modelId="{C53F8A35-0C76-46A9-8C5D-796CBF3AE76E}" type="pres">
      <dgm:prSet presAssocID="{0B0BBED0-47EC-4ECF-91B9-6DA480631609}" presName="linear" presStyleCnt="0">
        <dgm:presLayoutVars>
          <dgm:animLvl val="lvl"/>
          <dgm:resizeHandles val="exact"/>
        </dgm:presLayoutVars>
      </dgm:prSet>
      <dgm:spPr/>
    </dgm:pt>
    <dgm:pt modelId="{CE545FC3-7F4A-48B4-8323-7EA9959E8B3E}" type="pres">
      <dgm:prSet presAssocID="{6AA1639B-ABE0-4FD4-8466-98D3B13851A7}" presName="parentText" presStyleLbl="node1" presStyleIdx="0" presStyleCnt="16">
        <dgm:presLayoutVars>
          <dgm:chMax val="0"/>
          <dgm:bulletEnabled val="1"/>
        </dgm:presLayoutVars>
      </dgm:prSet>
      <dgm:spPr/>
    </dgm:pt>
    <dgm:pt modelId="{B35E622C-5A84-4235-8437-C21B4366DB88}" type="pres">
      <dgm:prSet presAssocID="{946A4668-5DE8-4287-8842-BB35893C9E1B}" presName="spacer" presStyleCnt="0"/>
      <dgm:spPr/>
    </dgm:pt>
    <dgm:pt modelId="{01E61333-61FF-4B8E-974C-FF211CEFC27B}" type="pres">
      <dgm:prSet presAssocID="{AD5FB83F-AAAD-4FA9-9315-A53985CC82B7}" presName="parentText" presStyleLbl="node1" presStyleIdx="1" presStyleCnt="16">
        <dgm:presLayoutVars>
          <dgm:chMax val="0"/>
          <dgm:bulletEnabled val="1"/>
        </dgm:presLayoutVars>
      </dgm:prSet>
      <dgm:spPr/>
    </dgm:pt>
    <dgm:pt modelId="{A452FC90-E027-4AB4-B2C4-B8810458C967}" type="pres">
      <dgm:prSet presAssocID="{CF598D6F-6483-4089-8EB6-2C12AB5C077D}" presName="spacer" presStyleCnt="0"/>
      <dgm:spPr/>
    </dgm:pt>
    <dgm:pt modelId="{B4B74995-AFD4-4E5B-AB98-98DEF135F853}" type="pres">
      <dgm:prSet presAssocID="{9A5C842F-CB56-405A-92D7-9C5254E56EEC}" presName="parentText" presStyleLbl="node1" presStyleIdx="2" presStyleCnt="16">
        <dgm:presLayoutVars>
          <dgm:chMax val="0"/>
          <dgm:bulletEnabled val="1"/>
        </dgm:presLayoutVars>
      </dgm:prSet>
      <dgm:spPr/>
    </dgm:pt>
    <dgm:pt modelId="{0DD9A67A-4B11-463A-B848-D45D74D55C4E}" type="pres">
      <dgm:prSet presAssocID="{83BA8938-F878-4C4E-8CE7-B5E7DF1298BC}" presName="spacer" presStyleCnt="0"/>
      <dgm:spPr/>
    </dgm:pt>
    <dgm:pt modelId="{31B4991A-087F-4176-AA19-BCFD259145DA}" type="pres">
      <dgm:prSet presAssocID="{F6023C1F-8934-486E-97BD-13982F378179}" presName="parentText" presStyleLbl="node1" presStyleIdx="3" presStyleCnt="16">
        <dgm:presLayoutVars>
          <dgm:chMax val="0"/>
          <dgm:bulletEnabled val="1"/>
        </dgm:presLayoutVars>
      </dgm:prSet>
      <dgm:spPr/>
    </dgm:pt>
    <dgm:pt modelId="{03BB98AB-9F1A-4AB9-9CD0-9444B1D99C84}" type="pres">
      <dgm:prSet presAssocID="{AEE7C249-E6BF-473A-ACCC-D37DBA912145}" presName="spacer" presStyleCnt="0"/>
      <dgm:spPr/>
    </dgm:pt>
    <dgm:pt modelId="{4C5CFD7C-A12D-461F-AD33-7D4B22C6C15B}" type="pres">
      <dgm:prSet presAssocID="{2549B331-251E-4163-B56E-AB0EF02F5F3A}" presName="parentText" presStyleLbl="node1" presStyleIdx="4" presStyleCnt="16">
        <dgm:presLayoutVars>
          <dgm:chMax val="0"/>
          <dgm:bulletEnabled val="1"/>
        </dgm:presLayoutVars>
      </dgm:prSet>
      <dgm:spPr/>
    </dgm:pt>
    <dgm:pt modelId="{20C76375-5D28-4FD5-852B-37E8D7C0723F}" type="pres">
      <dgm:prSet presAssocID="{06353854-444E-4669-B11C-7B1F05AFFF85}" presName="spacer" presStyleCnt="0"/>
      <dgm:spPr/>
    </dgm:pt>
    <dgm:pt modelId="{492B6087-2719-43B9-8DE1-774094521778}" type="pres">
      <dgm:prSet presAssocID="{D0CA5D01-AF97-43E6-8107-ACBA165FE529}" presName="parentText" presStyleLbl="node1" presStyleIdx="5" presStyleCnt="16">
        <dgm:presLayoutVars>
          <dgm:chMax val="0"/>
          <dgm:bulletEnabled val="1"/>
        </dgm:presLayoutVars>
      </dgm:prSet>
      <dgm:spPr/>
    </dgm:pt>
    <dgm:pt modelId="{95975312-5C98-4947-A587-C172A3008FBC}" type="pres">
      <dgm:prSet presAssocID="{C81829D6-A37E-40AA-B22F-E87A30A9345E}" presName="spacer" presStyleCnt="0"/>
      <dgm:spPr/>
    </dgm:pt>
    <dgm:pt modelId="{484986A2-756F-4CE8-AF1C-75E01B6EBEDC}" type="pres">
      <dgm:prSet presAssocID="{47E5E339-7844-45F9-84FA-0D2130F51E69}" presName="parentText" presStyleLbl="node1" presStyleIdx="6" presStyleCnt="16">
        <dgm:presLayoutVars>
          <dgm:chMax val="0"/>
          <dgm:bulletEnabled val="1"/>
        </dgm:presLayoutVars>
      </dgm:prSet>
      <dgm:spPr/>
    </dgm:pt>
    <dgm:pt modelId="{53C03FCE-AE42-4B0F-A9BC-ED33B7C64D6D}" type="pres">
      <dgm:prSet presAssocID="{FCCCBDF3-1059-482A-ADB8-C4121F326EE8}" presName="spacer" presStyleCnt="0"/>
      <dgm:spPr/>
    </dgm:pt>
    <dgm:pt modelId="{AE8C3C04-B3B3-4C99-BCF5-F7791188F190}" type="pres">
      <dgm:prSet presAssocID="{750674C0-4AEB-41BE-9BF4-2FDBD7AF3C4F}" presName="parentText" presStyleLbl="node1" presStyleIdx="7" presStyleCnt="16">
        <dgm:presLayoutVars>
          <dgm:chMax val="0"/>
          <dgm:bulletEnabled val="1"/>
        </dgm:presLayoutVars>
      </dgm:prSet>
      <dgm:spPr/>
    </dgm:pt>
    <dgm:pt modelId="{EC7D55D2-ED39-4BE8-B2FA-2E6207874236}" type="pres">
      <dgm:prSet presAssocID="{AD7F6A6C-53AB-4FD4-AEB3-1C2F7F81973E}" presName="spacer" presStyleCnt="0"/>
      <dgm:spPr/>
    </dgm:pt>
    <dgm:pt modelId="{893DB31E-C610-4C01-A6D3-A8A0DEEABDC7}" type="pres">
      <dgm:prSet presAssocID="{A195FBC3-33D2-4010-90FA-0ADC41548B28}" presName="parentText" presStyleLbl="node1" presStyleIdx="8" presStyleCnt="16">
        <dgm:presLayoutVars>
          <dgm:chMax val="0"/>
          <dgm:bulletEnabled val="1"/>
        </dgm:presLayoutVars>
      </dgm:prSet>
      <dgm:spPr/>
    </dgm:pt>
    <dgm:pt modelId="{70AEC3C2-0732-4171-8B35-CE5FDB09F087}" type="pres">
      <dgm:prSet presAssocID="{7A9894D4-9DFF-4890-A6CC-E2A90272FDEE}" presName="spacer" presStyleCnt="0"/>
      <dgm:spPr/>
    </dgm:pt>
    <dgm:pt modelId="{FB276976-504B-48CA-A86D-B3308C201650}" type="pres">
      <dgm:prSet presAssocID="{9B8FF7D5-E89C-47DC-8E14-840621EE596A}" presName="parentText" presStyleLbl="node1" presStyleIdx="9" presStyleCnt="16">
        <dgm:presLayoutVars>
          <dgm:chMax val="0"/>
          <dgm:bulletEnabled val="1"/>
        </dgm:presLayoutVars>
      </dgm:prSet>
      <dgm:spPr/>
    </dgm:pt>
    <dgm:pt modelId="{999BC54F-9BCA-49FC-919D-1665B3AC25AF}" type="pres">
      <dgm:prSet presAssocID="{35879326-7D51-4E3E-8564-91BC054C733F}" presName="spacer" presStyleCnt="0"/>
      <dgm:spPr/>
    </dgm:pt>
    <dgm:pt modelId="{07E610A4-7B0E-4D00-81A6-C0444A27B788}" type="pres">
      <dgm:prSet presAssocID="{A55C95F5-EDD4-4F21-851A-7430960794DD}" presName="parentText" presStyleLbl="node1" presStyleIdx="10" presStyleCnt="16">
        <dgm:presLayoutVars>
          <dgm:chMax val="0"/>
          <dgm:bulletEnabled val="1"/>
        </dgm:presLayoutVars>
      </dgm:prSet>
      <dgm:spPr/>
    </dgm:pt>
    <dgm:pt modelId="{80FA0E30-8F25-450C-BC7D-270672695AD5}" type="pres">
      <dgm:prSet presAssocID="{B550A8EC-EE4C-4D14-8DD8-7959D424F8DE}" presName="spacer" presStyleCnt="0"/>
      <dgm:spPr/>
    </dgm:pt>
    <dgm:pt modelId="{DF5F1337-B721-4B73-AB75-3539E9207B5C}" type="pres">
      <dgm:prSet presAssocID="{3B715F1C-5456-4E9C-9FFE-E7BAC572AE05}" presName="parentText" presStyleLbl="node1" presStyleIdx="11" presStyleCnt="16">
        <dgm:presLayoutVars>
          <dgm:chMax val="0"/>
          <dgm:bulletEnabled val="1"/>
        </dgm:presLayoutVars>
      </dgm:prSet>
      <dgm:spPr/>
    </dgm:pt>
    <dgm:pt modelId="{2707DEA1-75F1-42CD-B2D9-E7D9AF22C083}" type="pres">
      <dgm:prSet presAssocID="{36686798-5EEF-4442-8E1B-9B6A86E5A199}" presName="spacer" presStyleCnt="0"/>
      <dgm:spPr/>
    </dgm:pt>
    <dgm:pt modelId="{6814ECAA-7BE3-4DA8-A3DE-66EF4622DC99}" type="pres">
      <dgm:prSet presAssocID="{F24C1FB8-CE36-44E3-A775-86D4344FE0BE}" presName="parentText" presStyleLbl="node1" presStyleIdx="12" presStyleCnt="16">
        <dgm:presLayoutVars>
          <dgm:chMax val="0"/>
          <dgm:bulletEnabled val="1"/>
        </dgm:presLayoutVars>
      </dgm:prSet>
      <dgm:spPr/>
    </dgm:pt>
    <dgm:pt modelId="{F41F5797-B4B5-4915-A946-6C15B7C1C768}" type="pres">
      <dgm:prSet presAssocID="{1D4C6546-3175-4123-BB20-71DBDA30F208}" presName="spacer" presStyleCnt="0"/>
      <dgm:spPr/>
    </dgm:pt>
    <dgm:pt modelId="{1F2309DB-6807-492D-A10F-77965745CCBA}" type="pres">
      <dgm:prSet presAssocID="{7124136E-6A75-40C4-81BB-E02268B55F83}" presName="parentText" presStyleLbl="node1" presStyleIdx="13" presStyleCnt="16">
        <dgm:presLayoutVars>
          <dgm:chMax val="0"/>
          <dgm:bulletEnabled val="1"/>
        </dgm:presLayoutVars>
      </dgm:prSet>
      <dgm:spPr/>
    </dgm:pt>
    <dgm:pt modelId="{DE2BB3A0-BBB8-48F2-83D6-70CFA938F4E2}" type="pres">
      <dgm:prSet presAssocID="{D72FDE48-C41A-4F23-93E5-DC50011DAF7E}" presName="spacer" presStyleCnt="0"/>
      <dgm:spPr/>
    </dgm:pt>
    <dgm:pt modelId="{087F8A26-CF7C-4FB8-A12F-F45D58705839}" type="pres">
      <dgm:prSet presAssocID="{3B09BF21-AC9D-423F-905E-2B22311D185A}" presName="parentText" presStyleLbl="node1" presStyleIdx="14" presStyleCnt="16">
        <dgm:presLayoutVars>
          <dgm:chMax val="0"/>
          <dgm:bulletEnabled val="1"/>
        </dgm:presLayoutVars>
      </dgm:prSet>
      <dgm:spPr/>
    </dgm:pt>
    <dgm:pt modelId="{CDFD7D6A-3A59-4E2A-901A-5D64829B39F2}" type="pres">
      <dgm:prSet presAssocID="{B5ABBFE5-F277-41A9-9AAB-F90DFBB94B6C}" presName="spacer" presStyleCnt="0"/>
      <dgm:spPr/>
    </dgm:pt>
    <dgm:pt modelId="{1E6A442A-9EFD-4783-82B3-663AAE57B12E}" type="pres">
      <dgm:prSet presAssocID="{C57EE534-F37B-4F9C-B69E-23571F5FDAA5}" presName="parentText" presStyleLbl="node1" presStyleIdx="15" presStyleCnt="16">
        <dgm:presLayoutVars>
          <dgm:chMax val="0"/>
          <dgm:bulletEnabled val="1"/>
        </dgm:presLayoutVars>
      </dgm:prSet>
      <dgm:spPr/>
    </dgm:pt>
  </dgm:ptLst>
  <dgm:cxnLst>
    <dgm:cxn modelId="{9651EA0B-8C7F-4D9A-9CBC-8C37051FEA78}" srcId="{0B0BBED0-47EC-4ECF-91B9-6DA480631609}" destId="{47E5E339-7844-45F9-84FA-0D2130F51E69}" srcOrd="6" destOrd="0" parTransId="{EE9F49CD-984A-4429-8FF0-3DB9F6420A43}" sibTransId="{FCCCBDF3-1059-482A-ADB8-C4121F326EE8}"/>
    <dgm:cxn modelId="{17CEA510-CD0A-47E3-89DF-BF082D356A0F}" type="presOf" srcId="{AD5FB83F-AAAD-4FA9-9315-A53985CC82B7}" destId="{01E61333-61FF-4B8E-974C-FF211CEFC27B}" srcOrd="0" destOrd="0" presId="urn:microsoft.com/office/officeart/2005/8/layout/vList2"/>
    <dgm:cxn modelId="{715AE611-4C31-4054-8015-FAD0FEF1C086}" srcId="{0B0BBED0-47EC-4ECF-91B9-6DA480631609}" destId="{F6023C1F-8934-486E-97BD-13982F378179}" srcOrd="3" destOrd="0" parTransId="{04BC4359-5B03-4F77-A0D9-994B6112FF28}" sibTransId="{AEE7C249-E6BF-473A-ACCC-D37DBA912145}"/>
    <dgm:cxn modelId="{E916B920-D6E6-4A18-B66C-3757603EB797}" type="presOf" srcId="{3B715F1C-5456-4E9C-9FFE-E7BAC572AE05}" destId="{DF5F1337-B721-4B73-AB75-3539E9207B5C}" srcOrd="0" destOrd="0" presId="urn:microsoft.com/office/officeart/2005/8/layout/vList2"/>
    <dgm:cxn modelId="{6B1BBF20-FF9B-4E8D-B217-5B36B8368C00}" type="presOf" srcId="{7124136E-6A75-40C4-81BB-E02268B55F83}" destId="{1F2309DB-6807-492D-A10F-77965745CCBA}" srcOrd="0" destOrd="0" presId="urn:microsoft.com/office/officeart/2005/8/layout/vList2"/>
    <dgm:cxn modelId="{F9656C28-B867-4478-A0A8-5E24D70392A6}" srcId="{0B0BBED0-47EC-4ECF-91B9-6DA480631609}" destId="{AD5FB83F-AAAD-4FA9-9315-A53985CC82B7}" srcOrd="1" destOrd="0" parTransId="{22ABB79A-2E5E-447D-97AB-910158989964}" sibTransId="{CF598D6F-6483-4089-8EB6-2C12AB5C077D}"/>
    <dgm:cxn modelId="{FB0FCC31-48B2-442E-84E0-583315EDF551}" srcId="{0B0BBED0-47EC-4ECF-91B9-6DA480631609}" destId="{3B715F1C-5456-4E9C-9FFE-E7BAC572AE05}" srcOrd="11" destOrd="0" parTransId="{C24F6BC6-C9E7-408C-A9D9-E97D7FCF8EE5}" sibTransId="{36686798-5EEF-4442-8E1B-9B6A86E5A199}"/>
    <dgm:cxn modelId="{DD5F6136-CEAE-466E-B9FC-2B7CCA9C4EE9}" type="presOf" srcId="{9A5C842F-CB56-405A-92D7-9C5254E56EEC}" destId="{B4B74995-AFD4-4E5B-AB98-98DEF135F853}" srcOrd="0" destOrd="0" presId="urn:microsoft.com/office/officeart/2005/8/layout/vList2"/>
    <dgm:cxn modelId="{12A0413B-C56C-4AE8-9A98-5EA9D1F5C184}" type="presOf" srcId="{3B09BF21-AC9D-423F-905E-2B22311D185A}" destId="{087F8A26-CF7C-4FB8-A12F-F45D58705839}" srcOrd="0" destOrd="0" presId="urn:microsoft.com/office/officeart/2005/8/layout/vList2"/>
    <dgm:cxn modelId="{3A737663-218C-49B6-82A0-D218A1253E37}" type="presOf" srcId="{C57EE534-F37B-4F9C-B69E-23571F5FDAA5}" destId="{1E6A442A-9EFD-4783-82B3-663AAE57B12E}" srcOrd="0" destOrd="0" presId="urn:microsoft.com/office/officeart/2005/8/layout/vList2"/>
    <dgm:cxn modelId="{09B59664-97F4-4BB9-9D04-DC9A184F7C6A}" type="presOf" srcId="{2549B331-251E-4163-B56E-AB0EF02F5F3A}" destId="{4C5CFD7C-A12D-461F-AD33-7D4B22C6C15B}" srcOrd="0" destOrd="0" presId="urn:microsoft.com/office/officeart/2005/8/layout/vList2"/>
    <dgm:cxn modelId="{130D0165-1048-4701-A71A-89517DCFEA38}" srcId="{0B0BBED0-47EC-4ECF-91B9-6DA480631609}" destId="{9A5C842F-CB56-405A-92D7-9C5254E56EEC}" srcOrd="2" destOrd="0" parTransId="{A0783A6B-2418-40B3-94F0-0FF57EA16AB9}" sibTransId="{83BA8938-F878-4C4E-8CE7-B5E7DF1298BC}"/>
    <dgm:cxn modelId="{649F6F66-291F-4155-B6D5-3C75E5CC09C7}" srcId="{0B0BBED0-47EC-4ECF-91B9-6DA480631609}" destId="{9B8FF7D5-E89C-47DC-8E14-840621EE596A}" srcOrd="9" destOrd="0" parTransId="{11F10235-78EF-4C58-BA00-8617B8618EB7}" sibTransId="{35879326-7D51-4E3E-8564-91BC054C733F}"/>
    <dgm:cxn modelId="{DEB4D549-5618-4433-8285-1583986CA90B}" type="presOf" srcId="{9B8FF7D5-E89C-47DC-8E14-840621EE596A}" destId="{FB276976-504B-48CA-A86D-B3308C201650}" srcOrd="0" destOrd="0" presId="urn:microsoft.com/office/officeart/2005/8/layout/vList2"/>
    <dgm:cxn modelId="{ACD69170-B682-4A7D-AA48-311D7AB81939}" type="presOf" srcId="{A55C95F5-EDD4-4F21-851A-7430960794DD}" destId="{07E610A4-7B0E-4D00-81A6-C0444A27B788}" srcOrd="0" destOrd="0" presId="urn:microsoft.com/office/officeart/2005/8/layout/vList2"/>
    <dgm:cxn modelId="{2054027D-4927-4076-AFC5-996BE7EB3897}" type="presOf" srcId="{750674C0-4AEB-41BE-9BF4-2FDBD7AF3C4F}" destId="{AE8C3C04-B3B3-4C99-BCF5-F7791188F190}" srcOrd="0" destOrd="0" presId="urn:microsoft.com/office/officeart/2005/8/layout/vList2"/>
    <dgm:cxn modelId="{DDFB9B8D-DDF6-4D32-8776-7760F401B3A9}" srcId="{0B0BBED0-47EC-4ECF-91B9-6DA480631609}" destId="{3B09BF21-AC9D-423F-905E-2B22311D185A}" srcOrd="14" destOrd="0" parTransId="{96460E86-241A-4930-AFCF-678F7FF76641}" sibTransId="{B5ABBFE5-F277-41A9-9AAB-F90DFBB94B6C}"/>
    <dgm:cxn modelId="{92ADF88E-830C-4FDC-93A8-095BCE178B34}" srcId="{0B0BBED0-47EC-4ECF-91B9-6DA480631609}" destId="{7124136E-6A75-40C4-81BB-E02268B55F83}" srcOrd="13" destOrd="0" parTransId="{1A71E83C-E69E-49DA-AF73-4851BEFF443D}" sibTransId="{D72FDE48-C41A-4F23-93E5-DC50011DAF7E}"/>
    <dgm:cxn modelId="{8F781198-A18B-4791-B058-B8683A5A3EDA}" srcId="{0B0BBED0-47EC-4ECF-91B9-6DA480631609}" destId="{A55C95F5-EDD4-4F21-851A-7430960794DD}" srcOrd="10" destOrd="0" parTransId="{7A699E3D-8AAC-4B28-9C4C-756E1D834A17}" sibTransId="{B550A8EC-EE4C-4D14-8DD8-7959D424F8DE}"/>
    <dgm:cxn modelId="{67636F98-86C2-4052-9415-6CD481F20F46}" type="presOf" srcId="{F6023C1F-8934-486E-97BD-13982F378179}" destId="{31B4991A-087F-4176-AA19-BCFD259145DA}" srcOrd="0" destOrd="0" presId="urn:microsoft.com/office/officeart/2005/8/layout/vList2"/>
    <dgm:cxn modelId="{DD20E498-DDC2-4D5C-AA48-9E8F7D5B7F3B}" srcId="{0B0BBED0-47EC-4ECF-91B9-6DA480631609}" destId="{D0CA5D01-AF97-43E6-8107-ACBA165FE529}" srcOrd="5" destOrd="0" parTransId="{7DCCDC30-5487-4286-997D-3EDB58F2ED52}" sibTransId="{C81829D6-A37E-40AA-B22F-E87A30A9345E}"/>
    <dgm:cxn modelId="{EDDAB5A4-C822-48EA-9779-8BA810A6EFEA}" type="presOf" srcId="{F24C1FB8-CE36-44E3-A775-86D4344FE0BE}" destId="{6814ECAA-7BE3-4DA8-A3DE-66EF4622DC99}" srcOrd="0" destOrd="0" presId="urn:microsoft.com/office/officeart/2005/8/layout/vList2"/>
    <dgm:cxn modelId="{B648FFAB-6E7B-496F-91B7-3A3932F2DD14}" srcId="{0B0BBED0-47EC-4ECF-91B9-6DA480631609}" destId="{F24C1FB8-CE36-44E3-A775-86D4344FE0BE}" srcOrd="12" destOrd="0" parTransId="{FF517238-2CF0-4ADD-9406-953D540B1F28}" sibTransId="{1D4C6546-3175-4123-BB20-71DBDA30F208}"/>
    <dgm:cxn modelId="{05603DAF-8BBD-4AA1-85FD-C9D162738B27}" srcId="{0B0BBED0-47EC-4ECF-91B9-6DA480631609}" destId="{750674C0-4AEB-41BE-9BF4-2FDBD7AF3C4F}" srcOrd="7" destOrd="0" parTransId="{7F0E00A6-2C1A-47DB-8934-A6AD981E493A}" sibTransId="{AD7F6A6C-53AB-4FD4-AEB3-1C2F7F81973E}"/>
    <dgm:cxn modelId="{A1D9A9B6-B146-45AC-BDCB-C77BD11AF98D}" srcId="{0B0BBED0-47EC-4ECF-91B9-6DA480631609}" destId="{C57EE534-F37B-4F9C-B69E-23571F5FDAA5}" srcOrd="15" destOrd="0" parTransId="{4E26EB6D-8F6D-4437-A952-2F141BED1B8B}" sibTransId="{448263EA-ABED-4C57-B6CD-3A4450F322DC}"/>
    <dgm:cxn modelId="{9F8257C4-98F6-4376-A989-6CA3126C9A00}" srcId="{0B0BBED0-47EC-4ECF-91B9-6DA480631609}" destId="{A195FBC3-33D2-4010-90FA-0ADC41548B28}" srcOrd="8" destOrd="0" parTransId="{5453C9C3-3D71-4A09-8365-DBB639E5FD2F}" sibTransId="{7A9894D4-9DFF-4890-A6CC-E2A90272FDEE}"/>
    <dgm:cxn modelId="{0DC4C2CB-A146-45CD-BF6A-FD11D435D129}" type="presOf" srcId="{6AA1639B-ABE0-4FD4-8466-98D3B13851A7}" destId="{CE545FC3-7F4A-48B4-8323-7EA9959E8B3E}" srcOrd="0" destOrd="0" presId="urn:microsoft.com/office/officeart/2005/8/layout/vList2"/>
    <dgm:cxn modelId="{43C990D0-6B82-47EE-BEB6-C191BC38249A}" type="presOf" srcId="{D0CA5D01-AF97-43E6-8107-ACBA165FE529}" destId="{492B6087-2719-43B9-8DE1-774094521778}" srcOrd="0" destOrd="0" presId="urn:microsoft.com/office/officeart/2005/8/layout/vList2"/>
    <dgm:cxn modelId="{6D3D07D6-A27C-4359-9EB7-A85F74D78E75}" srcId="{0B0BBED0-47EC-4ECF-91B9-6DA480631609}" destId="{2549B331-251E-4163-B56E-AB0EF02F5F3A}" srcOrd="4" destOrd="0" parTransId="{643F1A91-7324-4D95-89C3-687093CC0908}" sibTransId="{06353854-444E-4669-B11C-7B1F05AFFF85}"/>
    <dgm:cxn modelId="{CABBAFDB-CD26-4E95-8E71-B669C3BC3F33}" type="presOf" srcId="{47E5E339-7844-45F9-84FA-0D2130F51E69}" destId="{484986A2-756F-4CE8-AF1C-75E01B6EBEDC}" srcOrd="0" destOrd="0" presId="urn:microsoft.com/office/officeart/2005/8/layout/vList2"/>
    <dgm:cxn modelId="{52FD72DC-8A29-474C-902E-6FD089FB3FB9}" type="presOf" srcId="{A195FBC3-33D2-4010-90FA-0ADC41548B28}" destId="{893DB31E-C610-4C01-A6D3-A8A0DEEABDC7}" srcOrd="0" destOrd="0" presId="urn:microsoft.com/office/officeart/2005/8/layout/vList2"/>
    <dgm:cxn modelId="{3B3A7EE6-F0E7-49CE-BE56-746055C31789}" type="presOf" srcId="{0B0BBED0-47EC-4ECF-91B9-6DA480631609}" destId="{C53F8A35-0C76-46A9-8C5D-796CBF3AE76E}" srcOrd="0" destOrd="0" presId="urn:microsoft.com/office/officeart/2005/8/layout/vList2"/>
    <dgm:cxn modelId="{6F4546EE-BD7C-4765-869D-B33D67A33FBC}" srcId="{0B0BBED0-47EC-4ECF-91B9-6DA480631609}" destId="{6AA1639B-ABE0-4FD4-8466-98D3B13851A7}" srcOrd="0" destOrd="0" parTransId="{B75D2D0E-2062-4765-8CE3-B9AF6FCFD4D3}" sibTransId="{946A4668-5DE8-4287-8842-BB35893C9E1B}"/>
    <dgm:cxn modelId="{B4A76194-4224-4544-84F7-75D00E745BF0}" type="presParOf" srcId="{C53F8A35-0C76-46A9-8C5D-796CBF3AE76E}" destId="{CE545FC3-7F4A-48B4-8323-7EA9959E8B3E}" srcOrd="0" destOrd="0" presId="urn:microsoft.com/office/officeart/2005/8/layout/vList2"/>
    <dgm:cxn modelId="{E73E73B5-277C-45B6-BABB-C957BE8D35BE}" type="presParOf" srcId="{C53F8A35-0C76-46A9-8C5D-796CBF3AE76E}" destId="{B35E622C-5A84-4235-8437-C21B4366DB88}" srcOrd="1" destOrd="0" presId="urn:microsoft.com/office/officeart/2005/8/layout/vList2"/>
    <dgm:cxn modelId="{19083399-CB5B-4DB8-96B3-C2C1E92F294F}" type="presParOf" srcId="{C53F8A35-0C76-46A9-8C5D-796CBF3AE76E}" destId="{01E61333-61FF-4B8E-974C-FF211CEFC27B}" srcOrd="2" destOrd="0" presId="urn:microsoft.com/office/officeart/2005/8/layout/vList2"/>
    <dgm:cxn modelId="{7BFE8F62-C23E-42CB-B93D-0F57E043E008}" type="presParOf" srcId="{C53F8A35-0C76-46A9-8C5D-796CBF3AE76E}" destId="{A452FC90-E027-4AB4-B2C4-B8810458C967}" srcOrd="3" destOrd="0" presId="urn:microsoft.com/office/officeart/2005/8/layout/vList2"/>
    <dgm:cxn modelId="{B2A07FED-558C-4748-BF16-8A96B27CB29B}" type="presParOf" srcId="{C53F8A35-0C76-46A9-8C5D-796CBF3AE76E}" destId="{B4B74995-AFD4-4E5B-AB98-98DEF135F853}" srcOrd="4" destOrd="0" presId="urn:microsoft.com/office/officeart/2005/8/layout/vList2"/>
    <dgm:cxn modelId="{FE884A20-17A5-4C7E-A9C0-5D951DC1C490}" type="presParOf" srcId="{C53F8A35-0C76-46A9-8C5D-796CBF3AE76E}" destId="{0DD9A67A-4B11-463A-B848-D45D74D55C4E}" srcOrd="5" destOrd="0" presId="urn:microsoft.com/office/officeart/2005/8/layout/vList2"/>
    <dgm:cxn modelId="{1E7EF318-3C1C-4F49-A920-10642FD0430C}" type="presParOf" srcId="{C53F8A35-0C76-46A9-8C5D-796CBF3AE76E}" destId="{31B4991A-087F-4176-AA19-BCFD259145DA}" srcOrd="6" destOrd="0" presId="urn:microsoft.com/office/officeart/2005/8/layout/vList2"/>
    <dgm:cxn modelId="{81763B22-2BCC-4212-8AE6-01ECF4095A4E}" type="presParOf" srcId="{C53F8A35-0C76-46A9-8C5D-796CBF3AE76E}" destId="{03BB98AB-9F1A-4AB9-9CD0-9444B1D99C84}" srcOrd="7" destOrd="0" presId="urn:microsoft.com/office/officeart/2005/8/layout/vList2"/>
    <dgm:cxn modelId="{03B5C1FD-B801-40E0-9FD0-A5630B9FEC6D}" type="presParOf" srcId="{C53F8A35-0C76-46A9-8C5D-796CBF3AE76E}" destId="{4C5CFD7C-A12D-461F-AD33-7D4B22C6C15B}" srcOrd="8" destOrd="0" presId="urn:microsoft.com/office/officeart/2005/8/layout/vList2"/>
    <dgm:cxn modelId="{F8399BB8-3AFF-4889-B1D0-E0286C71A9B3}" type="presParOf" srcId="{C53F8A35-0C76-46A9-8C5D-796CBF3AE76E}" destId="{20C76375-5D28-4FD5-852B-37E8D7C0723F}" srcOrd="9" destOrd="0" presId="urn:microsoft.com/office/officeart/2005/8/layout/vList2"/>
    <dgm:cxn modelId="{5288651D-0B46-4B99-AC69-61696E65C6EC}" type="presParOf" srcId="{C53F8A35-0C76-46A9-8C5D-796CBF3AE76E}" destId="{492B6087-2719-43B9-8DE1-774094521778}" srcOrd="10" destOrd="0" presId="urn:microsoft.com/office/officeart/2005/8/layout/vList2"/>
    <dgm:cxn modelId="{4BAB13DF-E006-4880-9F52-FD6C59F0CCA2}" type="presParOf" srcId="{C53F8A35-0C76-46A9-8C5D-796CBF3AE76E}" destId="{95975312-5C98-4947-A587-C172A3008FBC}" srcOrd="11" destOrd="0" presId="urn:microsoft.com/office/officeart/2005/8/layout/vList2"/>
    <dgm:cxn modelId="{D581DA56-C250-4E02-80BE-54634AFBEB46}" type="presParOf" srcId="{C53F8A35-0C76-46A9-8C5D-796CBF3AE76E}" destId="{484986A2-756F-4CE8-AF1C-75E01B6EBEDC}" srcOrd="12" destOrd="0" presId="urn:microsoft.com/office/officeart/2005/8/layout/vList2"/>
    <dgm:cxn modelId="{BD9EE70D-98A7-4831-BBEA-6AE8659ADB94}" type="presParOf" srcId="{C53F8A35-0C76-46A9-8C5D-796CBF3AE76E}" destId="{53C03FCE-AE42-4B0F-A9BC-ED33B7C64D6D}" srcOrd="13" destOrd="0" presId="urn:microsoft.com/office/officeart/2005/8/layout/vList2"/>
    <dgm:cxn modelId="{5C51F46E-58E5-4656-837F-BC84795213E5}" type="presParOf" srcId="{C53F8A35-0C76-46A9-8C5D-796CBF3AE76E}" destId="{AE8C3C04-B3B3-4C99-BCF5-F7791188F190}" srcOrd="14" destOrd="0" presId="urn:microsoft.com/office/officeart/2005/8/layout/vList2"/>
    <dgm:cxn modelId="{6D9D53B5-FD8F-414D-91A2-17EB8F7101C8}" type="presParOf" srcId="{C53F8A35-0C76-46A9-8C5D-796CBF3AE76E}" destId="{EC7D55D2-ED39-4BE8-B2FA-2E6207874236}" srcOrd="15" destOrd="0" presId="urn:microsoft.com/office/officeart/2005/8/layout/vList2"/>
    <dgm:cxn modelId="{FEB02E44-E276-4BF5-A050-8254861086D3}" type="presParOf" srcId="{C53F8A35-0C76-46A9-8C5D-796CBF3AE76E}" destId="{893DB31E-C610-4C01-A6D3-A8A0DEEABDC7}" srcOrd="16" destOrd="0" presId="urn:microsoft.com/office/officeart/2005/8/layout/vList2"/>
    <dgm:cxn modelId="{81E41AA3-2EC8-447D-9150-473C51BED8AF}" type="presParOf" srcId="{C53F8A35-0C76-46A9-8C5D-796CBF3AE76E}" destId="{70AEC3C2-0732-4171-8B35-CE5FDB09F087}" srcOrd="17" destOrd="0" presId="urn:microsoft.com/office/officeart/2005/8/layout/vList2"/>
    <dgm:cxn modelId="{B8DF228B-0CE0-4405-8538-AB280EB859A7}" type="presParOf" srcId="{C53F8A35-0C76-46A9-8C5D-796CBF3AE76E}" destId="{FB276976-504B-48CA-A86D-B3308C201650}" srcOrd="18" destOrd="0" presId="urn:microsoft.com/office/officeart/2005/8/layout/vList2"/>
    <dgm:cxn modelId="{BBC6E350-6E66-4898-993B-5A22A1B5845C}" type="presParOf" srcId="{C53F8A35-0C76-46A9-8C5D-796CBF3AE76E}" destId="{999BC54F-9BCA-49FC-919D-1665B3AC25AF}" srcOrd="19" destOrd="0" presId="urn:microsoft.com/office/officeart/2005/8/layout/vList2"/>
    <dgm:cxn modelId="{37F563E4-EBAC-4E3E-B508-CB7CDC56EA12}" type="presParOf" srcId="{C53F8A35-0C76-46A9-8C5D-796CBF3AE76E}" destId="{07E610A4-7B0E-4D00-81A6-C0444A27B788}" srcOrd="20" destOrd="0" presId="urn:microsoft.com/office/officeart/2005/8/layout/vList2"/>
    <dgm:cxn modelId="{8D18B57D-DE75-4C94-94C2-365C37F9368F}" type="presParOf" srcId="{C53F8A35-0C76-46A9-8C5D-796CBF3AE76E}" destId="{80FA0E30-8F25-450C-BC7D-270672695AD5}" srcOrd="21" destOrd="0" presId="urn:microsoft.com/office/officeart/2005/8/layout/vList2"/>
    <dgm:cxn modelId="{C731DAAB-82FD-446B-B26B-4517E71BFD12}" type="presParOf" srcId="{C53F8A35-0C76-46A9-8C5D-796CBF3AE76E}" destId="{DF5F1337-B721-4B73-AB75-3539E9207B5C}" srcOrd="22" destOrd="0" presId="urn:microsoft.com/office/officeart/2005/8/layout/vList2"/>
    <dgm:cxn modelId="{3C370803-8246-43E8-B898-F9509BE53CF1}" type="presParOf" srcId="{C53F8A35-0C76-46A9-8C5D-796CBF3AE76E}" destId="{2707DEA1-75F1-42CD-B2D9-E7D9AF22C083}" srcOrd="23" destOrd="0" presId="urn:microsoft.com/office/officeart/2005/8/layout/vList2"/>
    <dgm:cxn modelId="{0732D6A4-F6AB-4C1B-8D1B-5296B4BD0BF5}" type="presParOf" srcId="{C53F8A35-0C76-46A9-8C5D-796CBF3AE76E}" destId="{6814ECAA-7BE3-4DA8-A3DE-66EF4622DC99}" srcOrd="24" destOrd="0" presId="urn:microsoft.com/office/officeart/2005/8/layout/vList2"/>
    <dgm:cxn modelId="{AEF59876-45D8-44BA-83CF-FC848CF2FF60}" type="presParOf" srcId="{C53F8A35-0C76-46A9-8C5D-796CBF3AE76E}" destId="{F41F5797-B4B5-4915-A946-6C15B7C1C768}" srcOrd="25" destOrd="0" presId="urn:microsoft.com/office/officeart/2005/8/layout/vList2"/>
    <dgm:cxn modelId="{02A546A8-5F58-46C8-B1E7-0B60A84ABC59}" type="presParOf" srcId="{C53F8A35-0C76-46A9-8C5D-796CBF3AE76E}" destId="{1F2309DB-6807-492D-A10F-77965745CCBA}" srcOrd="26" destOrd="0" presId="urn:microsoft.com/office/officeart/2005/8/layout/vList2"/>
    <dgm:cxn modelId="{DC8FB25F-36C4-424C-B789-E60218FDB60B}" type="presParOf" srcId="{C53F8A35-0C76-46A9-8C5D-796CBF3AE76E}" destId="{DE2BB3A0-BBB8-48F2-83D6-70CFA938F4E2}" srcOrd="27" destOrd="0" presId="urn:microsoft.com/office/officeart/2005/8/layout/vList2"/>
    <dgm:cxn modelId="{B3EF45CC-5A31-4011-8013-F8D7CB62DC03}" type="presParOf" srcId="{C53F8A35-0C76-46A9-8C5D-796CBF3AE76E}" destId="{087F8A26-CF7C-4FB8-A12F-F45D58705839}" srcOrd="28" destOrd="0" presId="urn:microsoft.com/office/officeart/2005/8/layout/vList2"/>
    <dgm:cxn modelId="{B0F34CA4-1585-4C7A-AA10-8BA9C90575CD}" type="presParOf" srcId="{C53F8A35-0C76-46A9-8C5D-796CBF3AE76E}" destId="{CDFD7D6A-3A59-4E2A-901A-5D64829B39F2}" srcOrd="29" destOrd="0" presId="urn:microsoft.com/office/officeart/2005/8/layout/vList2"/>
    <dgm:cxn modelId="{710A3109-86C8-4522-A041-1FC0E674C77D}" type="presParOf" srcId="{C53F8A35-0C76-46A9-8C5D-796CBF3AE76E}" destId="{1E6A442A-9EFD-4783-82B3-663AAE57B12E}" srcOrd="3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92A9E6-9CB9-48A1-9A4F-167FDAA7AC58}" type="doc">
      <dgm:prSet loTypeId="urn:microsoft.com/office/officeart/2005/8/layout/vList3" loCatId="list" qsTypeId="urn:microsoft.com/office/officeart/2005/8/quickstyle/3d1" qsCatId="3D" csTypeId="urn:microsoft.com/office/officeart/2005/8/colors/accent2_1" csCatId="accent2" phldr="1"/>
      <dgm:spPr/>
    </dgm:pt>
    <dgm:pt modelId="{43A07765-0E6B-44CB-B1B8-B228464ED377}">
      <dgm:prSet phldrT="[Text]"/>
      <dgm:spPr/>
      <dgm:t>
        <a:bodyPr/>
        <a:lstStyle/>
        <a:p>
          <a:r>
            <a:rPr lang="ar-IQ" dirty="0"/>
            <a:t>رقم الدعوى</a:t>
          </a:r>
          <a:endParaRPr lang="en-US" dirty="0"/>
        </a:p>
      </dgm:t>
    </dgm:pt>
    <dgm:pt modelId="{B6E83F1E-CED4-476B-94B3-2CFF7B0C9569}" type="parTrans" cxnId="{F3A45E75-A756-47F0-BA75-64D1CFB21FCA}">
      <dgm:prSet/>
      <dgm:spPr/>
      <dgm:t>
        <a:bodyPr/>
        <a:lstStyle/>
        <a:p>
          <a:endParaRPr lang="en-US"/>
        </a:p>
      </dgm:t>
    </dgm:pt>
    <dgm:pt modelId="{9DED645E-EEC0-4A83-B8B9-078F35344F98}" type="sibTrans" cxnId="{F3A45E75-A756-47F0-BA75-64D1CFB21FCA}">
      <dgm:prSet/>
      <dgm:spPr/>
      <dgm:t>
        <a:bodyPr/>
        <a:lstStyle/>
        <a:p>
          <a:endParaRPr lang="en-US"/>
        </a:p>
      </dgm:t>
    </dgm:pt>
    <dgm:pt modelId="{BA2C512D-24FC-44A1-A58E-51859CDF9385}">
      <dgm:prSet phldrT="[Text]"/>
      <dgm:spPr/>
      <dgm:t>
        <a:bodyPr/>
        <a:lstStyle/>
        <a:p>
          <a:r>
            <a:rPr lang="ar-IQ" dirty="0"/>
            <a:t>عنوان الدعوى</a:t>
          </a:r>
          <a:endParaRPr lang="en-US" dirty="0"/>
        </a:p>
      </dgm:t>
    </dgm:pt>
    <dgm:pt modelId="{E24F8AE8-B26D-4506-8B05-DE76AB17B3F8}" type="parTrans" cxnId="{7E7A8631-EF9F-47DE-A6DA-336D9056B2AD}">
      <dgm:prSet/>
      <dgm:spPr/>
      <dgm:t>
        <a:bodyPr/>
        <a:lstStyle/>
        <a:p>
          <a:endParaRPr lang="en-US"/>
        </a:p>
      </dgm:t>
    </dgm:pt>
    <dgm:pt modelId="{8F753AE5-0B30-44FC-9136-24A9D575A90C}" type="sibTrans" cxnId="{7E7A8631-EF9F-47DE-A6DA-336D9056B2AD}">
      <dgm:prSet/>
      <dgm:spPr/>
      <dgm:t>
        <a:bodyPr/>
        <a:lstStyle/>
        <a:p>
          <a:endParaRPr lang="en-US"/>
        </a:p>
      </dgm:t>
    </dgm:pt>
    <dgm:pt modelId="{FDE14BC9-A21C-47BA-A47C-DDE95E94775A}">
      <dgm:prSet phldrT="[Text]"/>
      <dgm:spPr/>
      <dgm:t>
        <a:bodyPr/>
        <a:lstStyle/>
        <a:p>
          <a:r>
            <a:rPr lang="ar-IQ" dirty="0"/>
            <a:t>مرحلة الدعوى</a:t>
          </a:r>
          <a:endParaRPr lang="en-US" dirty="0"/>
        </a:p>
      </dgm:t>
    </dgm:pt>
    <dgm:pt modelId="{F93808BF-67F5-4C54-843D-5A32181139AA}" type="parTrans" cxnId="{453569C9-A32C-4EC1-80B8-8E2D0D5502CB}">
      <dgm:prSet/>
      <dgm:spPr/>
      <dgm:t>
        <a:bodyPr/>
        <a:lstStyle/>
        <a:p>
          <a:endParaRPr lang="en-US"/>
        </a:p>
      </dgm:t>
    </dgm:pt>
    <dgm:pt modelId="{CFEAE473-D801-47B2-AB38-B204FE16AA42}" type="sibTrans" cxnId="{453569C9-A32C-4EC1-80B8-8E2D0D5502CB}">
      <dgm:prSet/>
      <dgm:spPr/>
      <dgm:t>
        <a:bodyPr/>
        <a:lstStyle/>
        <a:p>
          <a:endParaRPr lang="en-US"/>
        </a:p>
      </dgm:t>
    </dgm:pt>
    <dgm:pt modelId="{D992D479-AC4E-48A8-B992-CE52332A78E7}">
      <dgm:prSet phldrT="[Text]"/>
      <dgm:spPr/>
      <dgm:t>
        <a:bodyPr/>
        <a:lstStyle/>
        <a:p>
          <a:r>
            <a:rPr lang="ar-IQ" dirty="0"/>
            <a:t>اسم المكلف</a:t>
          </a:r>
          <a:endParaRPr lang="en-US" dirty="0"/>
        </a:p>
      </dgm:t>
    </dgm:pt>
    <dgm:pt modelId="{80C23004-6871-4372-B1F2-29C7CF10F5BD}" type="parTrans" cxnId="{4947AD1C-7E12-46D4-A714-89651CAC8151}">
      <dgm:prSet/>
      <dgm:spPr/>
      <dgm:t>
        <a:bodyPr/>
        <a:lstStyle/>
        <a:p>
          <a:endParaRPr lang="en-US"/>
        </a:p>
      </dgm:t>
    </dgm:pt>
    <dgm:pt modelId="{DFA4AFB7-8595-47CA-8927-4DD90E934DDD}" type="sibTrans" cxnId="{4947AD1C-7E12-46D4-A714-89651CAC8151}">
      <dgm:prSet/>
      <dgm:spPr/>
      <dgm:t>
        <a:bodyPr/>
        <a:lstStyle/>
        <a:p>
          <a:endParaRPr lang="en-US"/>
        </a:p>
      </dgm:t>
    </dgm:pt>
    <dgm:pt modelId="{234F2DF3-F1D7-4971-BF15-791902077168}">
      <dgm:prSet phldrT="[Text]"/>
      <dgm:spPr/>
      <dgm:t>
        <a:bodyPr/>
        <a:lstStyle/>
        <a:p>
          <a:r>
            <a:rPr lang="ar-IQ" dirty="0"/>
            <a:t>اسم الخصم</a:t>
          </a:r>
          <a:endParaRPr lang="en-US" dirty="0"/>
        </a:p>
      </dgm:t>
    </dgm:pt>
    <dgm:pt modelId="{DD98B6C2-51D5-4E97-BEA9-28A55EC94910}" type="parTrans" cxnId="{3C8780AD-D025-412A-B024-1614386BA712}">
      <dgm:prSet/>
      <dgm:spPr/>
      <dgm:t>
        <a:bodyPr/>
        <a:lstStyle/>
        <a:p>
          <a:endParaRPr lang="en-US"/>
        </a:p>
      </dgm:t>
    </dgm:pt>
    <dgm:pt modelId="{A9A50758-3753-40CB-B51B-BEE356F9F23E}" type="sibTrans" cxnId="{3C8780AD-D025-412A-B024-1614386BA712}">
      <dgm:prSet/>
      <dgm:spPr/>
      <dgm:t>
        <a:bodyPr/>
        <a:lstStyle/>
        <a:p>
          <a:endParaRPr lang="en-US"/>
        </a:p>
      </dgm:t>
    </dgm:pt>
    <dgm:pt modelId="{EFCDA6E2-D066-4A75-AED0-F455BD691A87}">
      <dgm:prSet phldrT="[Text]"/>
      <dgm:spPr/>
      <dgm:t>
        <a:bodyPr/>
        <a:lstStyle/>
        <a:p>
          <a:r>
            <a:rPr lang="ar-IQ" dirty="0"/>
            <a:t>تاريخ فتح الدعوى وغلقها</a:t>
          </a:r>
          <a:endParaRPr lang="en-US" dirty="0"/>
        </a:p>
      </dgm:t>
    </dgm:pt>
    <dgm:pt modelId="{7285C00E-6EEE-4A0B-8204-9AC87BD6ECF7}" type="parTrans" cxnId="{A884ECF3-2082-490B-820E-5A61170F31A9}">
      <dgm:prSet/>
      <dgm:spPr/>
      <dgm:t>
        <a:bodyPr/>
        <a:lstStyle/>
        <a:p>
          <a:endParaRPr lang="en-US"/>
        </a:p>
      </dgm:t>
    </dgm:pt>
    <dgm:pt modelId="{5CAA73B7-9F4B-41A7-A763-2DA5AC82CA95}" type="sibTrans" cxnId="{A884ECF3-2082-490B-820E-5A61170F31A9}">
      <dgm:prSet/>
      <dgm:spPr/>
      <dgm:t>
        <a:bodyPr/>
        <a:lstStyle/>
        <a:p>
          <a:endParaRPr lang="en-US"/>
        </a:p>
      </dgm:t>
    </dgm:pt>
    <dgm:pt modelId="{B12107C1-B917-45BC-AAE1-62960E8D4B16}">
      <dgm:prSet phldrT="[Text]"/>
      <dgm:spPr/>
      <dgm:t>
        <a:bodyPr/>
        <a:lstStyle/>
        <a:p>
          <a:r>
            <a:rPr lang="ar-IQ" dirty="0"/>
            <a:t>اولوية الدعوى</a:t>
          </a:r>
          <a:endParaRPr lang="en-US" dirty="0"/>
        </a:p>
      </dgm:t>
    </dgm:pt>
    <dgm:pt modelId="{78EABA6B-A755-4F2F-B03E-7CB967EAB755}" type="parTrans" cxnId="{D819D5E2-B353-4E91-8DF4-01AB25BCC1A9}">
      <dgm:prSet/>
      <dgm:spPr/>
      <dgm:t>
        <a:bodyPr/>
        <a:lstStyle/>
        <a:p>
          <a:endParaRPr lang="en-US"/>
        </a:p>
      </dgm:t>
    </dgm:pt>
    <dgm:pt modelId="{8B1F5A80-5C07-46B1-98D1-60BF63BCAD5F}" type="sibTrans" cxnId="{D819D5E2-B353-4E91-8DF4-01AB25BCC1A9}">
      <dgm:prSet/>
      <dgm:spPr/>
      <dgm:t>
        <a:bodyPr/>
        <a:lstStyle/>
        <a:p>
          <a:endParaRPr lang="en-US"/>
        </a:p>
      </dgm:t>
    </dgm:pt>
    <dgm:pt modelId="{E39FD57F-D374-4EFD-9434-DC2227D1D68F}" type="pres">
      <dgm:prSet presAssocID="{0692A9E6-9CB9-48A1-9A4F-167FDAA7AC58}" presName="linearFlow" presStyleCnt="0">
        <dgm:presLayoutVars>
          <dgm:dir/>
          <dgm:resizeHandles val="exact"/>
        </dgm:presLayoutVars>
      </dgm:prSet>
      <dgm:spPr/>
    </dgm:pt>
    <dgm:pt modelId="{F94DAAA6-984A-4B5C-B359-258C5AF9DF15}" type="pres">
      <dgm:prSet presAssocID="{43A07765-0E6B-44CB-B1B8-B228464ED377}" presName="composite" presStyleCnt="0"/>
      <dgm:spPr/>
    </dgm:pt>
    <dgm:pt modelId="{6061BA1B-5A90-4AA5-B6C4-FC58C97377EE}" type="pres">
      <dgm:prSet presAssocID="{43A07765-0E6B-44CB-B1B8-B228464ED377}" presName="imgShp" presStyleLbl="fgImgPlace1" presStyleIdx="0" presStyleCnt="7"/>
      <dgm:spPr>
        <a:solidFill>
          <a:schemeClr val="bg2">
            <a:lumMod val="75000"/>
          </a:schemeClr>
        </a:solidFill>
      </dgm:spPr>
    </dgm:pt>
    <dgm:pt modelId="{F7B4C1C8-07F5-43CD-B77D-E543264527F8}" type="pres">
      <dgm:prSet presAssocID="{43A07765-0E6B-44CB-B1B8-B228464ED377}" presName="txShp" presStyleLbl="node1" presStyleIdx="0" presStyleCnt="7">
        <dgm:presLayoutVars>
          <dgm:bulletEnabled val="1"/>
        </dgm:presLayoutVars>
      </dgm:prSet>
      <dgm:spPr/>
    </dgm:pt>
    <dgm:pt modelId="{3A8AB12E-6130-4A69-8B81-74A6AC7C19D9}" type="pres">
      <dgm:prSet presAssocID="{9DED645E-EEC0-4A83-B8B9-078F35344F98}" presName="spacing" presStyleCnt="0"/>
      <dgm:spPr/>
    </dgm:pt>
    <dgm:pt modelId="{9DAC4F11-6BE6-4E5F-AE39-E31C45584AF5}" type="pres">
      <dgm:prSet presAssocID="{BA2C512D-24FC-44A1-A58E-51859CDF9385}" presName="composite" presStyleCnt="0"/>
      <dgm:spPr/>
    </dgm:pt>
    <dgm:pt modelId="{E3E573F5-1A79-4845-89B0-E88ED113AA99}" type="pres">
      <dgm:prSet presAssocID="{BA2C512D-24FC-44A1-A58E-51859CDF9385}" presName="imgShp" presStyleLbl="fgImgPlace1" presStyleIdx="1" presStyleCnt="7"/>
      <dgm:spPr>
        <a:solidFill>
          <a:schemeClr val="bg2">
            <a:lumMod val="75000"/>
          </a:schemeClr>
        </a:solidFill>
      </dgm:spPr>
    </dgm:pt>
    <dgm:pt modelId="{BD1872CD-651B-44A7-8DE6-5A309E36B404}" type="pres">
      <dgm:prSet presAssocID="{BA2C512D-24FC-44A1-A58E-51859CDF9385}" presName="txShp" presStyleLbl="node1" presStyleIdx="1" presStyleCnt="7">
        <dgm:presLayoutVars>
          <dgm:bulletEnabled val="1"/>
        </dgm:presLayoutVars>
      </dgm:prSet>
      <dgm:spPr/>
    </dgm:pt>
    <dgm:pt modelId="{0241BDD7-B158-4757-96B7-7CF639DB7EFB}" type="pres">
      <dgm:prSet presAssocID="{8F753AE5-0B30-44FC-9136-24A9D575A90C}" presName="spacing" presStyleCnt="0"/>
      <dgm:spPr/>
    </dgm:pt>
    <dgm:pt modelId="{FF159133-B534-4B16-BE9C-76CDF88808A6}" type="pres">
      <dgm:prSet presAssocID="{D992D479-AC4E-48A8-B992-CE52332A78E7}" presName="composite" presStyleCnt="0"/>
      <dgm:spPr/>
    </dgm:pt>
    <dgm:pt modelId="{74170AE8-4511-48B4-A3B6-BB4B453FA1FE}" type="pres">
      <dgm:prSet presAssocID="{D992D479-AC4E-48A8-B992-CE52332A78E7}" presName="imgShp" presStyleLbl="fgImgPlace1" presStyleIdx="2" presStyleCnt="7"/>
      <dgm:spPr>
        <a:solidFill>
          <a:schemeClr val="bg2">
            <a:lumMod val="75000"/>
          </a:schemeClr>
        </a:solidFill>
      </dgm:spPr>
    </dgm:pt>
    <dgm:pt modelId="{2E08CC94-2CDF-4AF3-AF0F-073806238F67}" type="pres">
      <dgm:prSet presAssocID="{D992D479-AC4E-48A8-B992-CE52332A78E7}" presName="txShp" presStyleLbl="node1" presStyleIdx="2" presStyleCnt="7">
        <dgm:presLayoutVars>
          <dgm:bulletEnabled val="1"/>
        </dgm:presLayoutVars>
      </dgm:prSet>
      <dgm:spPr/>
    </dgm:pt>
    <dgm:pt modelId="{3BF83E85-814A-4A1F-91D8-95CD78948252}" type="pres">
      <dgm:prSet presAssocID="{DFA4AFB7-8595-47CA-8927-4DD90E934DDD}" presName="spacing" presStyleCnt="0"/>
      <dgm:spPr/>
    </dgm:pt>
    <dgm:pt modelId="{D68CB98B-836E-4994-A6BA-006D7118672B}" type="pres">
      <dgm:prSet presAssocID="{FDE14BC9-A21C-47BA-A47C-DDE95E94775A}" presName="composite" presStyleCnt="0"/>
      <dgm:spPr/>
    </dgm:pt>
    <dgm:pt modelId="{DD35736B-258C-4B8A-8811-5F8AD6C3A2FB}" type="pres">
      <dgm:prSet presAssocID="{FDE14BC9-A21C-47BA-A47C-DDE95E94775A}" presName="imgShp" presStyleLbl="fgImgPlace1" presStyleIdx="3" presStyleCnt="7"/>
      <dgm:spPr>
        <a:solidFill>
          <a:schemeClr val="bg2">
            <a:lumMod val="75000"/>
          </a:schemeClr>
        </a:solidFill>
      </dgm:spPr>
    </dgm:pt>
    <dgm:pt modelId="{010E013B-0F96-47C1-A699-8D86BE7E3CB8}" type="pres">
      <dgm:prSet presAssocID="{FDE14BC9-A21C-47BA-A47C-DDE95E94775A}" presName="txShp" presStyleLbl="node1" presStyleIdx="3" presStyleCnt="7">
        <dgm:presLayoutVars>
          <dgm:bulletEnabled val="1"/>
        </dgm:presLayoutVars>
      </dgm:prSet>
      <dgm:spPr/>
    </dgm:pt>
    <dgm:pt modelId="{3CEFC1D4-0697-4774-A0BC-7249B9EC543E}" type="pres">
      <dgm:prSet presAssocID="{CFEAE473-D801-47B2-AB38-B204FE16AA42}" presName="spacing" presStyleCnt="0"/>
      <dgm:spPr/>
    </dgm:pt>
    <dgm:pt modelId="{FC355276-3FC9-4FF8-96B4-8BEDC8E582FE}" type="pres">
      <dgm:prSet presAssocID="{234F2DF3-F1D7-4971-BF15-791902077168}" presName="composite" presStyleCnt="0"/>
      <dgm:spPr/>
    </dgm:pt>
    <dgm:pt modelId="{EF511A92-F66B-472B-A6FB-3F3108E55289}" type="pres">
      <dgm:prSet presAssocID="{234F2DF3-F1D7-4971-BF15-791902077168}" presName="imgShp" presStyleLbl="fgImgPlace1" presStyleIdx="4" presStyleCnt="7"/>
      <dgm:spPr>
        <a:solidFill>
          <a:schemeClr val="bg2">
            <a:lumMod val="75000"/>
          </a:schemeClr>
        </a:solidFill>
      </dgm:spPr>
    </dgm:pt>
    <dgm:pt modelId="{F18DBF6D-C005-478D-A866-1FCB67C3313D}" type="pres">
      <dgm:prSet presAssocID="{234F2DF3-F1D7-4971-BF15-791902077168}" presName="txShp" presStyleLbl="node1" presStyleIdx="4" presStyleCnt="7">
        <dgm:presLayoutVars>
          <dgm:bulletEnabled val="1"/>
        </dgm:presLayoutVars>
      </dgm:prSet>
      <dgm:spPr/>
    </dgm:pt>
    <dgm:pt modelId="{9FA4AA77-65BA-4575-B91E-5DC3B0E17F6E}" type="pres">
      <dgm:prSet presAssocID="{A9A50758-3753-40CB-B51B-BEE356F9F23E}" presName="spacing" presStyleCnt="0"/>
      <dgm:spPr/>
    </dgm:pt>
    <dgm:pt modelId="{9AAB2485-DFBE-45A3-8C46-01DAFBC8F0B6}" type="pres">
      <dgm:prSet presAssocID="{EFCDA6E2-D066-4A75-AED0-F455BD691A87}" presName="composite" presStyleCnt="0"/>
      <dgm:spPr/>
    </dgm:pt>
    <dgm:pt modelId="{D37B3E1B-70E8-42EE-96DA-9B870C89BDC8}" type="pres">
      <dgm:prSet presAssocID="{EFCDA6E2-D066-4A75-AED0-F455BD691A87}" presName="imgShp" presStyleLbl="fgImgPlace1" presStyleIdx="5" presStyleCnt="7"/>
      <dgm:spPr>
        <a:solidFill>
          <a:schemeClr val="bg2">
            <a:lumMod val="75000"/>
          </a:schemeClr>
        </a:solidFill>
      </dgm:spPr>
    </dgm:pt>
    <dgm:pt modelId="{9858CA98-FDA8-4952-A98A-2DBE03EE2E92}" type="pres">
      <dgm:prSet presAssocID="{EFCDA6E2-D066-4A75-AED0-F455BD691A87}" presName="txShp" presStyleLbl="node1" presStyleIdx="5" presStyleCnt="7">
        <dgm:presLayoutVars>
          <dgm:bulletEnabled val="1"/>
        </dgm:presLayoutVars>
      </dgm:prSet>
      <dgm:spPr/>
    </dgm:pt>
    <dgm:pt modelId="{72CF0F0B-2673-4B42-85E4-274BCE557C6A}" type="pres">
      <dgm:prSet presAssocID="{5CAA73B7-9F4B-41A7-A763-2DA5AC82CA95}" presName="spacing" presStyleCnt="0"/>
      <dgm:spPr/>
    </dgm:pt>
    <dgm:pt modelId="{87A7DF20-8842-4C24-A696-184DE7ABC526}" type="pres">
      <dgm:prSet presAssocID="{B12107C1-B917-45BC-AAE1-62960E8D4B16}" presName="composite" presStyleCnt="0"/>
      <dgm:spPr/>
    </dgm:pt>
    <dgm:pt modelId="{DA754585-00BB-4B9E-BD92-0072F27F3E39}" type="pres">
      <dgm:prSet presAssocID="{B12107C1-B917-45BC-AAE1-62960E8D4B16}" presName="imgShp" presStyleLbl="fgImgPlace1" presStyleIdx="6" presStyleCnt="7"/>
      <dgm:spPr>
        <a:solidFill>
          <a:schemeClr val="bg2">
            <a:lumMod val="75000"/>
          </a:schemeClr>
        </a:solidFill>
      </dgm:spPr>
    </dgm:pt>
    <dgm:pt modelId="{8A1930EA-699F-43F1-8C4A-2C732515BCA1}" type="pres">
      <dgm:prSet presAssocID="{B12107C1-B917-45BC-AAE1-62960E8D4B16}" presName="txShp" presStyleLbl="node1" presStyleIdx="6" presStyleCnt="7">
        <dgm:presLayoutVars>
          <dgm:bulletEnabled val="1"/>
        </dgm:presLayoutVars>
      </dgm:prSet>
      <dgm:spPr/>
    </dgm:pt>
  </dgm:ptLst>
  <dgm:cxnLst>
    <dgm:cxn modelId="{4947AD1C-7E12-46D4-A714-89651CAC8151}" srcId="{0692A9E6-9CB9-48A1-9A4F-167FDAA7AC58}" destId="{D992D479-AC4E-48A8-B992-CE52332A78E7}" srcOrd="2" destOrd="0" parTransId="{80C23004-6871-4372-B1F2-29C7CF10F5BD}" sibTransId="{DFA4AFB7-8595-47CA-8927-4DD90E934DDD}"/>
    <dgm:cxn modelId="{7E7A8631-EF9F-47DE-A6DA-336D9056B2AD}" srcId="{0692A9E6-9CB9-48A1-9A4F-167FDAA7AC58}" destId="{BA2C512D-24FC-44A1-A58E-51859CDF9385}" srcOrd="1" destOrd="0" parTransId="{E24F8AE8-B26D-4506-8B05-DE76AB17B3F8}" sibTransId="{8F753AE5-0B30-44FC-9136-24A9D575A90C}"/>
    <dgm:cxn modelId="{357D1D6E-0724-4557-BC35-297E16F6290B}" type="presOf" srcId="{43A07765-0E6B-44CB-B1B8-B228464ED377}" destId="{F7B4C1C8-07F5-43CD-B77D-E543264527F8}" srcOrd="0" destOrd="0" presId="urn:microsoft.com/office/officeart/2005/8/layout/vList3"/>
    <dgm:cxn modelId="{E7E5826F-1FE9-4C64-AD0E-6E399DC30CF1}" type="presOf" srcId="{0692A9E6-9CB9-48A1-9A4F-167FDAA7AC58}" destId="{E39FD57F-D374-4EFD-9434-DC2227D1D68F}" srcOrd="0" destOrd="0" presId="urn:microsoft.com/office/officeart/2005/8/layout/vList3"/>
    <dgm:cxn modelId="{F1C87752-061F-40FA-AA4F-24A099DF10B1}" type="presOf" srcId="{D992D479-AC4E-48A8-B992-CE52332A78E7}" destId="{2E08CC94-2CDF-4AF3-AF0F-073806238F67}" srcOrd="0" destOrd="0" presId="urn:microsoft.com/office/officeart/2005/8/layout/vList3"/>
    <dgm:cxn modelId="{0FA6AE54-C656-4342-B872-3837576E6656}" type="presOf" srcId="{EFCDA6E2-D066-4A75-AED0-F455BD691A87}" destId="{9858CA98-FDA8-4952-A98A-2DBE03EE2E92}" srcOrd="0" destOrd="0" presId="urn:microsoft.com/office/officeart/2005/8/layout/vList3"/>
    <dgm:cxn modelId="{F3A45E75-A756-47F0-BA75-64D1CFB21FCA}" srcId="{0692A9E6-9CB9-48A1-9A4F-167FDAA7AC58}" destId="{43A07765-0E6B-44CB-B1B8-B228464ED377}" srcOrd="0" destOrd="0" parTransId="{B6E83F1E-CED4-476B-94B3-2CFF7B0C9569}" sibTransId="{9DED645E-EEC0-4A83-B8B9-078F35344F98}"/>
    <dgm:cxn modelId="{00615877-1077-424E-A404-41D8F43C5E63}" type="presOf" srcId="{FDE14BC9-A21C-47BA-A47C-DDE95E94775A}" destId="{010E013B-0F96-47C1-A699-8D86BE7E3CB8}" srcOrd="0" destOrd="0" presId="urn:microsoft.com/office/officeart/2005/8/layout/vList3"/>
    <dgm:cxn modelId="{DFAAB689-85F2-4A95-AAA3-268D83A080D5}" type="presOf" srcId="{B12107C1-B917-45BC-AAE1-62960E8D4B16}" destId="{8A1930EA-699F-43F1-8C4A-2C732515BCA1}" srcOrd="0" destOrd="0" presId="urn:microsoft.com/office/officeart/2005/8/layout/vList3"/>
    <dgm:cxn modelId="{6127FD92-9EBE-40EA-87B8-A61441387FB4}" type="presOf" srcId="{BA2C512D-24FC-44A1-A58E-51859CDF9385}" destId="{BD1872CD-651B-44A7-8DE6-5A309E36B404}" srcOrd="0" destOrd="0" presId="urn:microsoft.com/office/officeart/2005/8/layout/vList3"/>
    <dgm:cxn modelId="{3C8780AD-D025-412A-B024-1614386BA712}" srcId="{0692A9E6-9CB9-48A1-9A4F-167FDAA7AC58}" destId="{234F2DF3-F1D7-4971-BF15-791902077168}" srcOrd="4" destOrd="0" parTransId="{DD98B6C2-51D5-4E97-BEA9-28A55EC94910}" sibTransId="{A9A50758-3753-40CB-B51B-BEE356F9F23E}"/>
    <dgm:cxn modelId="{38760EB9-2EC0-4A5C-A6F4-A12DEB3659BB}" type="presOf" srcId="{234F2DF3-F1D7-4971-BF15-791902077168}" destId="{F18DBF6D-C005-478D-A866-1FCB67C3313D}" srcOrd="0" destOrd="0" presId="urn:microsoft.com/office/officeart/2005/8/layout/vList3"/>
    <dgm:cxn modelId="{453569C9-A32C-4EC1-80B8-8E2D0D5502CB}" srcId="{0692A9E6-9CB9-48A1-9A4F-167FDAA7AC58}" destId="{FDE14BC9-A21C-47BA-A47C-DDE95E94775A}" srcOrd="3" destOrd="0" parTransId="{F93808BF-67F5-4C54-843D-5A32181139AA}" sibTransId="{CFEAE473-D801-47B2-AB38-B204FE16AA42}"/>
    <dgm:cxn modelId="{D819D5E2-B353-4E91-8DF4-01AB25BCC1A9}" srcId="{0692A9E6-9CB9-48A1-9A4F-167FDAA7AC58}" destId="{B12107C1-B917-45BC-AAE1-62960E8D4B16}" srcOrd="6" destOrd="0" parTransId="{78EABA6B-A755-4F2F-B03E-7CB967EAB755}" sibTransId="{8B1F5A80-5C07-46B1-98D1-60BF63BCAD5F}"/>
    <dgm:cxn modelId="{A884ECF3-2082-490B-820E-5A61170F31A9}" srcId="{0692A9E6-9CB9-48A1-9A4F-167FDAA7AC58}" destId="{EFCDA6E2-D066-4A75-AED0-F455BD691A87}" srcOrd="5" destOrd="0" parTransId="{7285C00E-6EEE-4A0B-8204-9AC87BD6ECF7}" sibTransId="{5CAA73B7-9F4B-41A7-A763-2DA5AC82CA95}"/>
    <dgm:cxn modelId="{C714D5E1-8C35-41B9-99BC-FB4D36B6AF58}" type="presParOf" srcId="{E39FD57F-D374-4EFD-9434-DC2227D1D68F}" destId="{F94DAAA6-984A-4B5C-B359-258C5AF9DF15}" srcOrd="0" destOrd="0" presId="urn:microsoft.com/office/officeart/2005/8/layout/vList3"/>
    <dgm:cxn modelId="{A890CC93-8B39-44E2-A170-A1EFCCD2DB85}" type="presParOf" srcId="{F94DAAA6-984A-4B5C-B359-258C5AF9DF15}" destId="{6061BA1B-5A90-4AA5-B6C4-FC58C97377EE}" srcOrd="0" destOrd="0" presId="urn:microsoft.com/office/officeart/2005/8/layout/vList3"/>
    <dgm:cxn modelId="{50330060-104F-452E-BAC0-ADFF972F61FF}" type="presParOf" srcId="{F94DAAA6-984A-4B5C-B359-258C5AF9DF15}" destId="{F7B4C1C8-07F5-43CD-B77D-E543264527F8}" srcOrd="1" destOrd="0" presId="urn:microsoft.com/office/officeart/2005/8/layout/vList3"/>
    <dgm:cxn modelId="{5B891623-C859-44DD-BBD1-CF13617C5F03}" type="presParOf" srcId="{E39FD57F-D374-4EFD-9434-DC2227D1D68F}" destId="{3A8AB12E-6130-4A69-8B81-74A6AC7C19D9}" srcOrd="1" destOrd="0" presId="urn:microsoft.com/office/officeart/2005/8/layout/vList3"/>
    <dgm:cxn modelId="{BB1FD8B8-E285-4CC1-8542-AD0EE5694C86}" type="presParOf" srcId="{E39FD57F-D374-4EFD-9434-DC2227D1D68F}" destId="{9DAC4F11-6BE6-4E5F-AE39-E31C45584AF5}" srcOrd="2" destOrd="0" presId="urn:microsoft.com/office/officeart/2005/8/layout/vList3"/>
    <dgm:cxn modelId="{9676D88A-1FDB-406B-90D6-3C424A509FED}" type="presParOf" srcId="{9DAC4F11-6BE6-4E5F-AE39-E31C45584AF5}" destId="{E3E573F5-1A79-4845-89B0-E88ED113AA99}" srcOrd="0" destOrd="0" presId="urn:microsoft.com/office/officeart/2005/8/layout/vList3"/>
    <dgm:cxn modelId="{BBB75D07-16EC-4E95-9831-E54A06078BA0}" type="presParOf" srcId="{9DAC4F11-6BE6-4E5F-AE39-E31C45584AF5}" destId="{BD1872CD-651B-44A7-8DE6-5A309E36B404}" srcOrd="1" destOrd="0" presId="urn:microsoft.com/office/officeart/2005/8/layout/vList3"/>
    <dgm:cxn modelId="{F73A6B6D-540D-4CE4-94A3-0E135A973376}" type="presParOf" srcId="{E39FD57F-D374-4EFD-9434-DC2227D1D68F}" destId="{0241BDD7-B158-4757-96B7-7CF639DB7EFB}" srcOrd="3" destOrd="0" presId="urn:microsoft.com/office/officeart/2005/8/layout/vList3"/>
    <dgm:cxn modelId="{48E0B9AE-C3A1-447A-86A4-8D10BFD70D04}" type="presParOf" srcId="{E39FD57F-D374-4EFD-9434-DC2227D1D68F}" destId="{FF159133-B534-4B16-BE9C-76CDF88808A6}" srcOrd="4" destOrd="0" presId="urn:microsoft.com/office/officeart/2005/8/layout/vList3"/>
    <dgm:cxn modelId="{13C04979-8608-4914-84CD-B9D0BC160D36}" type="presParOf" srcId="{FF159133-B534-4B16-BE9C-76CDF88808A6}" destId="{74170AE8-4511-48B4-A3B6-BB4B453FA1FE}" srcOrd="0" destOrd="0" presId="urn:microsoft.com/office/officeart/2005/8/layout/vList3"/>
    <dgm:cxn modelId="{256BA6D9-F933-4623-8848-47F56DDBACCF}" type="presParOf" srcId="{FF159133-B534-4B16-BE9C-76CDF88808A6}" destId="{2E08CC94-2CDF-4AF3-AF0F-073806238F67}" srcOrd="1" destOrd="0" presId="urn:microsoft.com/office/officeart/2005/8/layout/vList3"/>
    <dgm:cxn modelId="{1986C77B-C092-4059-95EA-57CC92F41156}" type="presParOf" srcId="{E39FD57F-D374-4EFD-9434-DC2227D1D68F}" destId="{3BF83E85-814A-4A1F-91D8-95CD78948252}" srcOrd="5" destOrd="0" presId="urn:microsoft.com/office/officeart/2005/8/layout/vList3"/>
    <dgm:cxn modelId="{ED02CBD8-5F99-4267-A2A8-69FC9D8C53E1}" type="presParOf" srcId="{E39FD57F-D374-4EFD-9434-DC2227D1D68F}" destId="{D68CB98B-836E-4994-A6BA-006D7118672B}" srcOrd="6" destOrd="0" presId="urn:microsoft.com/office/officeart/2005/8/layout/vList3"/>
    <dgm:cxn modelId="{53CD4A2E-CA4C-4BE7-B47D-68EB9D3B03A9}" type="presParOf" srcId="{D68CB98B-836E-4994-A6BA-006D7118672B}" destId="{DD35736B-258C-4B8A-8811-5F8AD6C3A2FB}" srcOrd="0" destOrd="0" presId="urn:microsoft.com/office/officeart/2005/8/layout/vList3"/>
    <dgm:cxn modelId="{B376FC64-2693-4EF3-B5D8-8EBDFCE9F5CB}" type="presParOf" srcId="{D68CB98B-836E-4994-A6BA-006D7118672B}" destId="{010E013B-0F96-47C1-A699-8D86BE7E3CB8}" srcOrd="1" destOrd="0" presId="urn:microsoft.com/office/officeart/2005/8/layout/vList3"/>
    <dgm:cxn modelId="{EB804CFB-34D1-422A-A865-A7E8B03416E2}" type="presParOf" srcId="{E39FD57F-D374-4EFD-9434-DC2227D1D68F}" destId="{3CEFC1D4-0697-4774-A0BC-7249B9EC543E}" srcOrd="7" destOrd="0" presId="urn:microsoft.com/office/officeart/2005/8/layout/vList3"/>
    <dgm:cxn modelId="{181FA60E-1650-4CBC-B5E0-7599B2C6F9CD}" type="presParOf" srcId="{E39FD57F-D374-4EFD-9434-DC2227D1D68F}" destId="{FC355276-3FC9-4FF8-96B4-8BEDC8E582FE}" srcOrd="8" destOrd="0" presId="urn:microsoft.com/office/officeart/2005/8/layout/vList3"/>
    <dgm:cxn modelId="{372627D1-EC59-4123-8352-140E5F0E29DD}" type="presParOf" srcId="{FC355276-3FC9-4FF8-96B4-8BEDC8E582FE}" destId="{EF511A92-F66B-472B-A6FB-3F3108E55289}" srcOrd="0" destOrd="0" presId="urn:microsoft.com/office/officeart/2005/8/layout/vList3"/>
    <dgm:cxn modelId="{931E7AF9-8ECB-46BF-8793-244FE76348CE}" type="presParOf" srcId="{FC355276-3FC9-4FF8-96B4-8BEDC8E582FE}" destId="{F18DBF6D-C005-478D-A866-1FCB67C3313D}" srcOrd="1" destOrd="0" presId="urn:microsoft.com/office/officeart/2005/8/layout/vList3"/>
    <dgm:cxn modelId="{74D7BA1F-F17A-4226-A650-F4762B8E0593}" type="presParOf" srcId="{E39FD57F-D374-4EFD-9434-DC2227D1D68F}" destId="{9FA4AA77-65BA-4575-B91E-5DC3B0E17F6E}" srcOrd="9" destOrd="0" presId="urn:microsoft.com/office/officeart/2005/8/layout/vList3"/>
    <dgm:cxn modelId="{84FACF53-CF51-4165-9026-D362FD0F7C6C}" type="presParOf" srcId="{E39FD57F-D374-4EFD-9434-DC2227D1D68F}" destId="{9AAB2485-DFBE-45A3-8C46-01DAFBC8F0B6}" srcOrd="10" destOrd="0" presId="urn:microsoft.com/office/officeart/2005/8/layout/vList3"/>
    <dgm:cxn modelId="{6C811365-BDBD-411E-930D-4FBCC35A5849}" type="presParOf" srcId="{9AAB2485-DFBE-45A3-8C46-01DAFBC8F0B6}" destId="{D37B3E1B-70E8-42EE-96DA-9B870C89BDC8}" srcOrd="0" destOrd="0" presId="urn:microsoft.com/office/officeart/2005/8/layout/vList3"/>
    <dgm:cxn modelId="{E78632CF-778F-4FE4-9F33-ABB5828F4569}" type="presParOf" srcId="{9AAB2485-DFBE-45A3-8C46-01DAFBC8F0B6}" destId="{9858CA98-FDA8-4952-A98A-2DBE03EE2E92}" srcOrd="1" destOrd="0" presId="urn:microsoft.com/office/officeart/2005/8/layout/vList3"/>
    <dgm:cxn modelId="{5309EC1C-40EC-4D71-AE62-1B5C99A5C4ED}" type="presParOf" srcId="{E39FD57F-D374-4EFD-9434-DC2227D1D68F}" destId="{72CF0F0B-2673-4B42-85E4-274BCE557C6A}" srcOrd="11" destOrd="0" presId="urn:microsoft.com/office/officeart/2005/8/layout/vList3"/>
    <dgm:cxn modelId="{792895DD-1D53-4247-97DE-DDE514A1E9B9}" type="presParOf" srcId="{E39FD57F-D374-4EFD-9434-DC2227D1D68F}" destId="{87A7DF20-8842-4C24-A696-184DE7ABC526}" srcOrd="12" destOrd="0" presId="urn:microsoft.com/office/officeart/2005/8/layout/vList3"/>
    <dgm:cxn modelId="{5E7E241F-5FB7-44EF-A22C-7E65560CA155}" type="presParOf" srcId="{87A7DF20-8842-4C24-A696-184DE7ABC526}" destId="{DA754585-00BB-4B9E-BD92-0072F27F3E39}" srcOrd="0" destOrd="0" presId="urn:microsoft.com/office/officeart/2005/8/layout/vList3"/>
    <dgm:cxn modelId="{A7908868-64DD-4D6C-B4AC-248B03A34794}" type="presParOf" srcId="{87A7DF20-8842-4C24-A696-184DE7ABC526}" destId="{8A1930EA-699F-43F1-8C4A-2C732515BCA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9EA078-E03D-414C-94CE-48E1050EB3B9}" type="doc">
      <dgm:prSet loTypeId="urn:microsoft.com/office/officeart/2005/8/layout/vList3" loCatId="list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BFA483B5-4D02-47B3-ADF1-B7AF6E2CEB46}">
      <dgm:prSet custT="1"/>
      <dgm:spPr/>
      <dgm:t>
        <a:bodyPr/>
        <a:lstStyle/>
        <a:p>
          <a:r>
            <a:rPr lang="ar-IQ" sz="1600" dirty="0">
              <a:latin typeface="Arial" panose="020B0604020202020204" pitchFamily="34" charset="0"/>
              <a:cs typeface="Arial" panose="020B0604020202020204" pitchFamily="34" charset="0"/>
            </a:rPr>
            <a:t>اسم المهمة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7F0DC0-C623-4526-97FB-F38F1886316B}" type="parTrans" cxnId="{11B0E8B8-3521-485B-8D66-25128704F490}">
      <dgm:prSet/>
      <dgm:spPr/>
      <dgm:t>
        <a:bodyPr/>
        <a:lstStyle/>
        <a:p>
          <a:endParaRPr lang="en-US"/>
        </a:p>
      </dgm:t>
    </dgm:pt>
    <dgm:pt modelId="{E67A49DE-6060-4DF8-AD7F-15B5BDE30099}" type="sibTrans" cxnId="{11B0E8B8-3521-485B-8D66-25128704F490}">
      <dgm:prSet/>
      <dgm:spPr/>
      <dgm:t>
        <a:bodyPr/>
        <a:lstStyle/>
        <a:p>
          <a:endParaRPr lang="en-US"/>
        </a:p>
      </dgm:t>
    </dgm:pt>
    <dgm:pt modelId="{026839E2-A1DC-4D8A-B08F-9450E84FB96F}">
      <dgm:prSet custT="1"/>
      <dgm:spPr/>
      <dgm:t>
        <a:bodyPr/>
        <a:lstStyle/>
        <a:p>
          <a:r>
            <a:rPr lang="ar-IQ" sz="1600" dirty="0">
              <a:latin typeface="Arial" panose="020B0604020202020204" pitchFamily="34" charset="0"/>
              <a:cs typeface="Arial" panose="020B0604020202020204" pitchFamily="34" charset="0"/>
            </a:rPr>
            <a:t>تفاصيل المهمة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9A7609-C900-4977-80D9-6BCD56AAD3CB}" type="parTrans" cxnId="{F108D8FF-D9DE-4D47-A430-7320E997F2E3}">
      <dgm:prSet/>
      <dgm:spPr/>
      <dgm:t>
        <a:bodyPr/>
        <a:lstStyle/>
        <a:p>
          <a:endParaRPr lang="en-US"/>
        </a:p>
      </dgm:t>
    </dgm:pt>
    <dgm:pt modelId="{40F9E67E-70B6-40C4-85A3-C16A56335BA6}" type="sibTrans" cxnId="{F108D8FF-D9DE-4D47-A430-7320E997F2E3}">
      <dgm:prSet/>
      <dgm:spPr/>
      <dgm:t>
        <a:bodyPr/>
        <a:lstStyle/>
        <a:p>
          <a:endParaRPr lang="en-US"/>
        </a:p>
      </dgm:t>
    </dgm:pt>
    <dgm:pt modelId="{4B002C6D-D112-4B9F-B6A9-4B162C811375}">
      <dgm:prSet custT="1"/>
      <dgm:spPr/>
      <dgm:t>
        <a:bodyPr/>
        <a:lstStyle/>
        <a:p>
          <a:r>
            <a:rPr lang="ar-IQ" sz="1600" dirty="0">
              <a:latin typeface="Arial" panose="020B0604020202020204" pitchFamily="34" charset="0"/>
              <a:cs typeface="Arial" panose="020B0604020202020204" pitchFamily="34" charset="0"/>
            </a:rPr>
            <a:t>تاريخ انجاز المهمة (تحدد من قبل الشخص الذي انشئ المهمة)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C07A64-A0B2-4EAF-972C-16A9530163A8}" type="parTrans" cxnId="{8E721881-9702-4CA6-9F74-FFBD72C3229D}">
      <dgm:prSet/>
      <dgm:spPr/>
      <dgm:t>
        <a:bodyPr/>
        <a:lstStyle/>
        <a:p>
          <a:endParaRPr lang="en-US"/>
        </a:p>
      </dgm:t>
    </dgm:pt>
    <dgm:pt modelId="{E5E1E7FE-12D5-4DF8-B862-7BF3A74402BA}" type="sibTrans" cxnId="{8E721881-9702-4CA6-9F74-FFBD72C3229D}">
      <dgm:prSet/>
      <dgm:spPr/>
      <dgm:t>
        <a:bodyPr/>
        <a:lstStyle/>
        <a:p>
          <a:endParaRPr lang="en-US"/>
        </a:p>
      </dgm:t>
    </dgm:pt>
    <dgm:pt modelId="{5FBC39DE-F62F-4856-82FC-B8CE854C2286}">
      <dgm:prSet custT="1"/>
      <dgm:spPr/>
      <dgm:t>
        <a:bodyPr/>
        <a:lstStyle/>
        <a:p>
          <a:r>
            <a:rPr lang="ar-IQ" sz="1600" dirty="0">
              <a:latin typeface="Arial" panose="020B0604020202020204" pitchFamily="34" charset="0"/>
              <a:cs typeface="Arial" panose="020B0604020202020204" pitchFamily="34" charset="0"/>
            </a:rPr>
            <a:t>اسم الدعوى (موجوده في النظام مسبقاً)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78C130-3202-43BA-9A9C-723FA694EC32}" type="parTrans" cxnId="{B4E4605D-AD72-469A-B635-A12FAEFC4A9F}">
      <dgm:prSet/>
      <dgm:spPr/>
      <dgm:t>
        <a:bodyPr/>
        <a:lstStyle/>
        <a:p>
          <a:endParaRPr lang="en-US"/>
        </a:p>
      </dgm:t>
    </dgm:pt>
    <dgm:pt modelId="{0C1E6BB0-8210-4164-A496-182EB2C08376}" type="sibTrans" cxnId="{B4E4605D-AD72-469A-B635-A12FAEFC4A9F}">
      <dgm:prSet/>
      <dgm:spPr/>
      <dgm:t>
        <a:bodyPr/>
        <a:lstStyle/>
        <a:p>
          <a:endParaRPr lang="en-US"/>
        </a:p>
      </dgm:t>
    </dgm:pt>
    <dgm:pt modelId="{193AAE05-4DC6-4C3C-B2B2-0573015A7D01}">
      <dgm:prSet custT="1"/>
      <dgm:spPr/>
      <dgm:t>
        <a:bodyPr/>
        <a:lstStyle/>
        <a:p>
          <a:r>
            <a:rPr lang="ar-IQ" sz="1600" dirty="0">
              <a:latin typeface="Arial" panose="020B0604020202020204" pitchFamily="34" charset="0"/>
              <a:cs typeface="Arial" panose="020B0604020202020204" pitchFamily="34" charset="0"/>
            </a:rPr>
            <a:t>اسم المكلف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09A3ED-9195-4467-8283-B0769DBAAD35}" type="parTrans" cxnId="{324CEFE7-9659-43E4-AA3F-B7F11FFD7435}">
      <dgm:prSet/>
      <dgm:spPr/>
      <dgm:t>
        <a:bodyPr/>
        <a:lstStyle/>
        <a:p>
          <a:endParaRPr lang="en-US"/>
        </a:p>
      </dgm:t>
    </dgm:pt>
    <dgm:pt modelId="{386015BB-A92D-455C-8BB5-52451CCB6A99}" type="sibTrans" cxnId="{324CEFE7-9659-43E4-AA3F-B7F11FFD7435}">
      <dgm:prSet/>
      <dgm:spPr/>
      <dgm:t>
        <a:bodyPr/>
        <a:lstStyle/>
        <a:p>
          <a:endParaRPr lang="en-US"/>
        </a:p>
      </dgm:t>
    </dgm:pt>
    <dgm:pt modelId="{DB03A09A-525A-47FB-9FC3-85296B5D38CD}">
      <dgm:prSet custT="1"/>
      <dgm:spPr/>
      <dgm:t>
        <a:bodyPr/>
        <a:lstStyle/>
        <a:p>
          <a:r>
            <a:rPr lang="ar-IQ" sz="1600" dirty="0">
              <a:latin typeface="Arial" panose="020B0604020202020204" pitchFamily="34" charset="0"/>
              <a:cs typeface="Arial" panose="020B0604020202020204" pitchFamily="34" charset="0"/>
            </a:rPr>
            <a:t>امكانية التعليق على المهمة مع تاريخ التعليق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83834B-8CFA-4CC6-AB4D-4475F0222C74}" type="parTrans" cxnId="{ABCDC0F4-AADD-4D42-9CB6-782176971B68}">
      <dgm:prSet/>
      <dgm:spPr/>
      <dgm:t>
        <a:bodyPr/>
        <a:lstStyle/>
        <a:p>
          <a:endParaRPr lang="en-US"/>
        </a:p>
      </dgm:t>
    </dgm:pt>
    <dgm:pt modelId="{66656CDA-D124-458C-A7C7-EB5960FE56A4}" type="sibTrans" cxnId="{ABCDC0F4-AADD-4D42-9CB6-782176971B68}">
      <dgm:prSet/>
      <dgm:spPr/>
      <dgm:t>
        <a:bodyPr/>
        <a:lstStyle/>
        <a:p>
          <a:endParaRPr lang="en-US"/>
        </a:p>
      </dgm:t>
    </dgm:pt>
    <dgm:pt modelId="{AE22868B-F57E-40FB-8CB0-C9C7874DBF04}">
      <dgm:prSet custT="1"/>
      <dgm:spPr/>
      <dgm:t>
        <a:bodyPr/>
        <a:lstStyle/>
        <a:p>
          <a:r>
            <a:rPr lang="ar-IQ" sz="1400" dirty="0">
              <a:latin typeface="Arial" panose="020B0604020202020204" pitchFamily="34" charset="0"/>
              <a:cs typeface="Arial" panose="020B0604020202020204" pitchFamily="34" charset="0"/>
            </a:rPr>
            <a:t>كما يمكن اضافة المهمة </a:t>
          </a:r>
          <a:r>
            <a:rPr lang="ar-IQ" sz="1800" dirty="0">
              <a:latin typeface="Arial" panose="020B0604020202020204" pitchFamily="34" charset="0"/>
              <a:cs typeface="Arial" panose="020B0604020202020204" pitchFamily="34" charset="0"/>
            </a:rPr>
            <a:t>بشكل</a:t>
          </a:r>
          <a:r>
            <a:rPr lang="ar-IQ" sz="1400" dirty="0">
              <a:latin typeface="Arial" panose="020B0604020202020204" pitchFamily="34" charset="0"/>
              <a:cs typeface="Arial" panose="020B0604020202020204" pitchFamily="34" charset="0"/>
            </a:rPr>
            <a:t> منفصل او من داخل الدعوى (اذا كانت المهمة متعلقة بدعوى معينة)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A85793-E333-4DF3-8A7F-AD6DA9C90F2E}" type="parTrans" cxnId="{257906D9-B83A-4C9E-A322-BE82CE79269D}">
      <dgm:prSet/>
      <dgm:spPr/>
      <dgm:t>
        <a:bodyPr/>
        <a:lstStyle/>
        <a:p>
          <a:endParaRPr lang="en-US"/>
        </a:p>
      </dgm:t>
    </dgm:pt>
    <dgm:pt modelId="{545A384B-22AB-4ADF-BD09-5E0694738ED2}" type="sibTrans" cxnId="{257906D9-B83A-4C9E-A322-BE82CE79269D}">
      <dgm:prSet/>
      <dgm:spPr/>
      <dgm:t>
        <a:bodyPr/>
        <a:lstStyle/>
        <a:p>
          <a:endParaRPr lang="en-US"/>
        </a:p>
      </dgm:t>
    </dgm:pt>
    <dgm:pt modelId="{4D63AC6A-6D83-4C9E-8895-4F018BC9513B}" type="pres">
      <dgm:prSet presAssocID="{DD9EA078-E03D-414C-94CE-48E1050EB3B9}" presName="linearFlow" presStyleCnt="0">
        <dgm:presLayoutVars>
          <dgm:dir/>
          <dgm:resizeHandles val="exact"/>
        </dgm:presLayoutVars>
      </dgm:prSet>
      <dgm:spPr/>
    </dgm:pt>
    <dgm:pt modelId="{909654EB-7D6D-4733-8BCE-696C06339E06}" type="pres">
      <dgm:prSet presAssocID="{BFA483B5-4D02-47B3-ADF1-B7AF6E2CEB46}" presName="composite" presStyleCnt="0"/>
      <dgm:spPr/>
    </dgm:pt>
    <dgm:pt modelId="{897D5964-C170-4F2F-ABC6-314CA30FA2E1}" type="pres">
      <dgm:prSet presAssocID="{BFA483B5-4D02-47B3-ADF1-B7AF6E2CEB46}" presName="imgShp" presStyleLbl="fgImgPlace1" presStyleIdx="0" presStyleCnt="7"/>
      <dgm:spPr>
        <a:solidFill>
          <a:schemeClr val="tx2">
            <a:lumMod val="60000"/>
            <a:lumOff val="40000"/>
          </a:schemeClr>
        </a:solidFill>
      </dgm:spPr>
    </dgm:pt>
    <dgm:pt modelId="{5DF02DFD-B879-4133-AD84-AE324E882404}" type="pres">
      <dgm:prSet presAssocID="{BFA483B5-4D02-47B3-ADF1-B7AF6E2CEB46}" presName="txShp" presStyleLbl="node1" presStyleIdx="0" presStyleCnt="7">
        <dgm:presLayoutVars>
          <dgm:bulletEnabled val="1"/>
        </dgm:presLayoutVars>
      </dgm:prSet>
      <dgm:spPr/>
    </dgm:pt>
    <dgm:pt modelId="{CCE43F12-0D7E-4C48-AD2E-8767F694718D}" type="pres">
      <dgm:prSet presAssocID="{E67A49DE-6060-4DF8-AD7F-15B5BDE30099}" presName="spacing" presStyleCnt="0"/>
      <dgm:spPr/>
    </dgm:pt>
    <dgm:pt modelId="{A3EEFB9F-2276-46E4-9BFA-9502ED1701F5}" type="pres">
      <dgm:prSet presAssocID="{026839E2-A1DC-4D8A-B08F-9450E84FB96F}" presName="composite" presStyleCnt="0"/>
      <dgm:spPr/>
    </dgm:pt>
    <dgm:pt modelId="{FAD4CE4C-DA64-4610-875E-4DBC49E1D0F5}" type="pres">
      <dgm:prSet presAssocID="{026839E2-A1DC-4D8A-B08F-9450E84FB96F}" presName="imgShp" presStyleLbl="fgImgPlace1" presStyleIdx="1" presStyleCnt="7"/>
      <dgm:spPr>
        <a:solidFill>
          <a:schemeClr val="tx2">
            <a:lumMod val="60000"/>
            <a:lumOff val="40000"/>
          </a:schemeClr>
        </a:solidFill>
      </dgm:spPr>
    </dgm:pt>
    <dgm:pt modelId="{AC57CFCC-EA1D-4339-9B39-F745419270FC}" type="pres">
      <dgm:prSet presAssocID="{026839E2-A1DC-4D8A-B08F-9450E84FB96F}" presName="txShp" presStyleLbl="node1" presStyleIdx="1" presStyleCnt="7">
        <dgm:presLayoutVars>
          <dgm:bulletEnabled val="1"/>
        </dgm:presLayoutVars>
      </dgm:prSet>
      <dgm:spPr/>
    </dgm:pt>
    <dgm:pt modelId="{F9A42675-4264-4213-9FCB-EE899AFE2916}" type="pres">
      <dgm:prSet presAssocID="{40F9E67E-70B6-40C4-85A3-C16A56335BA6}" presName="spacing" presStyleCnt="0"/>
      <dgm:spPr/>
    </dgm:pt>
    <dgm:pt modelId="{B042B4F0-CFD3-4A4D-8C15-4E97CAFAEE51}" type="pres">
      <dgm:prSet presAssocID="{4B002C6D-D112-4B9F-B6A9-4B162C811375}" presName="composite" presStyleCnt="0"/>
      <dgm:spPr/>
    </dgm:pt>
    <dgm:pt modelId="{6224BFAF-0244-4804-B9CC-780D235146EC}" type="pres">
      <dgm:prSet presAssocID="{4B002C6D-D112-4B9F-B6A9-4B162C811375}" presName="imgShp" presStyleLbl="fgImgPlace1" presStyleIdx="2" presStyleCnt="7"/>
      <dgm:spPr>
        <a:solidFill>
          <a:schemeClr val="tx2">
            <a:lumMod val="60000"/>
            <a:lumOff val="40000"/>
          </a:schemeClr>
        </a:solidFill>
      </dgm:spPr>
    </dgm:pt>
    <dgm:pt modelId="{2CD5D2C9-E847-4CDB-A81D-0D13FCE08F4D}" type="pres">
      <dgm:prSet presAssocID="{4B002C6D-D112-4B9F-B6A9-4B162C811375}" presName="txShp" presStyleLbl="node1" presStyleIdx="2" presStyleCnt="7">
        <dgm:presLayoutVars>
          <dgm:bulletEnabled val="1"/>
        </dgm:presLayoutVars>
      </dgm:prSet>
      <dgm:spPr/>
    </dgm:pt>
    <dgm:pt modelId="{7E750C72-97B9-4F69-9DB1-D2EBB3BB7D06}" type="pres">
      <dgm:prSet presAssocID="{E5E1E7FE-12D5-4DF8-B862-7BF3A74402BA}" presName="spacing" presStyleCnt="0"/>
      <dgm:spPr/>
    </dgm:pt>
    <dgm:pt modelId="{A6BDF2FC-26B6-4D6E-AF88-5F060D429B02}" type="pres">
      <dgm:prSet presAssocID="{5FBC39DE-F62F-4856-82FC-B8CE854C2286}" presName="composite" presStyleCnt="0"/>
      <dgm:spPr/>
    </dgm:pt>
    <dgm:pt modelId="{74C10C72-12C4-4E40-85CE-348BCEDDC672}" type="pres">
      <dgm:prSet presAssocID="{5FBC39DE-F62F-4856-82FC-B8CE854C2286}" presName="imgShp" presStyleLbl="fgImgPlace1" presStyleIdx="3" presStyleCnt="7"/>
      <dgm:spPr>
        <a:xfrm>
          <a:off x="1385959" y="1674071"/>
          <a:ext cx="429478" cy="429478"/>
        </a:xfrm>
        <a:prstGeom prst="ellipse">
          <a:avLst/>
        </a:prstGeom>
        <a:solidFill>
          <a:srgbClr val="2E5369">
            <a:lumMod val="60000"/>
            <a:lumOff val="40000"/>
          </a:srgb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gm:spPr>
    </dgm:pt>
    <dgm:pt modelId="{60EAAA6F-4C61-46F1-9180-EC19FDC36B99}" type="pres">
      <dgm:prSet presAssocID="{5FBC39DE-F62F-4856-82FC-B8CE854C2286}" presName="txShp" presStyleLbl="node1" presStyleIdx="3" presStyleCnt="7">
        <dgm:presLayoutVars>
          <dgm:bulletEnabled val="1"/>
        </dgm:presLayoutVars>
      </dgm:prSet>
      <dgm:spPr/>
    </dgm:pt>
    <dgm:pt modelId="{DF7F868E-9BD4-42FF-BA6D-04411CBF8B0F}" type="pres">
      <dgm:prSet presAssocID="{0C1E6BB0-8210-4164-A496-182EB2C08376}" presName="spacing" presStyleCnt="0"/>
      <dgm:spPr/>
    </dgm:pt>
    <dgm:pt modelId="{A74DDC40-FECC-4F46-B8E2-E201C987791D}" type="pres">
      <dgm:prSet presAssocID="{193AAE05-4DC6-4C3C-B2B2-0573015A7D01}" presName="composite" presStyleCnt="0"/>
      <dgm:spPr/>
    </dgm:pt>
    <dgm:pt modelId="{DD2765AB-829E-4FE4-8A0E-FB00351A982B}" type="pres">
      <dgm:prSet presAssocID="{193AAE05-4DC6-4C3C-B2B2-0573015A7D01}" presName="imgShp" presStyleLbl="fgImgPlace1" presStyleIdx="4" presStyleCnt="7"/>
      <dgm:spPr>
        <a:xfrm>
          <a:off x="1385959" y="2231752"/>
          <a:ext cx="429478" cy="429478"/>
        </a:xfrm>
        <a:prstGeom prst="ellipse">
          <a:avLst/>
        </a:prstGeom>
        <a:solidFill>
          <a:srgbClr val="2E5369">
            <a:lumMod val="60000"/>
            <a:lumOff val="40000"/>
          </a:srgb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gm:spPr>
    </dgm:pt>
    <dgm:pt modelId="{2D468C73-7DF0-4C08-A960-CCDA161C548F}" type="pres">
      <dgm:prSet presAssocID="{193AAE05-4DC6-4C3C-B2B2-0573015A7D01}" presName="txShp" presStyleLbl="node1" presStyleIdx="4" presStyleCnt="7">
        <dgm:presLayoutVars>
          <dgm:bulletEnabled val="1"/>
        </dgm:presLayoutVars>
      </dgm:prSet>
      <dgm:spPr/>
    </dgm:pt>
    <dgm:pt modelId="{B29B44B8-A8CB-4BB5-AB1E-68D2DDBD976F}" type="pres">
      <dgm:prSet presAssocID="{386015BB-A92D-455C-8BB5-52451CCB6A99}" presName="spacing" presStyleCnt="0"/>
      <dgm:spPr/>
    </dgm:pt>
    <dgm:pt modelId="{5513113E-C9B2-45A2-9891-CC3CB5F65B78}" type="pres">
      <dgm:prSet presAssocID="{DB03A09A-525A-47FB-9FC3-85296B5D38CD}" presName="composite" presStyleCnt="0"/>
      <dgm:spPr/>
    </dgm:pt>
    <dgm:pt modelId="{0DA99977-EDD7-40B1-AA05-8A85E411B6B4}" type="pres">
      <dgm:prSet presAssocID="{DB03A09A-525A-47FB-9FC3-85296B5D38CD}" presName="imgShp" presStyleLbl="fgImgPlace1" presStyleIdx="5" presStyleCnt="7"/>
      <dgm:spPr>
        <a:xfrm>
          <a:off x="1385959" y="2789432"/>
          <a:ext cx="429478" cy="429478"/>
        </a:xfrm>
        <a:prstGeom prst="ellipse">
          <a:avLst/>
        </a:prstGeom>
        <a:solidFill>
          <a:srgbClr val="2E5369">
            <a:lumMod val="60000"/>
            <a:lumOff val="40000"/>
          </a:srgb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gm:spPr>
    </dgm:pt>
    <dgm:pt modelId="{049FD462-A738-4700-B101-E6CC4931262B}" type="pres">
      <dgm:prSet presAssocID="{DB03A09A-525A-47FB-9FC3-85296B5D38CD}" presName="txShp" presStyleLbl="node1" presStyleIdx="5" presStyleCnt="7">
        <dgm:presLayoutVars>
          <dgm:bulletEnabled val="1"/>
        </dgm:presLayoutVars>
      </dgm:prSet>
      <dgm:spPr/>
    </dgm:pt>
    <dgm:pt modelId="{054FAD04-36B0-4AC7-B472-A02FE01A42C9}" type="pres">
      <dgm:prSet presAssocID="{66656CDA-D124-458C-A7C7-EB5960FE56A4}" presName="spacing" presStyleCnt="0"/>
      <dgm:spPr/>
    </dgm:pt>
    <dgm:pt modelId="{94CD6AC3-434A-41C2-B02D-B1C144C997EF}" type="pres">
      <dgm:prSet presAssocID="{AE22868B-F57E-40FB-8CB0-C9C7874DBF04}" presName="composite" presStyleCnt="0"/>
      <dgm:spPr/>
    </dgm:pt>
    <dgm:pt modelId="{E352F440-D787-4288-B06A-99AB9E4B6490}" type="pres">
      <dgm:prSet presAssocID="{AE22868B-F57E-40FB-8CB0-C9C7874DBF04}" presName="imgShp" presStyleLbl="fgImgPlace1" presStyleIdx="6" presStyleCnt="7"/>
      <dgm:spPr>
        <a:xfrm>
          <a:off x="1385959" y="3347113"/>
          <a:ext cx="429478" cy="429478"/>
        </a:xfrm>
        <a:prstGeom prst="ellipse">
          <a:avLst/>
        </a:prstGeom>
        <a:solidFill>
          <a:srgbClr val="2E5369">
            <a:lumMod val="60000"/>
            <a:lumOff val="40000"/>
          </a:srgb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gm:spPr>
    </dgm:pt>
    <dgm:pt modelId="{EC00E61B-2173-4F5E-9936-384045028C61}" type="pres">
      <dgm:prSet presAssocID="{AE22868B-F57E-40FB-8CB0-C9C7874DBF04}" presName="txShp" presStyleLbl="node1" presStyleIdx="6" presStyleCnt="7">
        <dgm:presLayoutVars>
          <dgm:bulletEnabled val="1"/>
        </dgm:presLayoutVars>
      </dgm:prSet>
      <dgm:spPr/>
    </dgm:pt>
  </dgm:ptLst>
  <dgm:cxnLst>
    <dgm:cxn modelId="{BC199307-0E38-4437-B231-DAFBAA5695E0}" type="presOf" srcId="{4B002C6D-D112-4B9F-B6A9-4B162C811375}" destId="{2CD5D2C9-E847-4CDB-A81D-0D13FCE08F4D}" srcOrd="0" destOrd="0" presId="urn:microsoft.com/office/officeart/2005/8/layout/vList3"/>
    <dgm:cxn modelId="{EA89C416-15AB-4613-8AF7-33478D3BF4B6}" type="presOf" srcId="{DD9EA078-E03D-414C-94CE-48E1050EB3B9}" destId="{4D63AC6A-6D83-4C9E-8895-4F018BC9513B}" srcOrd="0" destOrd="0" presId="urn:microsoft.com/office/officeart/2005/8/layout/vList3"/>
    <dgm:cxn modelId="{8281E028-6083-4211-BB34-CC0466A0231F}" type="presOf" srcId="{026839E2-A1DC-4D8A-B08F-9450E84FB96F}" destId="{AC57CFCC-EA1D-4339-9B39-F745419270FC}" srcOrd="0" destOrd="0" presId="urn:microsoft.com/office/officeart/2005/8/layout/vList3"/>
    <dgm:cxn modelId="{B4E4605D-AD72-469A-B635-A12FAEFC4A9F}" srcId="{DD9EA078-E03D-414C-94CE-48E1050EB3B9}" destId="{5FBC39DE-F62F-4856-82FC-B8CE854C2286}" srcOrd="3" destOrd="0" parTransId="{5078C130-3202-43BA-9A9C-723FA694EC32}" sibTransId="{0C1E6BB0-8210-4164-A496-182EB2C08376}"/>
    <dgm:cxn modelId="{6F97595D-0C89-4827-9189-8827602A1A5B}" type="presOf" srcId="{5FBC39DE-F62F-4856-82FC-B8CE854C2286}" destId="{60EAAA6F-4C61-46F1-9180-EC19FDC36B99}" srcOrd="0" destOrd="0" presId="urn:microsoft.com/office/officeart/2005/8/layout/vList3"/>
    <dgm:cxn modelId="{79E1B662-A60D-495A-A367-9B26669459C7}" type="presOf" srcId="{DB03A09A-525A-47FB-9FC3-85296B5D38CD}" destId="{049FD462-A738-4700-B101-E6CC4931262B}" srcOrd="0" destOrd="0" presId="urn:microsoft.com/office/officeart/2005/8/layout/vList3"/>
    <dgm:cxn modelId="{EA5C5E7C-22EC-4673-9F70-7AC842C36779}" type="presOf" srcId="{193AAE05-4DC6-4C3C-B2B2-0573015A7D01}" destId="{2D468C73-7DF0-4C08-A960-CCDA161C548F}" srcOrd="0" destOrd="0" presId="urn:microsoft.com/office/officeart/2005/8/layout/vList3"/>
    <dgm:cxn modelId="{8E721881-9702-4CA6-9F74-FFBD72C3229D}" srcId="{DD9EA078-E03D-414C-94CE-48E1050EB3B9}" destId="{4B002C6D-D112-4B9F-B6A9-4B162C811375}" srcOrd="2" destOrd="0" parTransId="{B7C07A64-A0B2-4EAF-972C-16A9530163A8}" sibTransId="{E5E1E7FE-12D5-4DF8-B862-7BF3A74402BA}"/>
    <dgm:cxn modelId="{11B0E8B8-3521-485B-8D66-25128704F490}" srcId="{DD9EA078-E03D-414C-94CE-48E1050EB3B9}" destId="{BFA483B5-4D02-47B3-ADF1-B7AF6E2CEB46}" srcOrd="0" destOrd="0" parTransId="{167F0DC0-C623-4526-97FB-F38F1886316B}" sibTransId="{E67A49DE-6060-4DF8-AD7F-15B5BDE30099}"/>
    <dgm:cxn modelId="{257906D9-B83A-4C9E-A322-BE82CE79269D}" srcId="{DD9EA078-E03D-414C-94CE-48E1050EB3B9}" destId="{AE22868B-F57E-40FB-8CB0-C9C7874DBF04}" srcOrd="6" destOrd="0" parTransId="{19A85793-E333-4DF3-8A7F-AD6DA9C90F2E}" sibTransId="{545A384B-22AB-4ADF-BD09-5E0694738ED2}"/>
    <dgm:cxn modelId="{BD7CE2E4-9176-4869-8EAB-47C2767DF32D}" type="presOf" srcId="{BFA483B5-4D02-47B3-ADF1-B7AF6E2CEB46}" destId="{5DF02DFD-B879-4133-AD84-AE324E882404}" srcOrd="0" destOrd="0" presId="urn:microsoft.com/office/officeart/2005/8/layout/vList3"/>
    <dgm:cxn modelId="{324CEFE7-9659-43E4-AA3F-B7F11FFD7435}" srcId="{DD9EA078-E03D-414C-94CE-48E1050EB3B9}" destId="{193AAE05-4DC6-4C3C-B2B2-0573015A7D01}" srcOrd="4" destOrd="0" parTransId="{EB09A3ED-9195-4467-8283-B0769DBAAD35}" sibTransId="{386015BB-A92D-455C-8BB5-52451CCB6A99}"/>
    <dgm:cxn modelId="{ABCDC0F4-AADD-4D42-9CB6-782176971B68}" srcId="{DD9EA078-E03D-414C-94CE-48E1050EB3B9}" destId="{DB03A09A-525A-47FB-9FC3-85296B5D38CD}" srcOrd="5" destOrd="0" parTransId="{0783834B-8CFA-4CC6-AB4D-4475F0222C74}" sibTransId="{66656CDA-D124-458C-A7C7-EB5960FE56A4}"/>
    <dgm:cxn modelId="{29D417FE-B613-482A-A0BE-7EDAF7002877}" type="presOf" srcId="{AE22868B-F57E-40FB-8CB0-C9C7874DBF04}" destId="{EC00E61B-2173-4F5E-9936-384045028C61}" srcOrd="0" destOrd="0" presId="urn:microsoft.com/office/officeart/2005/8/layout/vList3"/>
    <dgm:cxn modelId="{F108D8FF-D9DE-4D47-A430-7320E997F2E3}" srcId="{DD9EA078-E03D-414C-94CE-48E1050EB3B9}" destId="{026839E2-A1DC-4D8A-B08F-9450E84FB96F}" srcOrd="1" destOrd="0" parTransId="{339A7609-C900-4977-80D9-6BCD56AAD3CB}" sibTransId="{40F9E67E-70B6-40C4-85A3-C16A56335BA6}"/>
    <dgm:cxn modelId="{113C8B7D-74EC-407C-AD18-F6C194E59B9F}" type="presParOf" srcId="{4D63AC6A-6D83-4C9E-8895-4F018BC9513B}" destId="{909654EB-7D6D-4733-8BCE-696C06339E06}" srcOrd="0" destOrd="0" presId="urn:microsoft.com/office/officeart/2005/8/layout/vList3"/>
    <dgm:cxn modelId="{FBE42214-1316-46B3-9A4E-AEA1D331457E}" type="presParOf" srcId="{909654EB-7D6D-4733-8BCE-696C06339E06}" destId="{897D5964-C170-4F2F-ABC6-314CA30FA2E1}" srcOrd="0" destOrd="0" presId="urn:microsoft.com/office/officeart/2005/8/layout/vList3"/>
    <dgm:cxn modelId="{6B98B6E5-6460-4186-85E0-69ABA4C5F7C0}" type="presParOf" srcId="{909654EB-7D6D-4733-8BCE-696C06339E06}" destId="{5DF02DFD-B879-4133-AD84-AE324E882404}" srcOrd="1" destOrd="0" presId="urn:microsoft.com/office/officeart/2005/8/layout/vList3"/>
    <dgm:cxn modelId="{41619CE1-A007-43E0-AC00-21D8DF927A47}" type="presParOf" srcId="{4D63AC6A-6D83-4C9E-8895-4F018BC9513B}" destId="{CCE43F12-0D7E-4C48-AD2E-8767F694718D}" srcOrd="1" destOrd="0" presId="urn:microsoft.com/office/officeart/2005/8/layout/vList3"/>
    <dgm:cxn modelId="{60965471-DD2D-4A33-AF33-C783B18B2F54}" type="presParOf" srcId="{4D63AC6A-6D83-4C9E-8895-4F018BC9513B}" destId="{A3EEFB9F-2276-46E4-9BFA-9502ED1701F5}" srcOrd="2" destOrd="0" presId="urn:microsoft.com/office/officeart/2005/8/layout/vList3"/>
    <dgm:cxn modelId="{99C944F6-3905-4DCF-8098-85CDCEFE6B34}" type="presParOf" srcId="{A3EEFB9F-2276-46E4-9BFA-9502ED1701F5}" destId="{FAD4CE4C-DA64-4610-875E-4DBC49E1D0F5}" srcOrd="0" destOrd="0" presId="urn:microsoft.com/office/officeart/2005/8/layout/vList3"/>
    <dgm:cxn modelId="{A5AC1E09-7114-403D-9450-040B4EEB0FF2}" type="presParOf" srcId="{A3EEFB9F-2276-46E4-9BFA-9502ED1701F5}" destId="{AC57CFCC-EA1D-4339-9B39-F745419270FC}" srcOrd="1" destOrd="0" presId="urn:microsoft.com/office/officeart/2005/8/layout/vList3"/>
    <dgm:cxn modelId="{876B94CA-C2C4-470C-95D1-94129AA03537}" type="presParOf" srcId="{4D63AC6A-6D83-4C9E-8895-4F018BC9513B}" destId="{F9A42675-4264-4213-9FCB-EE899AFE2916}" srcOrd="3" destOrd="0" presId="urn:microsoft.com/office/officeart/2005/8/layout/vList3"/>
    <dgm:cxn modelId="{CB6DF659-2AFE-4D65-A34A-54DE182C0834}" type="presParOf" srcId="{4D63AC6A-6D83-4C9E-8895-4F018BC9513B}" destId="{B042B4F0-CFD3-4A4D-8C15-4E97CAFAEE51}" srcOrd="4" destOrd="0" presId="urn:microsoft.com/office/officeart/2005/8/layout/vList3"/>
    <dgm:cxn modelId="{1B07B045-950C-40A4-997C-5B7001E39E25}" type="presParOf" srcId="{B042B4F0-CFD3-4A4D-8C15-4E97CAFAEE51}" destId="{6224BFAF-0244-4804-B9CC-780D235146EC}" srcOrd="0" destOrd="0" presId="urn:microsoft.com/office/officeart/2005/8/layout/vList3"/>
    <dgm:cxn modelId="{D7C71AC3-0402-4BF7-B77D-B24D7AF08AD0}" type="presParOf" srcId="{B042B4F0-CFD3-4A4D-8C15-4E97CAFAEE51}" destId="{2CD5D2C9-E847-4CDB-A81D-0D13FCE08F4D}" srcOrd="1" destOrd="0" presId="urn:microsoft.com/office/officeart/2005/8/layout/vList3"/>
    <dgm:cxn modelId="{5E6F8AF9-1845-4B9B-8A9F-7DF09C7E2720}" type="presParOf" srcId="{4D63AC6A-6D83-4C9E-8895-4F018BC9513B}" destId="{7E750C72-97B9-4F69-9DB1-D2EBB3BB7D06}" srcOrd="5" destOrd="0" presId="urn:microsoft.com/office/officeart/2005/8/layout/vList3"/>
    <dgm:cxn modelId="{201E9A2F-AAD2-474E-B7F8-903AF140E3E8}" type="presParOf" srcId="{4D63AC6A-6D83-4C9E-8895-4F018BC9513B}" destId="{A6BDF2FC-26B6-4D6E-AF88-5F060D429B02}" srcOrd="6" destOrd="0" presId="urn:microsoft.com/office/officeart/2005/8/layout/vList3"/>
    <dgm:cxn modelId="{65A41323-09FA-421B-930C-A1697C57559A}" type="presParOf" srcId="{A6BDF2FC-26B6-4D6E-AF88-5F060D429B02}" destId="{74C10C72-12C4-4E40-85CE-348BCEDDC672}" srcOrd="0" destOrd="0" presId="urn:microsoft.com/office/officeart/2005/8/layout/vList3"/>
    <dgm:cxn modelId="{92732027-3D1E-4113-9F97-69956E0E9DDA}" type="presParOf" srcId="{A6BDF2FC-26B6-4D6E-AF88-5F060D429B02}" destId="{60EAAA6F-4C61-46F1-9180-EC19FDC36B99}" srcOrd="1" destOrd="0" presId="urn:microsoft.com/office/officeart/2005/8/layout/vList3"/>
    <dgm:cxn modelId="{37286CDD-7AD8-4338-B2DC-4E92AD2D5407}" type="presParOf" srcId="{4D63AC6A-6D83-4C9E-8895-4F018BC9513B}" destId="{DF7F868E-9BD4-42FF-BA6D-04411CBF8B0F}" srcOrd="7" destOrd="0" presId="urn:microsoft.com/office/officeart/2005/8/layout/vList3"/>
    <dgm:cxn modelId="{9641C3C5-E512-4BE9-A6B6-B3A56A335C4E}" type="presParOf" srcId="{4D63AC6A-6D83-4C9E-8895-4F018BC9513B}" destId="{A74DDC40-FECC-4F46-B8E2-E201C987791D}" srcOrd="8" destOrd="0" presId="urn:microsoft.com/office/officeart/2005/8/layout/vList3"/>
    <dgm:cxn modelId="{EFBD7B32-5653-444D-8EE9-1D5D608FFEF9}" type="presParOf" srcId="{A74DDC40-FECC-4F46-B8E2-E201C987791D}" destId="{DD2765AB-829E-4FE4-8A0E-FB00351A982B}" srcOrd="0" destOrd="0" presId="urn:microsoft.com/office/officeart/2005/8/layout/vList3"/>
    <dgm:cxn modelId="{1C288360-1F53-4DFC-B2C8-452C8DFF057F}" type="presParOf" srcId="{A74DDC40-FECC-4F46-B8E2-E201C987791D}" destId="{2D468C73-7DF0-4C08-A960-CCDA161C548F}" srcOrd="1" destOrd="0" presId="urn:microsoft.com/office/officeart/2005/8/layout/vList3"/>
    <dgm:cxn modelId="{E83E31C2-44C9-4EA1-A2D4-A46B1B11BE21}" type="presParOf" srcId="{4D63AC6A-6D83-4C9E-8895-4F018BC9513B}" destId="{B29B44B8-A8CB-4BB5-AB1E-68D2DDBD976F}" srcOrd="9" destOrd="0" presId="urn:microsoft.com/office/officeart/2005/8/layout/vList3"/>
    <dgm:cxn modelId="{605E2957-AF99-443F-ABCA-EDEDC1372EBB}" type="presParOf" srcId="{4D63AC6A-6D83-4C9E-8895-4F018BC9513B}" destId="{5513113E-C9B2-45A2-9891-CC3CB5F65B78}" srcOrd="10" destOrd="0" presId="urn:microsoft.com/office/officeart/2005/8/layout/vList3"/>
    <dgm:cxn modelId="{A6CC58F8-35DF-41A0-8FD0-93C9134AB6A7}" type="presParOf" srcId="{5513113E-C9B2-45A2-9891-CC3CB5F65B78}" destId="{0DA99977-EDD7-40B1-AA05-8A85E411B6B4}" srcOrd="0" destOrd="0" presId="urn:microsoft.com/office/officeart/2005/8/layout/vList3"/>
    <dgm:cxn modelId="{29343D8D-1854-49B5-8F6D-DCB8AA890CAF}" type="presParOf" srcId="{5513113E-C9B2-45A2-9891-CC3CB5F65B78}" destId="{049FD462-A738-4700-B101-E6CC4931262B}" srcOrd="1" destOrd="0" presId="urn:microsoft.com/office/officeart/2005/8/layout/vList3"/>
    <dgm:cxn modelId="{BC6EE19F-F3F7-4F35-8017-9C6EC94FA384}" type="presParOf" srcId="{4D63AC6A-6D83-4C9E-8895-4F018BC9513B}" destId="{054FAD04-36B0-4AC7-B472-A02FE01A42C9}" srcOrd="11" destOrd="0" presId="urn:microsoft.com/office/officeart/2005/8/layout/vList3"/>
    <dgm:cxn modelId="{4D346B32-AB31-4544-AD52-BB7EE5505C03}" type="presParOf" srcId="{4D63AC6A-6D83-4C9E-8895-4F018BC9513B}" destId="{94CD6AC3-434A-41C2-B02D-B1C144C997EF}" srcOrd="12" destOrd="0" presId="urn:microsoft.com/office/officeart/2005/8/layout/vList3"/>
    <dgm:cxn modelId="{844157F7-DE49-4C30-AC4D-A3DFCDB10F17}" type="presParOf" srcId="{94CD6AC3-434A-41C2-B02D-B1C144C997EF}" destId="{E352F440-D787-4288-B06A-99AB9E4B6490}" srcOrd="0" destOrd="0" presId="urn:microsoft.com/office/officeart/2005/8/layout/vList3"/>
    <dgm:cxn modelId="{67712CCE-F1B7-4416-AC13-FB4A76627DEE}" type="presParOf" srcId="{94CD6AC3-434A-41C2-B02D-B1C144C997EF}" destId="{EC00E61B-2173-4F5E-9936-384045028C6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5E09EE-B4EA-49BA-B6DF-165EEFE879B4}" type="doc">
      <dgm:prSet loTypeId="urn:microsoft.com/office/officeart/2005/8/layout/vList3" loCatId="list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A6E52C25-9286-4676-88BA-2EC8BD25C362}">
      <dgm:prSet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اسم المحكمة</a:t>
          </a: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2ED5EE89-AAB5-42D4-814F-8A353F466900}" type="parTrans" cxnId="{5E6AC093-A1DF-4603-A9DA-7CE58AB5A340}">
      <dgm:prSet/>
      <dgm:spPr/>
      <dgm:t>
        <a:bodyPr/>
        <a:lstStyle/>
        <a:p>
          <a:endParaRPr lang="en-US"/>
        </a:p>
      </dgm:t>
    </dgm:pt>
    <dgm:pt modelId="{18A5E0F5-F366-4A75-9726-A3B2EE388461}" type="sibTrans" cxnId="{5E6AC093-A1DF-4603-A9DA-7CE58AB5A340}">
      <dgm:prSet/>
      <dgm:spPr/>
      <dgm:t>
        <a:bodyPr/>
        <a:lstStyle/>
        <a:p>
          <a:endParaRPr lang="en-US"/>
        </a:p>
      </dgm:t>
    </dgm:pt>
    <dgm:pt modelId="{616ADF14-A465-4032-A953-D6D63D86F36F}">
      <dgm:prSet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اسم المكلف</a:t>
          </a: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10F68456-611D-41EC-A9CC-298F782A0AFA}" type="parTrans" cxnId="{386E6469-1061-45B7-B7E5-DD98ED8A3971}">
      <dgm:prSet/>
      <dgm:spPr/>
      <dgm:t>
        <a:bodyPr/>
        <a:lstStyle/>
        <a:p>
          <a:endParaRPr lang="en-US"/>
        </a:p>
      </dgm:t>
    </dgm:pt>
    <dgm:pt modelId="{F6FF9820-358C-472F-8F07-FF4DA4981C9F}" type="sibTrans" cxnId="{386E6469-1061-45B7-B7E5-DD98ED8A3971}">
      <dgm:prSet/>
      <dgm:spPr/>
      <dgm:t>
        <a:bodyPr/>
        <a:lstStyle/>
        <a:p>
          <a:endParaRPr lang="en-US"/>
        </a:p>
      </dgm:t>
    </dgm:pt>
    <dgm:pt modelId="{0ACC4B37-B2DE-47A9-AF76-64039C5587D7}">
      <dgm:prSet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تاريخ المرافعة</a:t>
          </a: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93BA0197-316D-4AAA-9651-A00054FC63BC}" type="parTrans" cxnId="{40652AD9-836B-4134-81C8-15B0CE901FE9}">
      <dgm:prSet/>
      <dgm:spPr/>
      <dgm:t>
        <a:bodyPr/>
        <a:lstStyle/>
        <a:p>
          <a:endParaRPr lang="en-US"/>
        </a:p>
      </dgm:t>
    </dgm:pt>
    <dgm:pt modelId="{D01A6F5E-E907-4FE8-ABAA-A53910855AF4}" type="sibTrans" cxnId="{40652AD9-836B-4134-81C8-15B0CE901FE9}">
      <dgm:prSet/>
      <dgm:spPr/>
      <dgm:t>
        <a:bodyPr/>
        <a:lstStyle/>
        <a:p>
          <a:endParaRPr lang="en-US"/>
        </a:p>
      </dgm:t>
    </dgm:pt>
    <dgm:pt modelId="{3A55DE00-134E-4087-8866-AA8E17FE4908}">
      <dgm:prSet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ملاحظات حول المرافعة</a:t>
          </a: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7B633AED-ED98-4675-9AC1-734946D26C41}" type="parTrans" cxnId="{F213C865-5342-408D-A618-C9D232BF53C1}">
      <dgm:prSet/>
      <dgm:spPr/>
      <dgm:t>
        <a:bodyPr/>
        <a:lstStyle/>
        <a:p>
          <a:endParaRPr lang="en-US"/>
        </a:p>
      </dgm:t>
    </dgm:pt>
    <dgm:pt modelId="{78ED7920-B057-4867-A192-C0B0479EDF94}" type="sibTrans" cxnId="{F213C865-5342-408D-A618-C9D232BF53C1}">
      <dgm:prSet/>
      <dgm:spPr/>
      <dgm:t>
        <a:bodyPr/>
        <a:lstStyle/>
        <a:p>
          <a:endParaRPr lang="en-US"/>
        </a:p>
      </dgm:t>
    </dgm:pt>
    <dgm:pt modelId="{7D9FBDF9-7DA9-4E88-B33E-A3F9A7B40C33}">
      <dgm:prSet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اضافة حقل عنوان الدعوى (اختياري) ليتم تضمين المرافعة مع الدعوى</a:t>
          </a: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0F657DA5-D0E1-4F21-8D0F-38479DDD9D78}" type="parTrans" cxnId="{8B263855-86E2-45BD-B295-A5A2E494CD7C}">
      <dgm:prSet/>
      <dgm:spPr/>
      <dgm:t>
        <a:bodyPr/>
        <a:lstStyle/>
        <a:p>
          <a:endParaRPr lang="en-US"/>
        </a:p>
      </dgm:t>
    </dgm:pt>
    <dgm:pt modelId="{FF7A40F0-1920-4667-B1F0-67357BB588BA}" type="sibTrans" cxnId="{8B263855-86E2-45BD-B295-A5A2E494CD7C}">
      <dgm:prSet/>
      <dgm:spPr/>
      <dgm:t>
        <a:bodyPr/>
        <a:lstStyle/>
        <a:p>
          <a:endParaRPr lang="en-US"/>
        </a:p>
      </dgm:t>
    </dgm:pt>
    <dgm:pt modelId="{AAE81733-A107-47B8-9C4A-4E242B85DF2B}" type="pres">
      <dgm:prSet presAssocID="{465E09EE-B4EA-49BA-B6DF-165EEFE879B4}" presName="linearFlow" presStyleCnt="0">
        <dgm:presLayoutVars>
          <dgm:dir/>
          <dgm:resizeHandles val="exact"/>
        </dgm:presLayoutVars>
      </dgm:prSet>
      <dgm:spPr/>
    </dgm:pt>
    <dgm:pt modelId="{E16470FE-BAC9-4FA9-B4AD-0F05819F1B92}" type="pres">
      <dgm:prSet presAssocID="{A6E52C25-9286-4676-88BA-2EC8BD25C362}" presName="composite" presStyleCnt="0"/>
      <dgm:spPr/>
    </dgm:pt>
    <dgm:pt modelId="{5AD3CFFD-AFAA-48C7-9EC4-2D192FF641B3}" type="pres">
      <dgm:prSet presAssocID="{A6E52C25-9286-4676-88BA-2EC8BD25C362}" presName="imgShp" presStyleLbl="fgImgPlace1" presStyleIdx="0" presStyleCnt="5"/>
      <dgm:spPr>
        <a:solidFill>
          <a:schemeClr val="accent3">
            <a:lumMod val="75000"/>
          </a:schemeClr>
        </a:solidFill>
      </dgm:spPr>
    </dgm:pt>
    <dgm:pt modelId="{2DC794C3-20F6-481A-A2F6-FFA2846D3383}" type="pres">
      <dgm:prSet presAssocID="{A6E52C25-9286-4676-88BA-2EC8BD25C362}" presName="txShp" presStyleLbl="node1" presStyleIdx="0" presStyleCnt="5">
        <dgm:presLayoutVars>
          <dgm:bulletEnabled val="1"/>
        </dgm:presLayoutVars>
      </dgm:prSet>
      <dgm:spPr/>
    </dgm:pt>
    <dgm:pt modelId="{D845DE9E-8635-4FEF-96DB-7245C633CC56}" type="pres">
      <dgm:prSet presAssocID="{18A5E0F5-F366-4A75-9726-A3B2EE388461}" presName="spacing" presStyleCnt="0"/>
      <dgm:spPr/>
    </dgm:pt>
    <dgm:pt modelId="{B590789B-AF7F-438A-A944-564CCCB29664}" type="pres">
      <dgm:prSet presAssocID="{616ADF14-A465-4032-A953-D6D63D86F36F}" presName="composite" presStyleCnt="0"/>
      <dgm:spPr/>
    </dgm:pt>
    <dgm:pt modelId="{914930E4-320C-42D0-B46C-F7E40A821B5F}" type="pres">
      <dgm:prSet presAssocID="{616ADF14-A465-4032-A953-D6D63D86F36F}" presName="imgShp" presStyleLbl="fgImgPlace1" presStyleIdx="1" presStyleCnt="5"/>
      <dgm:spPr>
        <a:xfrm>
          <a:off x="1340934" y="792473"/>
          <a:ext cx="609581" cy="609581"/>
        </a:xfrm>
        <a:prstGeom prst="ellipse">
          <a:avLst/>
        </a:prstGeom>
        <a:solidFill>
          <a:srgbClr val="265991">
            <a:lumMod val="75000"/>
          </a:srgb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gm:spPr>
    </dgm:pt>
    <dgm:pt modelId="{C8194670-594E-466E-8913-7DE5CE4BCA54}" type="pres">
      <dgm:prSet presAssocID="{616ADF14-A465-4032-A953-D6D63D86F36F}" presName="txShp" presStyleLbl="node1" presStyleIdx="1" presStyleCnt="5">
        <dgm:presLayoutVars>
          <dgm:bulletEnabled val="1"/>
        </dgm:presLayoutVars>
      </dgm:prSet>
      <dgm:spPr/>
    </dgm:pt>
    <dgm:pt modelId="{6C131F16-7CF8-4748-A35A-F4ACE550A2FD}" type="pres">
      <dgm:prSet presAssocID="{F6FF9820-358C-472F-8F07-FF4DA4981C9F}" presName="spacing" presStyleCnt="0"/>
      <dgm:spPr/>
    </dgm:pt>
    <dgm:pt modelId="{825ECD0C-3442-4E5A-92D7-972E76422096}" type="pres">
      <dgm:prSet presAssocID="{0ACC4B37-B2DE-47A9-AF76-64039C5587D7}" presName="composite" presStyleCnt="0"/>
      <dgm:spPr/>
    </dgm:pt>
    <dgm:pt modelId="{093E5A90-1460-48DA-ABCE-17484A88677F}" type="pres">
      <dgm:prSet presAssocID="{0ACC4B37-B2DE-47A9-AF76-64039C5587D7}" presName="imgShp" presStyleLbl="fgImgPlace1" presStyleIdx="2" presStyleCnt="5"/>
      <dgm:spPr>
        <a:xfrm>
          <a:off x="1340934" y="1584020"/>
          <a:ext cx="609581" cy="609581"/>
        </a:xfrm>
        <a:prstGeom prst="ellipse">
          <a:avLst/>
        </a:prstGeom>
        <a:solidFill>
          <a:srgbClr val="265991">
            <a:lumMod val="75000"/>
          </a:srgb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gm:spPr>
    </dgm:pt>
    <dgm:pt modelId="{FC276220-806F-479F-89E8-8DBCF2D640D2}" type="pres">
      <dgm:prSet presAssocID="{0ACC4B37-B2DE-47A9-AF76-64039C5587D7}" presName="txShp" presStyleLbl="node1" presStyleIdx="2" presStyleCnt="5">
        <dgm:presLayoutVars>
          <dgm:bulletEnabled val="1"/>
        </dgm:presLayoutVars>
      </dgm:prSet>
      <dgm:spPr/>
    </dgm:pt>
    <dgm:pt modelId="{FD502FBB-DD8A-43C8-A322-83BB17335D5E}" type="pres">
      <dgm:prSet presAssocID="{D01A6F5E-E907-4FE8-ABAA-A53910855AF4}" presName="spacing" presStyleCnt="0"/>
      <dgm:spPr/>
    </dgm:pt>
    <dgm:pt modelId="{124F84BD-BD30-4864-8D9E-2785E6B06FBA}" type="pres">
      <dgm:prSet presAssocID="{3A55DE00-134E-4087-8866-AA8E17FE4908}" presName="composite" presStyleCnt="0"/>
      <dgm:spPr/>
    </dgm:pt>
    <dgm:pt modelId="{6BE7478A-28EB-4BCB-8169-40A581677352}" type="pres">
      <dgm:prSet presAssocID="{3A55DE00-134E-4087-8866-AA8E17FE4908}" presName="imgShp" presStyleLbl="fgImgPlace1" presStyleIdx="3" presStyleCnt="5"/>
      <dgm:spPr>
        <a:xfrm>
          <a:off x="1340934" y="2375566"/>
          <a:ext cx="609581" cy="609581"/>
        </a:xfrm>
        <a:prstGeom prst="ellipse">
          <a:avLst/>
        </a:prstGeom>
        <a:solidFill>
          <a:srgbClr val="265991">
            <a:lumMod val="75000"/>
          </a:srgb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gm:spPr>
    </dgm:pt>
    <dgm:pt modelId="{EA458EC9-E1DC-40C9-8E81-C22A7D0BE0A8}" type="pres">
      <dgm:prSet presAssocID="{3A55DE00-134E-4087-8866-AA8E17FE4908}" presName="txShp" presStyleLbl="node1" presStyleIdx="3" presStyleCnt="5">
        <dgm:presLayoutVars>
          <dgm:bulletEnabled val="1"/>
        </dgm:presLayoutVars>
      </dgm:prSet>
      <dgm:spPr/>
    </dgm:pt>
    <dgm:pt modelId="{146BD0EE-5C1D-4830-9416-C0CC1F1DBAF0}" type="pres">
      <dgm:prSet presAssocID="{78ED7920-B057-4867-A192-C0B0479EDF94}" presName="spacing" presStyleCnt="0"/>
      <dgm:spPr/>
    </dgm:pt>
    <dgm:pt modelId="{DAA6A3A8-A8A2-4CD7-BF6B-A2DD8B84BC70}" type="pres">
      <dgm:prSet presAssocID="{7D9FBDF9-7DA9-4E88-B33E-A3F9A7B40C33}" presName="composite" presStyleCnt="0"/>
      <dgm:spPr/>
    </dgm:pt>
    <dgm:pt modelId="{99BFCB1E-CD79-4E18-9C21-A08D845D8F20}" type="pres">
      <dgm:prSet presAssocID="{7D9FBDF9-7DA9-4E88-B33E-A3F9A7B40C33}" presName="imgShp" presStyleLbl="fgImgPlace1" presStyleIdx="4" presStyleCnt="5"/>
      <dgm:spPr>
        <a:xfrm>
          <a:off x="1340934" y="3167113"/>
          <a:ext cx="609581" cy="609581"/>
        </a:xfrm>
        <a:prstGeom prst="ellipse">
          <a:avLst/>
        </a:prstGeom>
        <a:solidFill>
          <a:srgbClr val="265991">
            <a:lumMod val="75000"/>
          </a:srgb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gm:spPr>
    </dgm:pt>
    <dgm:pt modelId="{8CB49969-1F9C-4B7E-AA17-BC6408217EAD}" type="pres">
      <dgm:prSet presAssocID="{7D9FBDF9-7DA9-4E88-B33E-A3F9A7B40C33}" presName="txShp" presStyleLbl="node1" presStyleIdx="4" presStyleCnt="5">
        <dgm:presLayoutVars>
          <dgm:bulletEnabled val="1"/>
        </dgm:presLayoutVars>
      </dgm:prSet>
      <dgm:spPr/>
    </dgm:pt>
  </dgm:ptLst>
  <dgm:cxnLst>
    <dgm:cxn modelId="{F213C865-5342-408D-A618-C9D232BF53C1}" srcId="{465E09EE-B4EA-49BA-B6DF-165EEFE879B4}" destId="{3A55DE00-134E-4087-8866-AA8E17FE4908}" srcOrd="3" destOrd="0" parTransId="{7B633AED-ED98-4675-9AC1-734946D26C41}" sibTransId="{78ED7920-B057-4867-A192-C0B0479EDF94}"/>
    <dgm:cxn modelId="{4C2E0946-9C0B-4741-8D4D-61267A739BC1}" type="presOf" srcId="{616ADF14-A465-4032-A953-D6D63D86F36F}" destId="{C8194670-594E-466E-8913-7DE5CE4BCA54}" srcOrd="0" destOrd="0" presId="urn:microsoft.com/office/officeart/2005/8/layout/vList3"/>
    <dgm:cxn modelId="{2D464B66-AB86-43EF-BA74-A4F2B7665BAC}" type="presOf" srcId="{3A55DE00-134E-4087-8866-AA8E17FE4908}" destId="{EA458EC9-E1DC-40C9-8E81-C22A7D0BE0A8}" srcOrd="0" destOrd="0" presId="urn:microsoft.com/office/officeart/2005/8/layout/vList3"/>
    <dgm:cxn modelId="{386E6469-1061-45B7-B7E5-DD98ED8A3971}" srcId="{465E09EE-B4EA-49BA-B6DF-165EEFE879B4}" destId="{616ADF14-A465-4032-A953-D6D63D86F36F}" srcOrd="1" destOrd="0" parTransId="{10F68456-611D-41EC-A9CC-298F782A0AFA}" sibTransId="{F6FF9820-358C-472F-8F07-FF4DA4981C9F}"/>
    <dgm:cxn modelId="{8B263855-86E2-45BD-B295-A5A2E494CD7C}" srcId="{465E09EE-B4EA-49BA-B6DF-165EEFE879B4}" destId="{7D9FBDF9-7DA9-4E88-B33E-A3F9A7B40C33}" srcOrd="4" destOrd="0" parTransId="{0F657DA5-D0E1-4F21-8D0F-38479DDD9D78}" sibTransId="{FF7A40F0-1920-4667-B1F0-67357BB588BA}"/>
    <dgm:cxn modelId="{9FC4FF81-A8C7-45E1-BBE2-A74A6B4EC300}" type="presOf" srcId="{0ACC4B37-B2DE-47A9-AF76-64039C5587D7}" destId="{FC276220-806F-479F-89E8-8DBCF2D640D2}" srcOrd="0" destOrd="0" presId="urn:microsoft.com/office/officeart/2005/8/layout/vList3"/>
    <dgm:cxn modelId="{5E6AC093-A1DF-4603-A9DA-7CE58AB5A340}" srcId="{465E09EE-B4EA-49BA-B6DF-165EEFE879B4}" destId="{A6E52C25-9286-4676-88BA-2EC8BD25C362}" srcOrd="0" destOrd="0" parTransId="{2ED5EE89-AAB5-42D4-814F-8A353F466900}" sibTransId="{18A5E0F5-F366-4A75-9726-A3B2EE388461}"/>
    <dgm:cxn modelId="{18D9BABE-1E03-411E-9C43-A3D4F8ADF001}" type="presOf" srcId="{A6E52C25-9286-4676-88BA-2EC8BD25C362}" destId="{2DC794C3-20F6-481A-A2F6-FFA2846D3383}" srcOrd="0" destOrd="0" presId="urn:microsoft.com/office/officeart/2005/8/layout/vList3"/>
    <dgm:cxn modelId="{40652AD9-836B-4134-81C8-15B0CE901FE9}" srcId="{465E09EE-B4EA-49BA-B6DF-165EEFE879B4}" destId="{0ACC4B37-B2DE-47A9-AF76-64039C5587D7}" srcOrd="2" destOrd="0" parTransId="{93BA0197-316D-4AAA-9651-A00054FC63BC}" sibTransId="{D01A6F5E-E907-4FE8-ABAA-A53910855AF4}"/>
    <dgm:cxn modelId="{BE8EBFDF-2D9E-4EA8-A6C3-A00BB14E3CB6}" type="presOf" srcId="{7D9FBDF9-7DA9-4E88-B33E-A3F9A7B40C33}" destId="{8CB49969-1F9C-4B7E-AA17-BC6408217EAD}" srcOrd="0" destOrd="0" presId="urn:microsoft.com/office/officeart/2005/8/layout/vList3"/>
    <dgm:cxn modelId="{790B4AEF-974F-426E-AED7-A66E31C476E4}" type="presOf" srcId="{465E09EE-B4EA-49BA-B6DF-165EEFE879B4}" destId="{AAE81733-A107-47B8-9C4A-4E242B85DF2B}" srcOrd="0" destOrd="0" presId="urn:microsoft.com/office/officeart/2005/8/layout/vList3"/>
    <dgm:cxn modelId="{8D4E7B3C-4E56-4BFA-8B19-9691442E3475}" type="presParOf" srcId="{AAE81733-A107-47B8-9C4A-4E242B85DF2B}" destId="{E16470FE-BAC9-4FA9-B4AD-0F05819F1B92}" srcOrd="0" destOrd="0" presId="urn:microsoft.com/office/officeart/2005/8/layout/vList3"/>
    <dgm:cxn modelId="{4419C121-10F8-4540-9141-44C58EB07CFF}" type="presParOf" srcId="{E16470FE-BAC9-4FA9-B4AD-0F05819F1B92}" destId="{5AD3CFFD-AFAA-48C7-9EC4-2D192FF641B3}" srcOrd="0" destOrd="0" presId="urn:microsoft.com/office/officeart/2005/8/layout/vList3"/>
    <dgm:cxn modelId="{05E3734A-3A07-4851-9F6F-DC4CF8138091}" type="presParOf" srcId="{E16470FE-BAC9-4FA9-B4AD-0F05819F1B92}" destId="{2DC794C3-20F6-481A-A2F6-FFA2846D3383}" srcOrd="1" destOrd="0" presId="urn:microsoft.com/office/officeart/2005/8/layout/vList3"/>
    <dgm:cxn modelId="{CC7203D5-FE5E-479B-B7AB-A7F85650BFC9}" type="presParOf" srcId="{AAE81733-A107-47B8-9C4A-4E242B85DF2B}" destId="{D845DE9E-8635-4FEF-96DB-7245C633CC56}" srcOrd="1" destOrd="0" presId="urn:microsoft.com/office/officeart/2005/8/layout/vList3"/>
    <dgm:cxn modelId="{B989257C-5233-4F5D-9007-0802CC31E019}" type="presParOf" srcId="{AAE81733-A107-47B8-9C4A-4E242B85DF2B}" destId="{B590789B-AF7F-438A-A944-564CCCB29664}" srcOrd="2" destOrd="0" presId="urn:microsoft.com/office/officeart/2005/8/layout/vList3"/>
    <dgm:cxn modelId="{E5ED297B-4F11-4FDF-9EF1-ADFCFE371949}" type="presParOf" srcId="{B590789B-AF7F-438A-A944-564CCCB29664}" destId="{914930E4-320C-42D0-B46C-F7E40A821B5F}" srcOrd="0" destOrd="0" presId="urn:microsoft.com/office/officeart/2005/8/layout/vList3"/>
    <dgm:cxn modelId="{B8688564-87C3-4474-8D80-66B1BD1CD3C1}" type="presParOf" srcId="{B590789B-AF7F-438A-A944-564CCCB29664}" destId="{C8194670-594E-466E-8913-7DE5CE4BCA54}" srcOrd="1" destOrd="0" presId="urn:microsoft.com/office/officeart/2005/8/layout/vList3"/>
    <dgm:cxn modelId="{F94D22CD-248B-4630-A693-33E8EF008D19}" type="presParOf" srcId="{AAE81733-A107-47B8-9C4A-4E242B85DF2B}" destId="{6C131F16-7CF8-4748-A35A-F4ACE550A2FD}" srcOrd="3" destOrd="0" presId="urn:microsoft.com/office/officeart/2005/8/layout/vList3"/>
    <dgm:cxn modelId="{B1845FDC-0C32-426F-BA51-02F380FD404A}" type="presParOf" srcId="{AAE81733-A107-47B8-9C4A-4E242B85DF2B}" destId="{825ECD0C-3442-4E5A-92D7-972E76422096}" srcOrd="4" destOrd="0" presId="urn:microsoft.com/office/officeart/2005/8/layout/vList3"/>
    <dgm:cxn modelId="{DE8714FB-46E3-4818-82A5-580A21B645F5}" type="presParOf" srcId="{825ECD0C-3442-4E5A-92D7-972E76422096}" destId="{093E5A90-1460-48DA-ABCE-17484A88677F}" srcOrd="0" destOrd="0" presId="urn:microsoft.com/office/officeart/2005/8/layout/vList3"/>
    <dgm:cxn modelId="{822A2C41-CFBE-4C43-9B25-84A763D858B8}" type="presParOf" srcId="{825ECD0C-3442-4E5A-92D7-972E76422096}" destId="{FC276220-806F-479F-89E8-8DBCF2D640D2}" srcOrd="1" destOrd="0" presId="urn:microsoft.com/office/officeart/2005/8/layout/vList3"/>
    <dgm:cxn modelId="{A3A17CF5-9B51-454A-9B7B-AFF860B1C880}" type="presParOf" srcId="{AAE81733-A107-47B8-9C4A-4E242B85DF2B}" destId="{FD502FBB-DD8A-43C8-A322-83BB17335D5E}" srcOrd="5" destOrd="0" presId="urn:microsoft.com/office/officeart/2005/8/layout/vList3"/>
    <dgm:cxn modelId="{0D8849D6-75F2-4874-ACA0-CD7CE2AC699A}" type="presParOf" srcId="{AAE81733-A107-47B8-9C4A-4E242B85DF2B}" destId="{124F84BD-BD30-4864-8D9E-2785E6B06FBA}" srcOrd="6" destOrd="0" presId="urn:microsoft.com/office/officeart/2005/8/layout/vList3"/>
    <dgm:cxn modelId="{5E502662-324E-477D-94BF-238F61008327}" type="presParOf" srcId="{124F84BD-BD30-4864-8D9E-2785E6B06FBA}" destId="{6BE7478A-28EB-4BCB-8169-40A581677352}" srcOrd="0" destOrd="0" presId="urn:microsoft.com/office/officeart/2005/8/layout/vList3"/>
    <dgm:cxn modelId="{1766AEBB-C0DD-486F-BE13-2980FED686C0}" type="presParOf" srcId="{124F84BD-BD30-4864-8D9E-2785E6B06FBA}" destId="{EA458EC9-E1DC-40C9-8E81-C22A7D0BE0A8}" srcOrd="1" destOrd="0" presId="urn:microsoft.com/office/officeart/2005/8/layout/vList3"/>
    <dgm:cxn modelId="{A6BAA037-E03C-4520-95FE-C17423578725}" type="presParOf" srcId="{AAE81733-A107-47B8-9C4A-4E242B85DF2B}" destId="{146BD0EE-5C1D-4830-9416-C0CC1F1DBAF0}" srcOrd="7" destOrd="0" presId="urn:microsoft.com/office/officeart/2005/8/layout/vList3"/>
    <dgm:cxn modelId="{DC495F45-A6EE-4DB5-A01D-CF881ECFFAD1}" type="presParOf" srcId="{AAE81733-A107-47B8-9C4A-4E242B85DF2B}" destId="{DAA6A3A8-A8A2-4CD7-BF6B-A2DD8B84BC70}" srcOrd="8" destOrd="0" presId="urn:microsoft.com/office/officeart/2005/8/layout/vList3"/>
    <dgm:cxn modelId="{0783C84F-942D-4B41-81C6-2472E508F5E0}" type="presParOf" srcId="{DAA6A3A8-A8A2-4CD7-BF6B-A2DD8B84BC70}" destId="{99BFCB1E-CD79-4E18-9C21-A08D845D8F20}" srcOrd="0" destOrd="0" presId="urn:microsoft.com/office/officeart/2005/8/layout/vList3"/>
    <dgm:cxn modelId="{70F78EDD-9BCF-4AFE-8C40-A2D66128F4ED}" type="presParOf" srcId="{DAA6A3A8-A8A2-4CD7-BF6B-A2DD8B84BC70}" destId="{8CB49969-1F9C-4B7E-AA17-BC6408217EA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E933C81-CDBE-474D-BA2C-F5CC7B365F08}" type="doc">
      <dgm:prSet loTypeId="urn:microsoft.com/office/officeart/2005/8/layout/vList3" loCatId="list" qsTypeId="urn:microsoft.com/office/officeart/2005/8/quickstyle/3d1" qsCatId="3D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D3C1D06B-1058-4C9B-AB96-8A04015E9129}">
      <dgm:prSet custT="1"/>
      <dgm:spPr/>
      <dgm:t>
        <a:bodyPr/>
        <a:lstStyle/>
        <a:p>
          <a:r>
            <a:rPr lang="ar-IQ" sz="2800" dirty="0">
              <a:latin typeface="Arial" panose="020B0604020202020204" pitchFamily="34" charset="0"/>
              <a:cs typeface="Arial" panose="020B0604020202020204" pitchFamily="34" charset="0"/>
            </a:rPr>
            <a:t>اضافة نسخ من العقود لامكانية اعادة سحب العقد عند الحاجة اليه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80F5B3-99E9-4373-A94E-3B57E1A80EC6}" type="parTrans" cxnId="{F4BB0E7F-D6C3-4C3A-952E-E061ABFFAE97}">
      <dgm:prSet/>
      <dgm:spPr/>
      <dgm:t>
        <a:bodyPr/>
        <a:lstStyle/>
        <a:p>
          <a:endParaRPr lang="en-US"/>
        </a:p>
      </dgm:t>
    </dgm:pt>
    <dgm:pt modelId="{18B53FBD-794C-480B-AAF1-75FBA1CB46EC}" type="sibTrans" cxnId="{F4BB0E7F-D6C3-4C3A-952E-E061ABFFAE97}">
      <dgm:prSet/>
      <dgm:spPr/>
      <dgm:t>
        <a:bodyPr/>
        <a:lstStyle/>
        <a:p>
          <a:endParaRPr lang="en-US"/>
        </a:p>
      </dgm:t>
    </dgm:pt>
    <dgm:pt modelId="{2D64DD18-FFAC-44A3-AA84-58AE09103E86}">
      <dgm:prSet custT="1"/>
      <dgm:spPr/>
      <dgm:t>
        <a:bodyPr/>
        <a:lstStyle/>
        <a:p>
          <a:r>
            <a:rPr lang="ar-IQ" sz="2800" dirty="0">
              <a:latin typeface="Arial" panose="020B0604020202020204" pitchFamily="34" charset="0"/>
              <a:cs typeface="Arial" panose="020B0604020202020204" pitchFamily="34" charset="0"/>
            </a:rPr>
            <a:t>يتضمن اسم العقد ، ارفاق مستند العقد ( كل الصيغ)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0FA527-DAB7-4790-A4D9-84D54D09835E}" type="parTrans" cxnId="{5CA59E7A-D8A2-47B3-BD7C-661D6B2F4505}">
      <dgm:prSet/>
      <dgm:spPr/>
      <dgm:t>
        <a:bodyPr/>
        <a:lstStyle/>
        <a:p>
          <a:endParaRPr lang="en-US"/>
        </a:p>
      </dgm:t>
    </dgm:pt>
    <dgm:pt modelId="{D7D7734F-3C60-4919-A2F9-36A4329B6D0E}" type="sibTrans" cxnId="{5CA59E7A-D8A2-47B3-BD7C-661D6B2F4505}">
      <dgm:prSet/>
      <dgm:spPr/>
      <dgm:t>
        <a:bodyPr/>
        <a:lstStyle/>
        <a:p>
          <a:endParaRPr lang="en-US"/>
        </a:p>
      </dgm:t>
    </dgm:pt>
    <dgm:pt modelId="{D384A8E7-F008-4B3E-9A93-83D0DA20EEF1}" type="pres">
      <dgm:prSet presAssocID="{8E933C81-CDBE-474D-BA2C-F5CC7B365F08}" presName="linearFlow" presStyleCnt="0">
        <dgm:presLayoutVars>
          <dgm:dir/>
          <dgm:resizeHandles val="exact"/>
        </dgm:presLayoutVars>
      </dgm:prSet>
      <dgm:spPr/>
    </dgm:pt>
    <dgm:pt modelId="{DE499EAC-1062-4D38-ACFA-6D2532E38E0E}" type="pres">
      <dgm:prSet presAssocID="{D3C1D06B-1058-4C9B-AB96-8A04015E9129}" presName="composite" presStyleCnt="0"/>
      <dgm:spPr/>
    </dgm:pt>
    <dgm:pt modelId="{3F12A73D-AB95-4582-849F-990621AF937F}" type="pres">
      <dgm:prSet presAssocID="{D3C1D06B-1058-4C9B-AB96-8A04015E9129}" presName="imgShp" presStyleLbl="fgImgPlace1" presStyleIdx="0" presStyleCnt="2"/>
      <dgm:spPr>
        <a:solidFill>
          <a:schemeClr val="accent3">
            <a:lumMod val="60000"/>
            <a:lumOff val="40000"/>
          </a:schemeClr>
        </a:solidFill>
      </dgm:spPr>
    </dgm:pt>
    <dgm:pt modelId="{E4E764B1-C84D-40F1-A442-38A0AF924349}" type="pres">
      <dgm:prSet presAssocID="{D3C1D06B-1058-4C9B-AB96-8A04015E9129}" presName="txShp" presStyleLbl="node1" presStyleIdx="0" presStyleCnt="2">
        <dgm:presLayoutVars>
          <dgm:bulletEnabled val="1"/>
        </dgm:presLayoutVars>
      </dgm:prSet>
      <dgm:spPr/>
    </dgm:pt>
    <dgm:pt modelId="{FDC2A564-319C-417C-968A-2180D6312656}" type="pres">
      <dgm:prSet presAssocID="{18B53FBD-794C-480B-AAF1-75FBA1CB46EC}" presName="spacing" presStyleCnt="0"/>
      <dgm:spPr/>
    </dgm:pt>
    <dgm:pt modelId="{F59B70AC-5B56-4A94-A644-B49BD0ED026B}" type="pres">
      <dgm:prSet presAssocID="{2D64DD18-FFAC-44A3-AA84-58AE09103E86}" presName="composite" presStyleCnt="0"/>
      <dgm:spPr/>
    </dgm:pt>
    <dgm:pt modelId="{4FB7AEF0-69EC-4FC4-AC5A-C270D1CBE69A}" type="pres">
      <dgm:prSet presAssocID="{2D64DD18-FFAC-44A3-AA84-58AE09103E86}" presName="imgShp" presStyleLbl="fgImgPlace1" presStyleIdx="1" presStyleCnt="2"/>
      <dgm:spPr>
        <a:solidFill>
          <a:schemeClr val="accent3">
            <a:lumMod val="60000"/>
            <a:lumOff val="40000"/>
          </a:schemeClr>
        </a:solidFill>
      </dgm:spPr>
    </dgm:pt>
    <dgm:pt modelId="{06E2F77D-2D8A-4383-AA84-AAF1A58F8545}" type="pres">
      <dgm:prSet presAssocID="{2D64DD18-FFAC-44A3-AA84-58AE09103E86}" presName="txShp" presStyleLbl="node1" presStyleIdx="1" presStyleCnt="2">
        <dgm:presLayoutVars>
          <dgm:bulletEnabled val="1"/>
        </dgm:presLayoutVars>
      </dgm:prSet>
      <dgm:spPr/>
    </dgm:pt>
  </dgm:ptLst>
  <dgm:cxnLst>
    <dgm:cxn modelId="{75BE193B-093C-4D29-904D-14C6E494C52E}" type="presOf" srcId="{D3C1D06B-1058-4C9B-AB96-8A04015E9129}" destId="{E4E764B1-C84D-40F1-A442-38A0AF924349}" srcOrd="0" destOrd="0" presId="urn:microsoft.com/office/officeart/2005/8/layout/vList3"/>
    <dgm:cxn modelId="{5CA59E7A-D8A2-47B3-BD7C-661D6B2F4505}" srcId="{8E933C81-CDBE-474D-BA2C-F5CC7B365F08}" destId="{2D64DD18-FFAC-44A3-AA84-58AE09103E86}" srcOrd="1" destOrd="0" parTransId="{E60FA527-DAB7-4790-A4D9-84D54D09835E}" sibTransId="{D7D7734F-3C60-4919-A2F9-36A4329B6D0E}"/>
    <dgm:cxn modelId="{F4BB0E7F-D6C3-4C3A-952E-E061ABFFAE97}" srcId="{8E933C81-CDBE-474D-BA2C-F5CC7B365F08}" destId="{D3C1D06B-1058-4C9B-AB96-8A04015E9129}" srcOrd="0" destOrd="0" parTransId="{6D80F5B3-99E9-4373-A94E-3B57E1A80EC6}" sibTransId="{18B53FBD-794C-480B-AAF1-75FBA1CB46EC}"/>
    <dgm:cxn modelId="{66F5D0A6-8A5A-4901-96F8-FCEB5C015A3B}" type="presOf" srcId="{8E933C81-CDBE-474D-BA2C-F5CC7B365F08}" destId="{D384A8E7-F008-4B3E-9A93-83D0DA20EEF1}" srcOrd="0" destOrd="0" presId="urn:microsoft.com/office/officeart/2005/8/layout/vList3"/>
    <dgm:cxn modelId="{59106ACC-ED2F-47A7-BF84-0F03F87B6430}" type="presOf" srcId="{2D64DD18-FFAC-44A3-AA84-58AE09103E86}" destId="{06E2F77D-2D8A-4383-AA84-AAF1A58F8545}" srcOrd="0" destOrd="0" presId="urn:microsoft.com/office/officeart/2005/8/layout/vList3"/>
    <dgm:cxn modelId="{5AE13656-0CB8-4428-A9D0-F4DAF50B52D6}" type="presParOf" srcId="{D384A8E7-F008-4B3E-9A93-83D0DA20EEF1}" destId="{DE499EAC-1062-4D38-ACFA-6D2532E38E0E}" srcOrd="0" destOrd="0" presId="urn:microsoft.com/office/officeart/2005/8/layout/vList3"/>
    <dgm:cxn modelId="{36798167-1E24-4BD0-81A5-170AA4326AF6}" type="presParOf" srcId="{DE499EAC-1062-4D38-ACFA-6D2532E38E0E}" destId="{3F12A73D-AB95-4582-849F-990621AF937F}" srcOrd="0" destOrd="0" presId="urn:microsoft.com/office/officeart/2005/8/layout/vList3"/>
    <dgm:cxn modelId="{CA8059B4-2DC8-4805-A820-C2292016AE15}" type="presParOf" srcId="{DE499EAC-1062-4D38-ACFA-6D2532E38E0E}" destId="{E4E764B1-C84D-40F1-A442-38A0AF924349}" srcOrd="1" destOrd="0" presId="urn:microsoft.com/office/officeart/2005/8/layout/vList3"/>
    <dgm:cxn modelId="{62C8F877-EC79-44A5-ACDE-2B619336BE5D}" type="presParOf" srcId="{D384A8E7-F008-4B3E-9A93-83D0DA20EEF1}" destId="{FDC2A564-319C-417C-968A-2180D6312656}" srcOrd="1" destOrd="0" presId="urn:microsoft.com/office/officeart/2005/8/layout/vList3"/>
    <dgm:cxn modelId="{03CDA971-ACB7-4A2A-B2ED-B00235981F8C}" type="presParOf" srcId="{D384A8E7-F008-4B3E-9A93-83D0DA20EEF1}" destId="{F59B70AC-5B56-4A94-A644-B49BD0ED026B}" srcOrd="2" destOrd="0" presId="urn:microsoft.com/office/officeart/2005/8/layout/vList3"/>
    <dgm:cxn modelId="{8CF606B0-260C-44F4-9895-C0094DA3D260}" type="presParOf" srcId="{F59B70AC-5B56-4A94-A644-B49BD0ED026B}" destId="{4FB7AEF0-69EC-4FC4-AC5A-C270D1CBE69A}" srcOrd="0" destOrd="0" presId="urn:microsoft.com/office/officeart/2005/8/layout/vList3"/>
    <dgm:cxn modelId="{A22AF057-15D0-47C5-8F23-99C11C5715D3}" type="presParOf" srcId="{F59B70AC-5B56-4A94-A644-B49BD0ED026B}" destId="{06E2F77D-2D8A-4383-AA84-AAF1A58F854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4A524-8967-4504-9AF2-38503677EF19}">
      <dsp:nvSpPr>
        <dsp:cNvPr id="0" name=""/>
        <dsp:cNvSpPr/>
      </dsp:nvSpPr>
      <dsp:spPr>
        <a:xfrm rot="10800000">
          <a:off x="1755828" y="383"/>
          <a:ext cx="5928741" cy="1049997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3020" tIns="182880" rIns="341376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4800" kern="1200" dirty="0">
              <a:solidFill>
                <a:prstClr val="white"/>
              </a:solidFill>
              <a:latin typeface="Century Gothic" panose="020B0502020202020204"/>
              <a:ea typeface="+mn-ea"/>
              <a:cs typeface="Tahoma" panose="020B0604030504040204" pitchFamily="34" charset="0"/>
            </a:rPr>
            <a:t>       التقويم</a:t>
          </a:r>
          <a:r>
            <a:rPr lang="ar-IQ" sz="1050" kern="1200" dirty="0"/>
            <a:t>(يتضمن مهام ومرافعات اليوم)</a:t>
          </a:r>
          <a:endParaRPr lang="en-US" sz="2900" kern="1200" dirty="0"/>
        </a:p>
      </dsp:txBody>
      <dsp:txXfrm rot="10800000">
        <a:off x="2018327" y="383"/>
        <a:ext cx="5666242" cy="1049997"/>
      </dsp:txXfrm>
    </dsp:sp>
    <dsp:sp modelId="{36BDFC01-7065-4752-96E9-735B300238E3}">
      <dsp:nvSpPr>
        <dsp:cNvPr id="0" name=""/>
        <dsp:cNvSpPr/>
      </dsp:nvSpPr>
      <dsp:spPr>
        <a:xfrm>
          <a:off x="812080" y="5"/>
          <a:ext cx="1049997" cy="104999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5670FE1-6C6E-4739-9D17-285B4DA411DB}">
      <dsp:nvSpPr>
        <dsp:cNvPr id="0" name=""/>
        <dsp:cNvSpPr/>
      </dsp:nvSpPr>
      <dsp:spPr>
        <a:xfrm rot="10800000">
          <a:off x="1755828" y="1363812"/>
          <a:ext cx="5928741" cy="1049997"/>
        </a:xfrm>
        <a:prstGeom prst="homePlate">
          <a:avLst/>
        </a:prstGeom>
        <a:gradFill rotWithShape="0">
          <a:gsLst>
            <a:gs pos="0">
              <a:schemeClr val="accent2">
                <a:hueOff val="444793"/>
                <a:satOff val="-9942"/>
                <a:lumOff val="-9412"/>
                <a:alphaOff val="0"/>
                <a:tint val="96000"/>
                <a:lumMod val="104000"/>
              </a:schemeClr>
            </a:gs>
            <a:gs pos="100000">
              <a:schemeClr val="accent2">
                <a:hueOff val="444793"/>
                <a:satOff val="-9942"/>
                <a:lumOff val="-941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3020" tIns="182880" rIns="341376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4800" kern="1200" dirty="0"/>
            <a:t>مهام اليوم</a:t>
          </a:r>
          <a:endParaRPr lang="en-US" sz="4800" kern="1200" dirty="0"/>
        </a:p>
      </dsp:txBody>
      <dsp:txXfrm rot="10800000">
        <a:off x="2018327" y="1363812"/>
        <a:ext cx="5666242" cy="1049997"/>
      </dsp:txXfrm>
    </dsp:sp>
    <dsp:sp modelId="{A9DAE35B-976E-400F-BFE9-911FF19E67A8}">
      <dsp:nvSpPr>
        <dsp:cNvPr id="0" name=""/>
        <dsp:cNvSpPr/>
      </dsp:nvSpPr>
      <dsp:spPr>
        <a:xfrm>
          <a:off x="829185" y="1363812"/>
          <a:ext cx="1049997" cy="104999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7F6FA85-F34B-4326-A15E-7554A6E6D84E}">
      <dsp:nvSpPr>
        <dsp:cNvPr id="0" name=""/>
        <dsp:cNvSpPr/>
      </dsp:nvSpPr>
      <dsp:spPr>
        <a:xfrm rot="10800000">
          <a:off x="1755828" y="2727241"/>
          <a:ext cx="5928741" cy="1049997"/>
        </a:xfrm>
        <a:prstGeom prst="homePlate">
          <a:avLst/>
        </a:prstGeom>
        <a:gradFill rotWithShape="0">
          <a:gsLst>
            <a:gs pos="0">
              <a:schemeClr val="accent2">
                <a:hueOff val="889586"/>
                <a:satOff val="-19883"/>
                <a:lumOff val="-18823"/>
                <a:alphaOff val="0"/>
                <a:tint val="96000"/>
                <a:lumMod val="104000"/>
              </a:schemeClr>
            </a:gs>
            <a:gs pos="100000">
              <a:schemeClr val="accent2">
                <a:hueOff val="889586"/>
                <a:satOff val="-19883"/>
                <a:lumOff val="-1882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3020" tIns="182880" rIns="341376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4800" kern="1200" dirty="0"/>
            <a:t>مرافعات اليوم</a:t>
          </a:r>
          <a:endParaRPr lang="en-US" sz="4800" kern="1200" dirty="0"/>
        </a:p>
      </dsp:txBody>
      <dsp:txXfrm rot="10800000">
        <a:off x="2018327" y="2727241"/>
        <a:ext cx="5666242" cy="1049997"/>
      </dsp:txXfrm>
    </dsp:sp>
    <dsp:sp modelId="{81A4D8A8-F5D8-4D16-9104-37B8614EEA5A}">
      <dsp:nvSpPr>
        <dsp:cNvPr id="0" name=""/>
        <dsp:cNvSpPr/>
      </dsp:nvSpPr>
      <dsp:spPr>
        <a:xfrm>
          <a:off x="803544" y="2727619"/>
          <a:ext cx="1049997" cy="104999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545FC3-7F4A-48B4-8323-7EA9959E8B3E}">
      <dsp:nvSpPr>
        <dsp:cNvPr id="0" name=""/>
        <dsp:cNvSpPr/>
      </dsp:nvSpPr>
      <dsp:spPr>
        <a:xfrm>
          <a:off x="0" y="1826"/>
          <a:ext cx="8915400" cy="2594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1200" b="1" kern="1200" dirty="0">
              <a:latin typeface="Arial" panose="020B0604020202020204" pitchFamily="34" charset="0"/>
              <a:cs typeface="Arial" panose="020B0604020202020204" pitchFamily="34" charset="0"/>
            </a:rPr>
            <a:t>رقم الدعوى</a:t>
          </a:r>
          <a:endParaRPr lang="en-US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667" y="14493"/>
        <a:ext cx="8890066" cy="234156"/>
      </dsp:txXfrm>
    </dsp:sp>
    <dsp:sp modelId="{01E61333-61FF-4B8E-974C-FF211CEFC27B}">
      <dsp:nvSpPr>
        <dsp:cNvPr id="0" name=""/>
        <dsp:cNvSpPr/>
      </dsp:nvSpPr>
      <dsp:spPr>
        <a:xfrm>
          <a:off x="0" y="274676"/>
          <a:ext cx="8915400" cy="259490"/>
        </a:xfrm>
        <a:prstGeom prst="roundRect">
          <a:avLst/>
        </a:prstGeom>
        <a:gradFill rotWithShape="0">
          <a:gsLst>
            <a:gs pos="0">
              <a:schemeClr val="accent2">
                <a:hueOff val="59306"/>
                <a:satOff val="-1326"/>
                <a:lumOff val="-1255"/>
                <a:alphaOff val="0"/>
                <a:tint val="96000"/>
                <a:lumMod val="104000"/>
              </a:schemeClr>
            </a:gs>
            <a:gs pos="100000">
              <a:schemeClr val="accent2">
                <a:hueOff val="59306"/>
                <a:satOff val="-1326"/>
                <a:lumOff val="-125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1200" b="1" kern="1200">
              <a:latin typeface="Arial" panose="020B0604020202020204" pitchFamily="34" charset="0"/>
              <a:cs typeface="Arial" panose="020B0604020202020204" pitchFamily="34" charset="0"/>
            </a:rPr>
            <a:t>عنوان الدعوى</a:t>
          </a:r>
          <a:endParaRPr lang="en-US" sz="12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667" y="287343"/>
        <a:ext cx="8890066" cy="234156"/>
      </dsp:txXfrm>
    </dsp:sp>
    <dsp:sp modelId="{B4B74995-AFD4-4E5B-AB98-98DEF135F853}">
      <dsp:nvSpPr>
        <dsp:cNvPr id="0" name=""/>
        <dsp:cNvSpPr/>
      </dsp:nvSpPr>
      <dsp:spPr>
        <a:xfrm>
          <a:off x="0" y="547525"/>
          <a:ext cx="8915400" cy="259490"/>
        </a:xfrm>
        <a:prstGeom prst="roundRect">
          <a:avLst/>
        </a:prstGeom>
        <a:gradFill rotWithShape="0">
          <a:gsLst>
            <a:gs pos="0">
              <a:schemeClr val="accent2">
                <a:hueOff val="118611"/>
                <a:satOff val="-2651"/>
                <a:lumOff val="-2510"/>
                <a:alphaOff val="0"/>
                <a:tint val="96000"/>
                <a:lumMod val="104000"/>
              </a:schemeClr>
            </a:gs>
            <a:gs pos="100000">
              <a:schemeClr val="accent2">
                <a:hueOff val="118611"/>
                <a:satOff val="-2651"/>
                <a:lumOff val="-251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1200" b="1" kern="1200">
              <a:latin typeface="Arial" panose="020B0604020202020204" pitchFamily="34" charset="0"/>
              <a:cs typeface="Arial" panose="020B0604020202020204" pitchFamily="34" charset="0"/>
            </a:rPr>
            <a:t>مرحلة الدعوى</a:t>
          </a:r>
          <a:endParaRPr lang="en-US" sz="12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667" y="560192"/>
        <a:ext cx="8890066" cy="234156"/>
      </dsp:txXfrm>
    </dsp:sp>
    <dsp:sp modelId="{31B4991A-087F-4176-AA19-BCFD259145DA}">
      <dsp:nvSpPr>
        <dsp:cNvPr id="0" name=""/>
        <dsp:cNvSpPr/>
      </dsp:nvSpPr>
      <dsp:spPr>
        <a:xfrm>
          <a:off x="0" y="820375"/>
          <a:ext cx="8915400" cy="259490"/>
        </a:xfrm>
        <a:prstGeom prst="roundRect">
          <a:avLst/>
        </a:prstGeom>
        <a:gradFill rotWithShape="0">
          <a:gsLst>
            <a:gs pos="0">
              <a:schemeClr val="accent2">
                <a:hueOff val="177917"/>
                <a:satOff val="-3977"/>
                <a:lumOff val="-3765"/>
                <a:alphaOff val="0"/>
                <a:tint val="96000"/>
                <a:lumMod val="104000"/>
              </a:schemeClr>
            </a:gs>
            <a:gs pos="100000">
              <a:schemeClr val="accent2">
                <a:hueOff val="177917"/>
                <a:satOff val="-3977"/>
                <a:lumOff val="-376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1200" b="1" kern="1200">
              <a:latin typeface="Arial" panose="020B0604020202020204" pitchFamily="34" charset="0"/>
              <a:cs typeface="Arial" panose="020B0604020202020204" pitchFamily="34" charset="0"/>
            </a:rPr>
            <a:t>اولوية الدعوى</a:t>
          </a:r>
          <a:endParaRPr lang="en-US" sz="12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667" y="833042"/>
        <a:ext cx="8890066" cy="234156"/>
      </dsp:txXfrm>
    </dsp:sp>
    <dsp:sp modelId="{4C5CFD7C-A12D-461F-AD33-7D4B22C6C15B}">
      <dsp:nvSpPr>
        <dsp:cNvPr id="0" name=""/>
        <dsp:cNvSpPr/>
      </dsp:nvSpPr>
      <dsp:spPr>
        <a:xfrm>
          <a:off x="0" y="1093224"/>
          <a:ext cx="8915400" cy="259490"/>
        </a:xfrm>
        <a:prstGeom prst="roundRect">
          <a:avLst/>
        </a:prstGeom>
        <a:gradFill rotWithShape="0">
          <a:gsLst>
            <a:gs pos="0">
              <a:schemeClr val="accent2">
                <a:hueOff val="237223"/>
                <a:satOff val="-5302"/>
                <a:lumOff val="-5019"/>
                <a:alphaOff val="0"/>
                <a:tint val="96000"/>
                <a:lumMod val="104000"/>
              </a:schemeClr>
            </a:gs>
            <a:gs pos="100000">
              <a:schemeClr val="accent2">
                <a:hueOff val="237223"/>
                <a:satOff val="-5302"/>
                <a:lumOff val="-5019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1200" b="1" kern="1200">
              <a:latin typeface="Arial" panose="020B0604020202020204" pitchFamily="34" charset="0"/>
              <a:cs typeface="Arial" panose="020B0604020202020204" pitchFamily="34" charset="0"/>
            </a:rPr>
            <a:t>نوع الدعوى</a:t>
          </a:r>
          <a:endParaRPr lang="en-US" sz="12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667" y="1105891"/>
        <a:ext cx="8890066" cy="234156"/>
      </dsp:txXfrm>
    </dsp:sp>
    <dsp:sp modelId="{492B6087-2719-43B9-8DE1-774094521778}">
      <dsp:nvSpPr>
        <dsp:cNvPr id="0" name=""/>
        <dsp:cNvSpPr/>
      </dsp:nvSpPr>
      <dsp:spPr>
        <a:xfrm>
          <a:off x="0" y="1366074"/>
          <a:ext cx="8915400" cy="259490"/>
        </a:xfrm>
        <a:prstGeom prst="roundRect">
          <a:avLst/>
        </a:prstGeom>
        <a:gradFill rotWithShape="0">
          <a:gsLst>
            <a:gs pos="0">
              <a:schemeClr val="accent2">
                <a:hueOff val="296529"/>
                <a:satOff val="-6628"/>
                <a:lumOff val="-6274"/>
                <a:alphaOff val="0"/>
                <a:tint val="96000"/>
                <a:lumMod val="104000"/>
              </a:schemeClr>
            </a:gs>
            <a:gs pos="100000">
              <a:schemeClr val="accent2">
                <a:hueOff val="296529"/>
                <a:satOff val="-6628"/>
                <a:lumOff val="-627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1200" b="1" kern="1200" dirty="0">
              <a:latin typeface="Arial" panose="020B0604020202020204" pitchFamily="34" charset="0"/>
              <a:cs typeface="Arial" panose="020B0604020202020204" pitchFamily="34" charset="0"/>
            </a:rPr>
            <a:t>تاريخ فتح الدعوى وغلقها</a:t>
          </a:r>
          <a:endParaRPr lang="en-US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667" y="1378741"/>
        <a:ext cx="8890066" cy="234156"/>
      </dsp:txXfrm>
    </dsp:sp>
    <dsp:sp modelId="{484986A2-756F-4CE8-AF1C-75E01B6EBEDC}">
      <dsp:nvSpPr>
        <dsp:cNvPr id="0" name=""/>
        <dsp:cNvSpPr/>
      </dsp:nvSpPr>
      <dsp:spPr>
        <a:xfrm>
          <a:off x="0" y="1638924"/>
          <a:ext cx="8915400" cy="259490"/>
        </a:xfrm>
        <a:prstGeom prst="roundRect">
          <a:avLst/>
        </a:prstGeom>
        <a:gradFill rotWithShape="0">
          <a:gsLst>
            <a:gs pos="0">
              <a:schemeClr val="accent2">
                <a:hueOff val="355834"/>
                <a:satOff val="-7953"/>
                <a:lumOff val="-7529"/>
                <a:alphaOff val="0"/>
                <a:tint val="96000"/>
                <a:lumMod val="104000"/>
              </a:schemeClr>
            </a:gs>
            <a:gs pos="100000">
              <a:schemeClr val="accent2">
                <a:hueOff val="355834"/>
                <a:satOff val="-7953"/>
                <a:lumOff val="-7529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1200" b="1" kern="1200">
              <a:latin typeface="Arial" panose="020B0604020202020204" pitchFamily="34" charset="0"/>
              <a:cs typeface="Arial" panose="020B0604020202020204" pitchFamily="34" charset="0"/>
            </a:rPr>
            <a:t>اسم المكلف</a:t>
          </a:r>
          <a:endParaRPr lang="en-US" sz="12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667" y="1651591"/>
        <a:ext cx="8890066" cy="234156"/>
      </dsp:txXfrm>
    </dsp:sp>
    <dsp:sp modelId="{AE8C3C04-B3B3-4C99-BCF5-F7791188F190}">
      <dsp:nvSpPr>
        <dsp:cNvPr id="0" name=""/>
        <dsp:cNvSpPr/>
      </dsp:nvSpPr>
      <dsp:spPr>
        <a:xfrm>
          <a:off x="0" y="1911773"/>
          <a:ext cx="8915400" cy="259490"/>
        </a:xfrm>
        <a:prstGeom prst="roundRect">
          <a:avLst/>
        </a:prstGeom>
        <a:gradFill rotWithShape="0">
          <a:gsLst>
            <a:gs pos="0">
              <a:schemeClr val="accent2">
                <a:hueOff val="415140"/>
                <a:satOff val="-9279"/>
                <a:lumOff val="-8784"/>
                <a:alphaOff val="0"/>
                <a:tint val="96000"/>
                <a:lumMod val="104000"/>
              </a:schemeClr>
            </a:gs>
            <a:gs pos="100000">
              <a:schemeClr val="accent2">
                <a:hueOff val="415140"/>
                <a:satOff val="-9279"/>
                <a:lumOff val="-878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1200" b="1" kern="1200" dirty="0">
              <a:latin typeface="Arial" panose="020B0604020202020204" pitchFamily="34" charset="0"/>
              <a:cs typeface="Arial" panose="020B0604020202020204" pitchFamily="34" charset="0"/>
            </a:rPr>
            <a:t>اسم المحقق او الضابط</a:t>
          </a:r>
          <a:endParaRPr lang="en-US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667" y="1924440"/>
        <a:ext cx="8890066" cy="234156"/>
      </dsp:txXfrm>
    </dsp:sp>
    <dsp:sp modelId="{893DB31E-C610-4C01-A6D3-A8A0DEEABDC7}">
      <dsp:nvSpPr>
        <dsp:cNvPr id="0" name=""/>
        <dsp:cNvSpPr/>
      </dsp:nvSpPr>
      <dsp:spPr>
        <a:xfrm>
          <a:off x="0" y="2184623"/>
          <a:ext cx="8915400" cy="259490"/>
        </a:xfrm>
        <a:prstGeom prst="roundRect">
          <a:avLst/>
        </a:prstGeom>
        <a:gradFill rotWithShape="0">
          <a:gsLst>
            <a:gs pos="0">
              <a:schemeClr val="accent2">
                <a:hueOff val="474446"/>
                <a:satOff val="-10604"/>
                <a:lumOff val="-10039"/>
                <a:alphaOff val="0"/>
                <a:tint val="96000"/>
                <a:lumMod val="104000"/>
              </a:schemeClr>
            </a:gs>
            <a:gs pos="100000">
              <a:schemeClr val="accent2">
                <a:hueOff val="474446"/>
                <a:satOff val="-10604"/>
                <a:lumOff val="-10039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1200" b="1" kern="1200" dirty="0">
              <a:latin typeface="Arial" panose="020B0604020202020204" pitchFamily="34" charset="0"/>
              <a:cs typeface="Arial" panose="020B0604020202020204" pitchFamily="34" charset="0"/>
            </a:rPr>
            <a:t>اسم القاضي</a:t>
          </a:r>
          <a:endParaRPr lang="en-US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667" y="2197290"/>
        <a:ext cx="8890066" cy="234156"/>
      </dsp:txXfrm>
    </dsp:sp>
    <dsp:sp modelId="{FB276976-504B-48CA-A86D-B3308C201650}">
      <dsp:nvSpPr>
        <dsp:cNvPr id="0" name=""/>
        <dsp:cNvSpPr/>
      </dsp:nvSpPr>
      <dsp:spPr>
        <a:xfrm>
          <a:off x="0" y="2457472"/>
          <a:ext cx="8915400" cy="259490"/>
        </a:xfrm>
        <a:prstGeom prst="roundRect">
          <a:avLst/>
        </a:prstGeom>
        <a:gradFill rotWithShape="0">
          <a:gsLst>
            <a:gs pos="0">
              <a:schemeClr val="accent2">
                <a:hueOff val="533752"/>
                <a:satOff val="-11930"/>
                <a:lumOff val="-11294"/>
                <a:alphaOff val="0"/>
                <a:tint val="96000"/>
                <a:lumMod val="104000"/>
              </a:schemeClr>
            </a:gs>
            <a:gs pos="100000">
              <a:schemeClr val="accent2">
                <a:hueOff val="533752"/>
                <a:satOff val="-11930"/>
                <a:lumOff val="-1129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1200" b="1" kern="1200" dirty="0">
              <a:latin typeface="Arial" panose="020B0604020202020204" pitchFamily="34" charset="0"/>
              <a:cs typeface="Arial" panose="020B0604020202020204" pitchFamily="34" charset="0"/>
            </a:rPr>
            <a:t>اسم المحكمة</a:t>
          </a:r>
          <a:endParaRPr lang="en-US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667" y="2470139"/>
        <a:ext cx="8890066" cy="234156"/>
      </dsp:txXfrm>
    </dsp:sp>
    <dsp:sp modelId="{07E610A4-7B0E-4D00-81A6-C0444A27B788}">
      <dsp:nvSpPr>
        <dsp:cNvPr id="0" name=""/>
        <dsp:cNvSpPr/>
      </dsp:nvSpPr>
      <dsp:spPr>
        <a:xfrm>
          <a:off x="0" y="2730322"/>
          <a:ext cx="8915400" cy="259490"/>
        </a:xfrm>
        <a:prstGeom prst="roundRect">
          <a:avLst/>
        </a:prstGeom>
        <a:gradFill rotWithShape="0">
          <a:gsLst>
            <a:gs pos="0">
              <a:schemeClr val="accent2">
                <a:hueOff val="593057"/>
                <a:satOff val="-13255"/>
                <a:lumOff val="-12549"/>
                <a:alphaOff val="0"/>
                <a:tint val="96000"/>
                <a:lumMod val="104000"/>
              </a:schemeClr>
            </a:gs>
            <a:gs pos="100000">
              <a:schemeClr val="accent2">
                <a:hueOff val="593057"/>
                <a:satOff val="-13255"/>
                <a:lumOff val="-12549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1200" b="1" kern="1200">
              <a:latin typeface="Arial" panose="020B0604020202020204" pitchFamily="34" charset="0"/>
              <a:cs typeface="Arial" panose="020B0604020202020204" pitchFamily="34" charset="0"/>
            </a:rPr>
            <a:t>صفة الخصم</a:t>
          </a:r>
          <a:endParaRPr lang="en-US" sz="12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667" y="2742989"/>
        <a:ext cx="8890066" cy="234156"/>
      </dsp:txXfrm>
    </dsp:sp>
    <dsp:sp modelId="{DF5F1337-B721-4B73-AB75-3539E9207B5C}">
      <dsp:nvSpPr>
        <dsp:cNvPr id="0" name=""/>
        <dsp:cNvSpPr/>
      </dsp:nvSpPr>
      <dsp:spPr>
        <a:xfrm>
          <a:off x="0" y="3003171"/>
          <a:ext cx="8915400" cy="259490"/>
        </a:xfrm>
        <a:prstGeom prst="roundRect">
          <a:avLst/>
        </a:prstGeom>
        <a:gradFill rotWithShape="0">
          <a:gsLst>
            <a:gs pos="0">
              <a:schemeClr val="accent2">
                <a:hueOff val="652363"/>
                <a:satOff val="-14581"/>
                <a:lumOff val="-13804"/>
                <a:alphaOff val="0"/>
                <a:tint val="96000"/>
                <a:lumMod val="104000"/>
              </a:schemeClr>
            </a:gs>
            <a:gs pos="100000">
              <a:schemeClr val="accent2">
                <a:hueOff val="652363"/>
                <a:satOff val="-14581"/>
                <a:lumOff val="-1380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1200" b="1" kern="1200">
              <a:latin typeface="Arial" panose="020B0604020202020204" pitchFamily="34" charset="0"/>
              <a:cs typeface="Arial" panose="020B0604020202020204" pitchFamily="34" charset="0"/>
            </a:rPr>
            <a:t>صفة الشركة</a:t>
          </a:r>
          <a:endParaRPr lang="en-US" sz="12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667" y="3015838"/>
        <a:ext cx="8890066" cy="234156"/>
      </dsp:txXfrm>
    </dsp:sp>
    <dsp:sp modelId="{6814ECAA-7BE3-4DA8-A3DE-66EF4622DC99}">
      <dsp:nvSpPr>
        <dsp:cNvPr id="0" name=""/>
        <dsp:cNvSpPr/>
      </dsp:nvSpPr>
      <dsp:spPr>
        <a:xfrm>
          <a:off x="0" y="3276021"/>
          <a:ext cx="8915400" cy="259490"/>
        </a:xfrm>
        <a:prstGeom prst="roundRect">
          <a:avLst/>
        </a:prstGeom>
        <a:gradFill rotWithShape="0">
          <a:gsLst>
            <a:gs pos="0">
              <a:schemeClr val="accent2">
                <a:hueOff val="711669"/>
                <a:satOff val="-15906"/>
                <a:lumOff val="-15058"/>
                <a:alphaOff val="0"/>
                <a:tint val="96000"/>
                <a:lumMod val="104000"/>
              </a:schemeClr>
            </a:gs>
            <a:gs pos="100000">
              <a:schemeClr val="accent2">
                <a:hueOff val="711669"/>
                <a:satOff val="-15906"/>
                <a:lumOff val="-1505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1200" b="1" kern="1200" dirty="0">
              <a:latin typeface="Arial" panose="020B0604020202020204" pitchFamily="34" charset="0"/>
              <a:cs typeface="Arial" panose="020B0604020202020204" pitchFamily="34" charset="0"/>
            </a:rPr>
            <a:t>امكانية اضافة مهمه داخل الدعوى</a:t>
          </a:r>
          <a:endParaRPr lang="en-US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667" y="3288688"/>
        <a:ext cx="8890066" cy="234156"/>
      </dsp:txXfrm>
    </dsp:sp>
    <dsp:sp modelId="{1F2309DB-6807-492D-A10F-77965745CCBA}">
      <dsp:nvSpPr>
        <dsp:cNvPr id="0" name=""/>
        <dsp:cNvSpPr/>
      </dsp:nvSpPr>
      <dsp:spPr>
        <a:xfrm>
          <a:off x="0" y="3548871"/>
          <a:ext cx="8915400" cy="259490"/>
        </a:xfrm>
        <a:prstGeom prst="roundRect">
          <a:avLst/>
        </a:prstGeom>
        <a:gradFill rotWithShape="0">
          <a:gsLst>
            <a:gs pos="0">
              <a:schemeClr val="accent2">
                <a:hueOff val="770974"/>
                <a:satOff val="-17232"/>
                <a:lumOff val="-16313"/>
                <a:alphaOff val="0"/>
                <a:tint val="96000"/>
                <a:lumMod val="104000"/>
              </a:schemeClr>
            </a:gs>
            <a:gs pos="100000">
              <a:schemeClr val="accent2">
                <a:hueOff val="770974"/>
                <a:satOff val="-17232"/>
                <a:lumOff val="-1631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1200" b="1" kern="1200" dirty="0">
              <a:latin typeface="Arial" panose="020B0604020202020204" pitchFamily="34" charset="0"/>
              <a:cs typeface="Arial" panose="020B0604020202020204" pitchFamily="34" charset="0"/>
            </a:rPr>
            <a:t>امكانية اضافة مرافعة داخل الدعوى</a:t>
          </a:r>
          <a:endParaRPr lang="en-US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667" y="3561538"/>
        <a:ext cx="8890066" cy="234156"/>
      </dsp:txXfrm>
    </dsp:sp>
    <dsp:sp modelId="{087F8A26-CF7C-4FB8-A12F-F45D58705839}">
      <dsp:nvSpPr>
        <dsp:cNvPr id="0" name=""/>
        <dsp:cNvSpPr/>
      </dsp:nvSpPr>
      <dsp:spPr>
        <a:xfrm>
          <a:off x="0" y="3821720"/>
          <a:ext cx="8915400" cy="259490"/>
        </a:xfrm>
        <a:prstGeom prst="roundRect">
          <a:avLst/>
        </a:prstGeom>
        <a:gradFill rotWithShape="0">
          <a:gsLst>
            <a:gs pos="0">
              <a:schemeClr val="accent2">
                <a:hueOff val="830280"/>
                <a:satOff val="-18557"/>
                <a:lumOff val="-17568"/>
                <a:alphaOff val="0"/>
                <a:tint val="96000"/>
                <a:lumMod val="104000"/>
              </a:schemeClr>
            </a:gs>
            <a:gs pos="100000">
              <a:schemeClr val="accent2">
                <a:hueOff val="830280"/>
                <a:satOff val="-18557"/>
                <a:lumOff val="-1756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(Microsoft office , pictures extension</a:t>
          </a:r>
          <a:r>
            <a:rPr lang="ar-IQ" sz="1200" b="1" kern="1200" dirty="0">
              <a:latin typeface="Arial" panose="020B0604020202020204" pitchFamily="34" charset="0"/>
              <a:cs typeface="Arial" panose="020B0604020202020204" pitchFamily="34" charset="0"/>
            </a:rPr>
            <a:t>امكانية اضافة مرفقات (</a:t>
          </a:r>
          <a:endParaRPr lang="en-US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667" y="3834387"/>
        <a:ext cx="8890066" cy="234156"/>
      </dsp:txXfrm>
    </dsp:sp>
    <dsp:sp modelId="{1E6A442A-9EFD-4783-82B3-663AAE57B12E}">
      <dsp:nvSpPr>
        <dsp:cNvPr id="0" name=""/>
        <dsp:cNvSpPr/>
      </dsp:nvSpPr>
      <dsp:spPr>
        <a:xfrm>
          <a:off x="0" y="4094570"/>
          <a:ext cx="8915400" cy="259490"/>
        </a:xfrm>
        <a:prstGeom prst="roundRect">
          <a:avLst/>
        </a:prstGeom>
        <a:gradFill rotWithShape="0">
          <a:gsLst>
            <a:gs pos="0">
              <a:schemeClr val="accent2">
                <a:hueOff val="889586"/>
                <a:satOff val="-19883"/>
                <a:lumOff val="-18823"/>
                <a:alphaOff val="0"/>
                <a:tint val="96000"/>
                <a:lumMod val="104000"/>
              </a:schemeClr>
            </a:gs>
            <a:gs pos="100000">
              <a:schemeClr val="accent2">
                <a:hueOff val="889586"/>
                <a:satOff val="-19883"/>
                <a:lumOff val="-1882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1200" b="1" kern="1200" dirty="0">
              <a:latin typeface="Arial" panose="020B0604020202020204" pitchFamily="34" charset="0"/>
              <a:cs typeface="Arial" panose="020B0604020202020204" pitchFamily="34" charset="0"/>
            </a:rPr>
            <a:t>امكانية اضافة ملاحظة والرد على الملاحظه مع اظهار الطابع الزمني</a:t>
          </a: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ar-IQ" sz="1200" b="1" kern="1200" dirty="0">
              <a:latin typeface="Arial" panose="020B0604020202020204" pitchFamily="34" charset="0"/>
              <a:cs typeface="Arial" panose="020B0604020202020204" pitchFamily="34" charset="0"/>
            </a:rPr>
            <a:t> واظهار اسم صاحب التعليق والرد</a:t>
          </a:r>
          <a:endParaRPr lang="en-US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667" y="4107237"/>
        <a:ext cx="8890066" cy="2341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4C1C8-07F5-43CD-B77D-E543264527F8}">
      <dsp:nvSpPr>
        <dsp:cNvPr id="0" name=""/>
        <dsp:cNvSpPr/>
      </dsp:nvSpPr>
      <dsp:spPr>
        <a:xfrm rot="10800000">
          <a:off x="1600699" y="1030"/>
          <a:ext cx="5928741" cy="42947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9388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1900" kern="1200" dirty="0"/>
            <a:t>رقم الدعوى</a:t>
          </a:r>
          <a:endParaRPr lang="en-US" sz="1900" kern="1200" dirty="0"/>
        </a:p>
      </dsp:txBody>
      <dsp:txXfrm rot="10800000">
        <a:off x="1708068" y="1030"/>
        <a:ext cx="5821372" cy="429478"/>
      </dsp:txXfrm>
    </dsp:sp>
    <dsp:sp modelId="{6061BA1B-5A90-4AA5-B6C4-FC58C97377EE}">
      <dsp:nvSpPr>
        <dsp:cNvPr id="0" name=""/>
        <dsp:cNvSpPr/>
      </dsp:nvSpPr>
      <dsp:spPr>
        <a:xfrm>
          <a:off x="1385959" y="1030"/>
          <a:ext cx="429478" cy="429478"/>
        </a:xfrm>
        <a:prstGeom prst="ellipse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BD1872CD-651B-44A7-8DE6-5A309E36B404}">
      <dsp:nvSpPr>
        <dsp:cNvPr id="0" name=""/>
        <dsp:cNvSpPr/>
      </dsp:nvSpPr>
      <dsp:spPr>
        <a:xfrm rot="10800000">
          <a:off x="1600699" y="558711"/>
          <a:ext cx="5928741" cy="42947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9388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1900" kern="1200" dirty="0"/>
            <a:t>عنوان الدعوى</a:t>
          </a:r>
          <a:endParaRPr lang="en-US" sz="1900" kern="1200" dirty="0"/>
        </a:p>
      </dsp:txBody>
      <dsp:txXfrm rot="10800000">
        <a:off x="1708068" y="558711"/>
        <a:ext cx="5821372" cy="429478"/>
      </dsp:txXfrm>
    </dsp:sp>
    <dsp:sp modelId="{E3E573F5-1A79-4845-89B0-E88ED113AA99}">
      <dsp:nvSpPr>
        <dsp:cNvPr id="0" name=""/>
        <dsp:cNvSpPr/>
      </dsp:nvSpPr>
      <dsp:spPr>
        <a:xfrm>
          <a:off x="1385959" y="558711"/>
          <a:ext cx="429478" cy="429478"/>
        </a:xfrm>
        <a:prstGeom prst="ellipse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E08CC94-2CDF-4AF3-AF0F-073806238F67}">
      <dsp:nvSpPr>
        <dsp:cNvPr id="0" name=""/>
        <dsp:cNvSpPr/>
      </dsp:nvSpPr>
      <dsp:spPr>
        <a:xfrm rot="10800000">
          <a:off x="1600699" y="1116391"/>
          <a:ext cx="5928741" cy="42947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9388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1900" kern="1200" dirty="0"/>
            <a:t>اسم المكلف</a:t>
          </a:r>
          <a:endParaRPr lang="en-US" sz="1900" kern="1200" dirty="0"/>
        </a:p>
      </dsp:txBody>
      <dsp:txXfrm rot="10800000">
        <a:off x="1708068" y="1116391"/>
        <a:ext cx="5821372" cy="429478"/>
      </dsp:txXfrm>
    </dsp:sp>
    <dsp:sp modelId="{74170AE8-4511-48B4-A3B6-BB4B453FA1FE}">
      <dsp:nvSpPr>
        <dsp:cNvPr id="0" name=""/>
        <dsp:cNvSpPr/>
      </dsp:nvSpPr>
      <dsp:spPr>
        <a:xfrm>
          <a:off x="1385959" y="1116391"/>
          <a:ext cx="429478" cy="429478"/>
        </a:xfrm>
        <a:prstGeom prst="ellipse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10E013B-0F96-47C1-A699-8D86BE7E3CB8}">
      <dsp:nvSpPr>
        <dsp:cNvPr id="0" name=""/>
        <dsp:cNvSpPr/>
      </dsp:nvSpPr>
      <dsp:spPr>
        <a:xfrm rot="10800000">
          <a:off x="1600699" y="1674071"/>
          <a:ext cx="5928741" cy="42947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9388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1900" kern="1200" dirty="0"/>
            <a:t>مرحلة الدعوى</a:t>
          </a:r>
          <a:endParaRPr lang="en-US" sz="1900" kern="1200" dirty="0"/>
        </a:p>
      </dsp:txBody>
      <dsp:txXfrm rot="10800000">
        <a:off x="1708068" y="1674071"/>
        <a:ext cx="5821372" cy="429478"/>
      </dsp:txXfrm>
    </dsp:sp>
    <dsp:sp modelId="{DD35736B-258C-4B8A-8811-5F8AD6C3A2FB}">
      <dsp:nvSpPr>
        <dsp:cNvPr id="0" name=""/>
        <dsp:cNvSpPr/>
      </dsp:nvSpPr>
      <dsp:spPr>
        <a:xfrm>
          <a:off x="1385959" y="1674071"/>
          <a:ext cx="429478" cy="429478"/>
        </a:xfrm>
        <a:prstGeom prst="ellipse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F18DBF6D-C005-478D-A866-1FCB67C3313D}">
      <dsp:nvSpPr>
        <dsp:cNvPr id="0" name=""/>
        <dsp:cNvSpPr/>
      </dsp:nvSpPr>
      <dsp:spPr>
        <a:xfrm rot="10800000">
          <a:off x="1600699" y="2231752"/>
          <a:ext cx="5928741" cy="42947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9388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1900" kern="1200" dirty="0"/>
            <a:t>اسم الخصم</a:t>
          </a:r>
          <a:endParaRPr lang="en-US" sz="1900" kern="1200" dirty="0"/>
        </a:p>
      </dsp:txBody>
      <dsp:txXfrm rot="10800000">
        <a:off x="1708068" y="2231752"/>
        <a:ext cx="5821372" cy="429478"/>
      </dsp:txXfrm>
    </dsp:sp>
    <dsp:sp modelId="{EF511A92-F66B-472B-A6FB-3F3108E55289}">
      <dsp:nvSpPr>
        <dsp:cNvPr id="0" name=""/>
        <dsp:cNvSpPr/>
      </dsp:nvSpPr>
      <dsp:spPr>
        <a:xfrm>
          <a:off x="1385959" y="2231752"/>
          <a:ext cx="429478" cy="429478"/>
        </a:xfrm>
        <a:prstGeom prst="ellipse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858CA98-FDA8-4952-A98A-2DBE03EE2E92}">
      <dsp:nvSpPr>
        <dsp:cNvPr id="0" name=""/>
        <dsp:cNvSpPr/>
      </dsp:nvSpPr>
      <dsp:spPr>
        <a:xfrm rot="10800000">
          <a:off x="1600699" y="2789432"/>
          <a:ext cx="5928741" cy="42947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9388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1900" kern="1200" dirty="0"/>
            <a:t>تاريخ فتح الدعوى وغلقها</a:t>
          </a:r>
          <a:endParaRPr lang="en-US" sz="1900" kern="1200" dirty="0"/>
        </a:p>
      </dsp:txBody>
      <dsp:txXfrm rot="10800000">
        <a:off x="1708068" y="2789432"/>
        <a:ext cx="5821372" cy="429478"/>
      </dsp:txXfrm>
    </dsp:sp>
    <dsp:sp modelId="{D37B3E1B-70E8-42EE-96DA-9B870C89BDC8}">
      <dsp:nvSpPr>
        <dsp:cNvPr id="0" name=""/>
        <dsp:cNvSpPr/>
      </dsp:nvSpPr>
      <dsp:spPr>
        <a:xfrm>
          <a:off x="1385959" y="2789432"/>
          <a:ext cx="429478" cy="429478"/>
        </a:xfrm>
        <a:prstGeom prst="ellipse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A1930EA-699F-43F1-8C4A-2C732515BCA1}">
      <dsp:nvSpPr>
        <dsp:cNvPr id="0" name=""/>
        <dsp:cNvSpPr/>
      </dsp:nvSpPr>
      <dsp:spPr>
        <a:xfrm rot="10800000">
          <a:off x="1600699" y="3347113"/>
          <a:ext cx="5928741" cy="42947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9388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1900" kern="1200" dirty="0"/>
            <a:t>اولوية الدعوى</a:t>
          </a:r>
          <a:endParaRPr lang="en-US" sz="1900" kern="1200" dirty="0"/>
        </a:p>
      </dsp:txBody>
      <dsp:txXfrm rot="10800000">
        <a:off x="1708068" y="3347113"/>
        <a:ext cx="5821372" cy="429478"/>
      </dsp:txXfrm>
    </dsp:sp>
    <dsp:sp modelId="{DA754585-00BB-4B9E-BD92-0072F27F3E39}">
      <dsp:nvSpPr>
        <dsp:cNvPr id="0" name=""/>
        <dsp:cNvSpPr/>
      </dsp:nvSpPr>
      <dsp:spPr>
        <a:xfrm>
          <a:off x="1385959" y="3347113"/>
          <a:ext cx="429478" cy="429478"/>
        </a:xfrm>
        <a:prstGeom prst="ellipse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F02DFD-B879-4133-AD84-AE324E882404}">
      <dsp:nvSpPr>
        <dsp:cNvPr id="0" name=""/>
        <dsp:cNvSpPr/>
      </dsp:nvSpPr>
      <dsp:spPr>
        <a:xfrm rot="10800000">
          <a:off x="1600699" y="1030"/>
          <a:ext cx="5928741" cy="42947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938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1600" kern="1200" dirty="0">
              <a:latin typeface="Arial" panose="020B0604020202020204" pitchFamily="34" charset="0"/>
              <a:cs typeface="Arial" panose="020B0604020202020204" pitchFamily="34" charset="0"/>
            </a:rPr>
            <a:t>اسم المهمة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708068" y="1030"/>
        <a:ext cx="5821372" cy="429478"/>
      </dsp:txXfrm>
    </dsp:sp>
    <dsp:sp modelId="{897D5964-C170-4F2F-ABC6-314CA30FA2E1}">
      <dsp:nvSpPr>
        <dsp:cNvPr id="0" name=""/>
        <dsp:cNvSpPr/>
      </dsp:nvSpPr>
      <dsp:spPr>
        <a:xfrm>
          <a:off x="1385959" y="1030"/>
          <a:ext cx="429478" cy="429478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C57CFCC-EA1D-4339-9B39-F745419270FC}">
      <dsp:nvSpPr>
        <dsp:cNvPr id="0" name=""/>
        <dsp:cNvSpPr/>
      </dsp:nvSpPr>
      <dsp:spPr>
        <a:xfrm rot="10800000">
          <a:off x="1600699" y="558711"/>
          <a:ext cx="5928741" cy="42947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938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1600" kern="1200" dirty="0">
              <a:latin typeface="Arial" panose="020B0604020202020204" pitchFamily="34" charset="0"/>
              <a:cs typeface="Arial" panose="020B0604020202020204" pitchFamily="34" charset="0"/>
            </a:rPr>
            <a:t>تفاصيل المهمة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708068" y="558711"/>
        <a:ext cx="5821372" cy="429478"/>
      </dsp:txXfrm>
    </dsp:sp>
    <dsp:sp modelId="{FAD4CE4C-DA64-4610-875E-4DBC49E1D0F5}">
      <dsp:nvSpPr>
        <dsp:cNvPr id="0" name=""/>
        <dsp:cNvSpPr/>
      </dsp:nvSpPr>
      <dsp:spPr>
        <a:xfrm>
          <a:off x="1385959" y="558711"/>
          <a:ext cx="429478" cy="429478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CD5D2C9-E847-4CDB-A81D-0D13FCE08F4D}">
      <dsp:nvSpPr>
        <dsp:cNvPr id="0" name=""/>
        <dsp:cNvSpPr/>
      </dsp:nvSpPr>
      <dsp:spPr>
        <a:xfrm rot="10800000">
          <a:off x="1600699" y="1116391"/>
          <a:ext cx="5928741" cy="42947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938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1600" kern="1200" dirty="0">
              <a:latin typeface="Arial" panose="020B0604020202020204" pitchFamily="34" charset="0"/>
              <a:cs typeface="Arial" panose="020B0604020202020204" pitchFamily="34" charset="0"/>
            </a:rPr>
            <a:t>تاريخ انجاز المهمة (تحدد من قبل الشخص الذي انشئ المهمة)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708068" y="1116391"/>
        <a:ext cx="5821372" cy="429478"/>
      </dsp:txXfrm>
    </dsp:sp>
    <dsp:sp modelId="{6224BFAF-0244-4804-B9CC-780D235146EC}">
      <dsp:nvSpPr>
        <dsp:cNvPr id="0" name=""/>
        <dsp:cNvSpPr/>
      </dsp:nvSpPr>
      <dsp:spPr>
        <a:xfrm>
          <a:off x="1385959" y="1116391"/>
          <a:ext cx="429478" cy="429478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0EAAA6F-4C61-46F1-9180-EC19FDC36B99}">
      <dsp:nvSpPr>
        <dsp:cNvPr id="0" name=""/>
        <dsp:cNvSpPr/>
      </dsp:nvSpPr>
      <dsp:spPr>
        <a:xfrm rot="10800000">
          <a:off x="1600699" y="1674071"/>
          <a:ext cx="5928741" cy="42947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938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1600" kern="1200" dirty="0">
              <a:latin typeface="Arial" panose="020B0604020202020204" pitchFamily="34" charset="0"/>
              <a:cs typeface="Arial" panose="020B0604020202020204" pitchFamily="34" charset="0"/>
            </a:rPr>
            <a:t>اسم الدعوى (موجوده في النظام مسبقاً)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708068" y="1674071"/>
        <a:ext cx="5821372" cy="429478"/>
      </dsp:txXfrm>
    </dsp:sp>
    <dsp:sp modelId="{74C10C72-12C4-4E40-85CE-348BCEDDC672}">
      <dsp:nvSpPr>
        <dsp:cNvPr id="0" name=""/>
        <dsp:cNvSpPr/>
      </dsp:nvSpPr>
      <dsp:spPr>
        <a:xfrm>
          <a:off x="1385959" y="1674071"/>
          <a:ext cx="429478" cy="429478"/>
        </a:xfrm>
        <a:prstGeom prst="ellipse">
          <a:avLst/>
        </a:prstGeom>
        <a:solidFill>
          <a:srgbClr val="2E5369">
            <a:lumMod val="60000"/>
            <a:lumOff val="40000"/>
          </a:srgb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D468C73-7DF0-4C08-A960-CCDA161C548F}">
      <dsp:nvSpPr>
        <dsp:cNvPr id="0" name=""/>
        <dsp:cNvSpPr/>
      </dsp:nvSpPr>
      <dsp:spPr>
        <a:xfrm rot="10800000">
          <a:off x="1600699" y="2231752"/>
          <a:ext cx="5928741" cy="42947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938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1600" kern="1200" dirty="0">
              <a:latin typeface="Arial" panose="020B0604020202020204" pitchFamily="34" charset="0"/>
              <a:cs typeface="Arial" panose="020B0604020202020204" pitchFamily="34" charset="0"/>
            </a:rPr>
            <a:t>اسم المكلف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708068" y="2231752"/>
        <a:ext cx="5821372" cy="429478"/>
      </dsp:txXfrm>
    </dsp:sp>
    <dsp:sp modelId="{DD2765AB-829E-4FE4-8A0E-FB00351A982B}">
      <dsp:nvSpPr>
        <dsp:cNvPr id="0" name=""/>
        <dsp:cNvSpPr/>
      </dsp:nvSpPr>
      <dsp:spPr>
        <a:xfrm>
          <a:off x="1385959" y="2231752"/>
          <a:ext cx="429478" cy="429478"/>
        </a:xfrm>
        <a:prstGeom prst="ellipse">
          <a:avLst/>
        </a:prstGeom>
        <a:solidFill>
          <a:srgbClr val="2E5369">
            <a:lumMod val="60000"/>
            <a:lumOff val="40000"/>
          </a:srgb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49FD462-A738-4700-B101-E6CC4931262B}">
      <dsp:nvSpPr>
        <dsp:cNvPr id="0" name=""/>
        <dsp:cNvSpPr/>
      </dsp:nvSpPr>
      <dsp:spPr>
        <a:xfrm rot="10800000">
          <a:off x="1600699" y="2789432"/>
          <a:ext cx="5928741" cy="42947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938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1600" kern="1200" dirty="0">
              <a:latin typeface="Arial" panose="020B0604020202020204" pitchFamily="34" charset="0"/>
              <a:cs typeface="Arial" panose="020B0604020202020204" pitchFamily="34" charset="0"/>
            </a:rPr>
            <a:t>امكانية التعليق على المهمة مع تاريخ التعليق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708068" y="2789432"/>
        <a:ext cx="5821372" cy="429478"/>
      </dsp:txXfrm>
    </dsp:sp>
    <dsp:sp modelId="{0DA99977-EDD7-40B1-AA05-8A85E411B6B4}">
      <dsp:nvSpPr>
        <dsp:cNvPr id="0" name=""/>
        <dsp:cNvSpPr/>
      </dsp:nvSpPr>
      <dsp:spPr>
        <a:xfrm>
          <a:off x="1385959" y="2789432"/>
          <a:ext cx="429478" cy="429478"/>
        </a:xfrm>
        <a:prstGeom prst="ellipse">
          <a:avLst/>
        </a:prstGeom>
        <a:solidFill>
          <a:srgbClr val="2E5369">
            <a:lumMod val="60000"/>
            <a:lumOff val="40000"/>
          </a:srgb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EC00E61B-2173-4F5E-9936-384045028C61}">
      <dsp:nvSpPr>
        <dsp:cNvPr id="0" name=""/>
        <dsp:cNvSpPr/>
      </dsp:nvSpPr>
      <dsp:spPr>
        <a:xfrm rot="10800000">
          <a:off x="1600699" y="3347113"/>
          <a:ext cx="5928741" cy="42947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9388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1400" kern="1200" dirty="0">
              <a:latin typeface="Arial" panose="020B0604020202020204" pitchFamily="34" charset="0"/>
              <a:cs typeface="Arial" panose="020B0604020202020204" pitchFamily="34" charset="0"/>
            </a:rPr>
            <a:t>كما يمكن اضافة المهمة </a:t>
          </a:r>
          <a:r>
            <a:rPr lang="ar-IQ" sz="1800" kern="1200" dirty="0">
              <a:latin typeface="Arial" panose="020B0604020202020204" pitchFamily="34" charset="0"/>
              <a:cs typeface="Arial" panose="020B0604020202020204" pitchFamily="34" charset="0"/>
            </a:rPr>
            <a:t>بشكل</a:t>
          </a:r>
          <a:r>
            <a:rPr lang="ar-IQ" sz="1400" kern="1200" dirty="0">
              <a:latin typeface="Arial" panose="020B0604020202020204" pitchFamily="34" charset="0"/>
              <a:cs typeface="Arial" panose="020B0604020202020204" pitchFamily="34" charset="0"/>
            </a:rPr>
            <a:t> منفصل او من داخل الدعوى (اذا كانت المهمة متعلقة بدعوى معينة)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708068" y="3347113"/>
        <a:ext cx="5821372" cy="429478"/>
      </dsp:txXfrm>
    </dsp:sp>
    <dsp:sp modelId="{E352F440-D787-4288-B06A-99AB9E4B6490}">
      <dsp:nvSpPr>
        <dsp:cNvPr id="0" name=""/>
        <dsp:cNvSpPr/>
      </dsp:nvSpPr>
      <dsp:spPr>
        <a:xfrm>
          <a:off x="1385959" y="3347113"/>
          <a:ext cx="429478" cy="429478"/>
        </a:xfrm>
        <a:prstGeom prst="ellipse">
          <a:avLst/>
        </a:prstGeom>
        <a:solidFill>
          <a:srgbClr val="2E5369">
            <a:lumMod val="60000"/>
            <a:lumOff val="40000"/>
          </a:srgb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794C3-20F6-481A-A2F6-FFA2846D3383}">
      <dsp:nvSpPr>
        <dsp:cNvPr id="0" name=""/>
        <dsp:cNvSpPr/>
      </dsp:nvSpPr>
      <dsp:spPr>
        <a:xfrm rot="10800000">
          <a:off x="1645724" y="927"/>
          <a:ext cx="5928741" cy="609581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8809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اسم المحكمة</a:t>
          </a: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 rot="10800000">
        <a:off x="1798119" y="927"/>
        <a:ext cx="5776346" cy="609581"/>
      </dsp:txXfrm>
    </dsp:sp>
    <dsp:sp modelId="{5AD3CFFD-AFAA-48C7-9EC4-2D192FF641B3}">
      <dsp:nvSpPr>
        <dsp:cNvPr id="0" name=""/>
        <dsp:cNvSpPr/>
      </dsp:nvSpPr>
      <dsp:spPr>
        <a:xfrm>
          <a:off x="1340934" y="927"/>
          <a:ext cx="609581" cy="609581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8194670-594E-466E-8913-7DE5CE4BCA54}">
      <dsp:nvSpPr>
        <dsp:cNvPr id="0" name=""/>
        <dsp:cNvSpPr/>
      </dsp:nvSpPr>
      <dsp:spPr>
        <a:xfrm rot="10800000">
          <a:off x="1645724" y="792473"/>
          <a:ext cx="5928741" cy="609581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8809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اسم المكلف</a:t>
          </a: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 rot="10800000">
        <a:off x="1798119" y="792473"/>
        <a:ext cx="5776346" cy="609581"/>
      </dsp:txXfrm>
    </dsp:sp>
    <dsp:sp modelId="{914930E4-320C-42D0-B46C-F7E40A821B5F}">
      <dsp:nvSpPr>
        <dsp:cNvPr id="0" name=""/>
        <dsp:cNvSpPr/>
      </dsp:nvSpPr>
      <dsp:spPr>
        <a:xfrm>
          <a:off x="1340934" y="792473"/>
          <a:ext cx="609581" cy="609581"/>
        </a:xfrm>
        <a:prstGeom prst="ellipse">
          <a:avLst/>
        </a:prstGeom>
        <a:solidFill>
          <a:srgbClr val="265991">
            <a:lumMod val="75000"/>
          </a:srgb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FC276220-806F-479F-89E8-8DBCF2D640D2}">
      <dsp:nvSpPr>
        <dsp:cNvPr id="0" name=""/>
        <dsp:cNvSpPr/>
      </dsp:nvSpPr>
      <dsp:spPr>
        <a:xfrm rot="10800000">
          <a:off x="1645724" y="1584020"/>
          <a:ext cx="5928741" cy="609581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8809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تاريخ المرافعة</a:t>
          </a: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 rot="10800000">
        <a:off x="1798119" y="1584020"/>
        <a:ext cx="5776346" cy="609581"/>
      </dsp:txXfrm>
    </dsp:sp>
    <dsp:sp modelId="{093E5A90-1460-48DA-ABCE-17484A88677F}">
      <dsp:nvSpPr>
        <dsp:cNvPr id="0" name=""/>
        <dsp:cNvSpPr/>
      </dsp:nvSpPr>
      <dsp:spPr>
        <a:xfrm>
          <a:off x="1340934" y="1584020"/>
          <a:ext cx="609581" cy="609581"/>
        </a:xfrm>
        <a:prstGeom prst="ellipse">
          <a:avLst/>
        </a:prstGeom>
        <a:solidFill>
          <a:srgbClr val="265991">
            <a:lumMod val="75000"/>
          </a:srgb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EA458EC9-E1DC-40C9-8E81-C22A7D0BE0A8}">
      <dsp:nvSpPr>
        <dsp:cNvPr id="0" name=""/>
        <dsp:cNvSpPr/>
      </dsp:nvSpPr>
      <dsp:spPr>
        <a:xfrm rot="10800000">
          <a:off x="1645724" y="2375566"/>
          <a:ext cx="5928741" cy="609581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8809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ملاحظات حول المرافعة</a:t>
          </a: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 rot="10800000">
        <a:off x="1798119" y="2375566"/>
        <a:ext cx="5776346" cy="609581"/>
      </dsp:txXfrm>
    </dsp:sp>
    <dsp:sp modelId="{6BE7478A-28EB-4BCB-8169-40A581677352}">
      <dsp:nvSpPr>
        <dsp:cNvPr id="0" name=""/>
        <dsp:cNvSpPr/>
      </dsp:nvSpPr>
      <dsp:spPr>
        <a:xfrm>
          <a:off x="1340934" y="2375566"/>
          <a:ext cx="609581" cy="609581"/>
        </a:xfrm>
        <a:prstGeom prst="ellipse">
          <a:avLst/>
        </a:prstGeom>
        <a:solidFill>
          <a:srgbClr val="265991">
            <a:lumMod val="75000"/>
          </a:srgb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CB49969-1F9C-4B7E-AA17-BC6408217EAD}">
      <dsp:nvSpPr>
        <dsp:cNvPr id="0" name=""/>
        <dsp:cNvSpPr/>
      </dsp:nvSpPr>
      <dsp:spPr>
        <a:xfrm rot="10800000">
          <a:off x="1645724" y="3167113"/>
          <a:ext cx="5928741" cy="609581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8809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اضافة حقل عنوان الدعوى (اختياري) ليتم تضمين المرافعة مع الدعوى</a:t>
          </a: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 rot="10800000">
        <a:off x="1798119" y="3167113"/>
        <a:ext cx="5776346" cy="609581"/>
      </dsp:txXfrm>
    </dsp:sp>
    <dsp:sp modelId="{99BFCB1E-CD79-4E18-9C21-A08D845D8F20}">
      <dsp:nvSpPr>
        <dsp:cNvPr id="0" name=""/>
        <dsp:cNvSpPr/>
      </dsp:nvSpPr>
      <dsp:spPr>
        <a:xfrm>
          <a:off x="1340934" y="3167113"/>
          <a:ext cx="609581" cy="609581"/>
        </a:xfrm>
        <a:prstGeom prst="ellipse">
          <a:avLst/>
        </a:prstGeom>
        <a:solidFill>
          <a:srgbClr val="265991">
            <a:lumMod val="75000"/>
          </a:srgb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764B1-C84D-40F1-A442-38A0AF924349}">
      <dsp:nvSpPr>
        <dsp:cNvPr id="0" name=""/>
        <dsp:cNvSpPr/>
      </dsp:nvSpPr>
      <dsp:spPr>
        <a:xfrm rot="10800000">
          <a:off x="1891394" y="301"/>
          <a:ext cx="5926271" cy="159474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3240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2800" kern="1200" dirty="0">
              <a:latin typeface="Arial" panose="020B0604020202020204" pitchFamily="34" charset="0"/>
              <a:cs typeface="Arial" panose="020B0604020202020204" pitchFamily="34" charset="0"/>
            </a:rPr>
            <a:t>اضافة نسخ من العقود لامكانية اعادة سحب العقد عند الحاجة اليه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2290081" y="301"/>
        <a:ext cx="5527584" cy="1594748"/>
      </dsp:txXfrm>
    </dsp:sp>
    <dsp:sp modelId="{3F12A73D-AB95-4582-849F-990621AF937F}">
      <dsp:nvSpPr>
        <dsp:cNvPr id="0" name=""/>
        <dsp:cNvSpPr/>
      </dsp:nvSpPr>
      <dsp:spPr>
        <a:xfrm>
          <a:off x="1094020" y="301"/>
          <a:ext cx="1594748" cy="1594748"/>
        </a:xfrm>
        <a:prstGeom prst="ellipse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6E2F77D-2D8A-4383-AA84-AAF1A58F8545}">
      <dsp:nvSpPr>
        <dsp:cNvPr id="0" name=""/>
        <dsp:cNvSpPr/>
      </dsp:nvSpPr>
      <dsp:spPr>
        <a:xfrm rot="10800000">
          <a:off x="1891394" y="2071094"/>
          <a:ext cx="5926271" cy="159474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3240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IQ" sz="2800" kern="1200" dirty="0">
              <a:latin typeface="Arial" panose="020B0604020202020204" pitchFamily="34" charset="0"/>
              <a:cs typeface="Arial" panose="020B0604020202020204" pitchFamily="34" charset="0"/>
            </a:rPr>
            <a:t>يتضمن اسم العقد ، ارفاق مستند العقد ( كل الصيغ)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2290081" y="2071094"/>
        <a:ext cx="5527584" cy="1594748"/>
      </dsp:txXfrm>
    </dsp:sp>
    <dsp:sp modelId="{4FB7AEF0-69EC-4FC4-AC5A-C270D1CBE69A}">
      <dsp:nvSpPr>
        <dsp:cNvPr id="0" name=""/>
        <dsp:cNvSpPr/>
      </dsp:nvSpPr>
      <dsp:spPr>
        <a:xfrm>
          <a:off x="1094020" y="2071094"/>
          <a:ext cx="1594748" cy="1594748"/>
        </a:xfrm>
        <a:prstGeom prst="ellipse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07-Nov-22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AB8E9-1D90-4B15-ADD4-4011B3505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8477" y="2967527"/>
            <a:ext cx="8915399" cy="2262781"/>
          </a:xfrm>
        </p:spPr>
        <p:txBody>
          <a:bodyPr>
            <a:normAutofit/>
          </a:bodyPr>
          <a:lstStyle/>
          <a:p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Legal Platform</a:t>
            </a:r>
          </a:p>
        </p:txBody>
      </p:sp>
    </p:spTree>
    <p:extLst>
      <p:ext uri="{BB962C8B-B14F-4D97-AF65-F5344CB8AC3E}">
        <p14:creationId xmlns:p14="http://schemas.microsoft.com/office/powerpoint/2010/main" val="605123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08-9CBF-488B-8649-2BC63397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IQ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متطلبات اخرى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E042-E6F8-488C-A2DE-C56042460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IQ" dirty="0">
                <a:latin typeface="Arial" panose="020B0604020202020204" pitchFamily="34" charset="0"/>
                <a:cs typeface="Arial" panose="020B0604020202020204" pitchFamily="34" charset="0"/>
              </a:rPr>
              <a:t>حالات الدعاوى تكون بألوان (</a:t>
            </a:r>
            <a:r>
              <a:rPr lang="ar-IQ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احمر- غلق </a:t>
            </a:r>
            <a:r>
              <a:rPr lang="ar-IQ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ar-IQ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مردودة – اصفر </a:t>
            </a:r>
            <a:r>
              <a:rPr lang="ar-IQ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ar-IQ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جاري العمل بها – اخضر </a:t>
            </a:r>
            <a:r>
              <a:rPr lang="ar-IQ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ar-IQ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قيد التمييز – ازرق</a:t>
            </a:r>
            <a:r>
              <a:rPr lang="ar-IQ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r" rtl="1"/>
            <a:r>
              <a:rPr lang="ar-IQ" dirty="0">
                <a:latin typeface="Arial" panose="020B0604020202020204" pitchFamily="34" charset="0"/>
                <a:cs typeface="Arial" panose="020B0604020202020204" pitchFamily="34" charset="0"/>
              </a:rPr>
              <a:t>المستندات يضاف اليها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ar-IQ" dirty="0">
                <a:latin typeface="Arial" panose="020B0604020202020204" pitchFamily="34" charset="0"/>
                <a:cs typeface="Arial" panose="020B0604020202020204" pitchFamily="34" charset="0"/>
              </a:rPr>
              <a:t>) بأكثر من شكل (الاسم ، التاريخ ، رقم الكتاب او رقم المستند).</a:t>
            </a:r>
          </a:p>
          <a:p>
            <a:pPr algn="r" rtl="1"/>
            <a:r>
              <a:rPr lang="ar-IQ" dirty="0">
                <a:latin typeface="Arial" panose="020B0604020202020204" pitchFamily="34" charset="0"/>
                <a:cs typeface="Arial" panose="020B0604020202020204" pitchFamily="34" charset="0"/>
              </a:rPr>
              <a:t>امكانية اضافة المستندات بشكل منفصل او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Folder</a:t>
            </a:r>
            <a:r>
              <a:rPr lang="ar-IQ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IQ" dirty="0">
                <a:latin typeface="Arial" panose="020B0604020202020204" pitchFamily="34" charset="0"/>
                <a:cs typeface="Arial" panose="020B0604020202020204" pitchFamily="34" charset="0"/>
              </a:rPr>
              <a:t>في حال حذف او تعديل او سحب وثيقة من البرنامج يتم ارسال اشعار الى الادمن او المدير.</a:t>
            </a:r>
            <a:endParaRPr lang="en-US" dirty="0"/>
          </a:p>
          <a:p>
            <a:pPr algn="r" rtl="1"/>
            <a:r>
              <a:rPr lang="ar-IQ" dirty="0">
                <a:latin typeface="Arial" panose="020B0604020202020204" pitchFamily="34" charset="0"/>
                <a:cs typeface="Arial" panose="020B0604020202020204" pitchFamily="34" charset="0"/>
              </a:rPr>
              <a:t>يحتوي على موعيد المهام والمرافعات السابقة والحالية والمستقبلية والتذكيرات (التذكيرات يضيفها المحامي ذاته او الادمن او المدير) وياتي بها اشعار قبل يوم من الموعد للتذكير.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348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AAAFA-39E3-4E8B-9CFA-F0B22F8A5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671" y="2967527"/>
            <a:ext cx="8915399" cy="2262781"/>
          </a:xfrm>
        </p:spPr>
        <p:txBody>
          <a:bodyPr>
            <a:normAutofit/>
          </a:bodyPr>
          <a:lstStyle/>
          <a:p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2457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A87F-9074-4B0F-A220-663B9DD6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IQ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يقسم البرنامج القانوني الى :-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98522-53FC-44C4-8EC8-AA2613760D5C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/>
          <a:lstStyle/>
          <a:p>
            <a:pPr marL="0" indent="0" algn="r" rtl="1">
              <a:buNone/>
            </a:pPr>
            <a:endParaRPr lang="ar-IQ" dirty="0"/>
          </a:p>
          <a:p>
            <a:pPr marL="0" indent="0" algn="r" rtl="1">
              <a:buNone/>
            </a:pPr>
            <a:endParaRPr lang="ar-IQ" dirty="0"/>
          </a:p>
          <a:p>
            <a:pPr marL="0" indent="0" algn="r" rtl="1">
              <a:buNone/>
            </a:pPr>
            <a:endParaRPr lang="ar-IQ" dirty="0"/>
          </a:p>
          <a:p>
            <a:pPr marL="0" indent="0" algn="r" rtl="1">
              <a:buNone/>
            </a:pPr>
            <a:endParaRPr lang="ar-IQ" dirty="0"/>
          </a:p>
          <a:p>
            <a:pPr marL="0" indent="0" algn="r" rtl="1">
              <a:buNone/>
            </a:pPr>
            <a:endParaRPr lang="ar-IQ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FECEAD4-9D28-4378-9420-FA23A9521729}"/>
              </a:ext>
            </a:extLst>
          </p:cNvPr>
          <p:cNvSpPr/>
          <p:nvPr/>
        </p:nvSpPr>
        <p:spPr>
          <a:xfrm>
            <a:off x="7698336" y="2758867"/>
            <a:ext cx="1572426" cy="41874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عنوان الدعوى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772E7EA-7800-48F4-B84F-DF4D8DA28A6D}"/>
              </a:ext>
            </a:extLst>
          </p:cNvPr>
          <p:cNvSpPr/>
          <p:nvPr/>
        </p:nvSpPr>
        <p:spPr>
          <a:xfrm>
            <a:off x="7698336" y="3215022"/>
            <a:ext cx="1572426" cy="41874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نوع الدعوى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C56016-6898-4D99-9980-89DCFB2BF61D}"/>
              </a:ext>
            </a:extLst>
          </p:cNvPr>
          <p:cNvSpPr/>
          <p:nvPr/>
        </p:nvSpPr>
        <p:spPr>
          <a:xfrm>
            <a:off x="4248684" y="3215022"/>
            <a:ext cx="1572426" cy="41874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اسم القاضي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D6054FF-58D6-4283-B87E-A6EEC5483841}"/>
              </a:ext>
            </a:extLst>
          </p:cNvPr>
          <p:cNvSpPr/>
          <p:nvPr/>
        </p:nvSpPr>
        <p:spPr>
          <a:xfrm>
            <a:off x="5973510" y="2758867"/>
            <a:ext cx="1572426" cy="41874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اسم المحكمة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15AC868-2C76-4675-9D62-20387EAF19F8}"/>
              </a:ext>
            </a:extLst>
          </p:cNvPr>
          <p:cNvSpPr/>
          <p:nvPr/>
        </p:nvSpPr>
        <p:spPr>
          <a:xfrm>
            <a:off x="7698336" y="3671177"/>
            <a:ext cx="1572426" cy="41874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اسم المحقق او الضابط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CFD3140-D4DC-4F80-BF43-2BD77119B61F}"/>
              </a:ext>
            </a:extLst>
          </p:cNvPr>
          <p:cNvSpPr/>
          <p:nvPr/>
        </p:nvSpPr>
        <p:spPr>
          <a:xfrm>
            <a:off x="4248684" y="3671177"/>
            <a:ext cx="1572426" cy="41874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مرحلة الدعوى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592FEEF-E082-483E-91E8-0FB02D5F4D7B}"/>
              </a:ext>
            </a:extLst>
          </p:cNvPr>
          <p:cNvSpPr/>
          <p:nvPr/>
        </p:nvSpPr>
        <p:spPr>
          <a:xfrm>
            <a:off x="4248684" y="4127332"/>
            <a:ext cx="1572426" cy="41874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تاريخ غلق الدعوى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3D20FEC-95A9-4AD1-82DB-0956249F5C0C}"/>
              </a:ext>
            </a:extLst>
          </p:cNvPr>
          <p:cNvSpPr/>
          <p:nvPr/>
        </p:nvSpPr>
        <p:spPr>
          <a:xfrm>
            <a:off x="7698336" y="4127332"/>
            <a:ext cx="1572426" cy="41874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تاريخ فتح الدعوى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80F82C-78BC-4015-8854-9D73509BEA82}"/>
              </a:ext>
            </a:extLst>
          </p:cNvPr>
          <p:cNvSpPr/>
          <p:nvPr/>
        </p:nvSpPr>
        <p:spPr>
          <a:xfrm>
            <a:off x="5973510" y="3215022"/>
            <a:ext cx="1572426" cy="133105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اولوية الدعوى</a:t>
            </a:r>
          </a:p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ar-IQ" sz="1400" dirty="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خطرة</a:t>
            </a:r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 ، </a:t>
            </a:r>
            <a:r>
              <a:rPr lang="ar-IQ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متوسطة</a:t>
            </a:r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 ، </a:t>
            </a:r>
            <a:r>
              <a:rPr lang="ar-IQ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حرجة</a:t>
            </a:r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...الخ)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CFDA6FC-DBE9-479E-B3CE-BD48F9B5592C}"/>
              </a:ext>
            </a:extLst>
          </p:cNvPr>
          <p:cNvSpPr/>
          <p:nvPr/>
        </p:nvSpPr>
        <p:spPr>
          <a:xfrm>
            <a:off x="4248684" y="4680494"/>
            <a:ext cx="1572426" cy="170321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صفة الخصم:</a:t>
            </a:r>
          </a:p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مدعي/مدعي عليه</a:t>
            </a:r>
          </a:p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مشتكي/مشكو منه</a:t>
            </a:r>
          </a:p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طرف ثالث</a:t>
            </a:r>
          </a:p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مستأنف/مستأنف منه</a:t>
            </a:r>
          </a:p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مميز/مميز عليه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3694D8D-DA47-449B-8B2F-6D63397A504E}"/>
              </a:ext>
            </a:extLst>
          </p:cNvPr>
          <p:cNvSpPr/>
          <p:nvPr/>
        </p:nvSpPr>
        <p:spPr>
          <a:xfrm>
            <a:off x="7698336" y="4675793"/>
            <a:ext cx="1572426" cy="170791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صفة الشركة:</a:t>
            </a:r>
          </a:p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مدعي/مدعي عليه</a:t>
            </a:r>
          </a:p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مشتكي/مشكو منه</a:t>
            </a:r>
          </a:p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طرف ثالث</a:t>
            </a:r>
          </a:p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مستأنف/مستأنف منه</a:t>
            </a:r>
          </a:p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مميز/مميز عليه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0238463-4D1D-45EB-9E87-9F23AED159CB}"/>
              </a:ext>
            </a:extLst>
          </p:cNvPr>
          <p:cNvSpPr/>
          <p:nvPr/>
        </p:nvSpPr>
        <p:spPr>
          <a:xfrm>
            <a:off x="4248684" y="2758867"/>
            <a:ext cx="1572426" cy="41874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رقم الدعوى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1889EB1-4A90-4A05-869D-7765CFEBD1C3}"/>
              </a:ext>
            </a:extLst>
          </p:cNvPr>
          <p:cNvSpPr/>
          <p:nvPr/>
        </p:nvSpPr>
        <p:spPr>
          <a:xfrm>
            <a:off x="5747046" y="1399569"/>
            <a:ext cx="2025354" cy="80382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IQ" b="1" dirty="0">
                <a:latin typeface="Arial" panose="020B0604020202020204" pitchFamily="34" charset="0"/>
                <a:cs typeface="Arial" panose="020B0604020202020204" pitchFamily="34" charset="0"/>
              </a:rPr>
              <a:t>دعاوى الشركة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72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98522-53FC-44C4-8EC8-AA2613760D5C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/>
          <a:lstStyle/>
          <a:p>
            <a:pPr marL="0" indent="0" algn="r" rtl="1">
              <a:buNone/>
            </a:pPr>
            <a:endParaRPr lang="ar-IQ" dirty="0"/>
          </a:p>
          <a:p>
            <a:pPr marL="0" indent="0" algn="r" rtl="1">
              <a:buNone/>
            </a:pPr>
            <a:endParaRPr lang="ar-IQ" dirty="0"/>
          </a:p>
          <a:p>
            <a:pPr marL="0" indent="0" algn="r" rtl="1">
              <a:buNone/>
            </a:pPr>
            <a:endParaRPr lang="ar-IQ" dirty="0"/>
          </a:p>
          <a:p>
            <a:pPr marL="0" indent="0" algn="r" rtl="1">
              <a:buNone/>
            </a:pPr>
            <a:endParaRPr lang="ar-IQ" dirty="0"/>
          </a:p>
          <a:p>
            <a:pPr marL="0" indent="0" algn="r" rtl="1">
              <a:buNone/>
            </a:pPr>
            <a:endParaRPr lang="ar-IQ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FECEAD4-9D28-4378-9420-FA23A9521729}"/>
              </a:ext>
            </a:extLst>
          </p:cNvPr>
          <p:cNvSpPr/>
          <p:nvPr/>
        </p:nvSpPr>
        <p:spPr>
          <a:xfrm>
            <a:off x="7545936" y="2133600"/>
            <a:ext cx="1572426" cy="41874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عنوان الدعوى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772E7EA-7800-48F4-B84F-DF4D8DA28A6D}"/>
              </a:ext>
            </a:extLst>
          </p:cNvPr>
          <p:cNvSpPr/>
          <p:nvPr/>
        </p:nvSpPr>
        <p:spPr>
          <a:xfrm>
            <a:off x="7545936" y="2606086"/>
            <a:ext cx="1572426" cy="41874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نوع الدعوى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C56016-6898-4D99-9980-89DCFB2BF61D}"/>
              </a:ext>
            </a:extLst>
          </p:cNvPr>
          <p:cNvSpPr/>
          <p:nvPr/>
        </p:nvSpPr>
        <p:spPr>
          <a:xfrm>
            <a:off x="4248684" y="2606086"/>
            <a:ext cx="1572426" cy="41874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اسم القاضي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D6054FF-58D6-4283-B87E-A6EEC5483841}"/>
              </a:ext>
            </a:extLst>
          </p:cNvPr>
          <p:cNvSpPr/>
          <p:nvPr/>
        </p:nvSpPr>
        <p:spPr>
          <a:xfrm>
            <a:off x="5899446" y="2133600"/>
            <a:ext cx="1572426" cy="41874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اسم المحكمة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15AC868-2C76-4675-9D62-20387EAF19F8}"/>
              </a:ext>
            </a:extLst>
          </p:cNvPr>
          <p:cNvSpPr/>
          <p:nvPr/>
        </p:nvSpPr>
        <p:spPr>
          <a:xfrm>
            <a:off x="7545936" y="3072112"/>
            <a:ext cx="1572426" cy="41874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اسم المحقق او الضابط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CFD3140-D4DC-4F80-BF43-2BD77119B61F}"/>
              </a:ext>
            </a:extLst>
          </p:cNvPr>
          <p:cNvSpPr/>
          <p:nvPr/>
        </p:nvSpPr>
        <p:spPr>
          <a:xfrm>
            <a:off x="4248684" y="3078572"/>
            <a:ext cx="1572426" cy="41874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مرحلة الدعوى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592FEEF-E082-483E-91E8-0FB02D5F4D7B}"/>
              </a:ext>
            </a:extLst>
          </p:cNvPr>
          <p:cNvSpPr/>
          <p:nvPr/>
        </p:nvSpPr>
        <p:spPr>
          <a:xfrm>
            <a:off x="4248684" y="3551058"/>
            <a:ext cx="1572426" cy="41874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تاريخ غلق الدعوى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3D20FEC-95A9-4AD1-82DB-0956249F5C0C}"/>
              </a:ext>
            </a:extLst>
          </p:cNvPr>
          <p:cNvSpPr/>
          <p:nvPr/>
        </p:nvSpPr>
        <p:spPr>
          <a:xfrm>
            <a:off x="7556782" y="3544598"/>
            <a:ext cx="1572426" cy="41874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تاريخ فتح الدعوى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80F82C-78BC-4015-8854-9D73509BEA82}"/>
              </a:ext>
            </a:extLst>
          </p:cNvPr>
          <p:cNvSpPr/>
          <p:nvPr/>
        </p:nvSpPr>
        <p:spPr>
          <a:xfrm>
            <a:off x="5897310" y="2606086"/>
            <a:ext cx="1572426" cy="133105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اولوية الدعوى</a:t>
            </a:r>
          </a:p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ar-IQ" sz="1400" dirty="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خطرة</a:t>
            </a:r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 ، </a:t>
            </a:r>
            <a:r>
              <a:rPr lang="ar-IQ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متوسطة</a:t>
            </a:r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 ، </a:t>
            </a:r>
            <a:r>
              <a:rPr lang="ar-IQ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حرجة</a:t>
            </a:r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...الخ)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CFDA6FC-DBE9-479E-B3CE-BD48F9B5592C}"/>
              </a:ext>
            </a:extLst>
          </p:cNvPr>
          <p:cNvSpPr/>
          <p:nvPr/>
        </p:nvSpPr>
        <p:spPr>
          <a:xfrm>
            <a:off x="4248684" y="4030328"/>
            <a:ext cx="1572426" cy="170321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صفة الخصم:</a:t>
            </a:r>
          </a:p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مدعي/مدعي عليه</a:t>
            </a:r>
          </a:p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مشتكي/مشكو منه</a:t>
            </a:r>
          </a:p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طرف ثالث</a:t>
            </a:r>
          </a:p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مستأنف/مستأنف منه</a:t>
            </a:r>
          </a:p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مميز/مميز عليه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3694D8D-DA47-449B-8B2F-6D63397A504E}"/>
              </a:ext>
            </a:extLst>
          </p:cNvPr>
          <p:cNvSpPr/>
          <p:nvPr/>
        </p:nvSpPr>
        <p:spPr>
          <a:xfrm>
            <a:off x="7556782" y="4030328"/>
            <a:ext cx="1572426" cy="170791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صفة الشركة:</a:t>
            </a:r>
          </a:p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مدعي/مدعي عليه</a:t>
            </a:r>
          </a:p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مشتكي/مشكو منه</a:t>
            </a:r>
          </a:p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طرف ثالث</a:t>
            </a:r>
          </a:p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مستأنف/مستأنف منه</a:t>
            </a:r>
          </a:p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مميز/مميز عليه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0238463-4D1D-45EB-9E87-9F23AED159CB}"/>
              </a:ext>
            </a:extLst>
          </p:cNvPr>
          <p:cNvSpPr/>
          <p:nvPr/>
        </p:nvSpPr>
        <p:spPr>
          <a:xfrm>
            <a:off x="4248684" y="2133600"/>
            <a:ext cx="1572426" cy="41874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IQ" sz="1400" dirty="0">
                <a:latin typeface="Arial" panose="020B0604020202020204" pitchFamily="34" charset="0"/>
                <a:cs typeface="Arial" panose="020B0604020202020204" pitchFamily="34" charset="0"/>
              </a:rPr>
              <a:t>رقم الدعوى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12A8D6E-4727-4C5C-82C2-726B3E587D3B}"/>
              </a:ext>
            </a:extLst>
          </p:cNvPr>
          <p:cNvSpPr/>
          <p:nvPr/>
        </p:nvSpPr>
        <p:spPr>
          <a:xfrm>
            <a:off x="5672982" y="888954"/>
            <a:ext cx="2025354" cy="77216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IQ" b="1" dirty="0">
                <a:latin typeface="Arial" panose="020B0604020202020204" pitchFamily="34" charset="0"/>
                <a:cs typeface="Arial" panose="020B0604020202020204" pitchFamily="34" charset="0"/>
              </a:rPr>
              <a:t>دعاوى خاصة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76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216D-A285-47EE-8DAE-A6968489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IQ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واجهة النظام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CD6ABA-5E57-4ED5-A675-B35D86A493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1468664"/>
              </p:ext>
            </p:extLst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778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42F7-84C0-4F8A-87EC-C5C069004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197" y="530107"/>
            <a:ext cx="8911687" cy="1280890"/>
          </a:xfrm>
        </p:spPr>
        <p:txBody>
          <a:bodyPr/>
          <a:lstStyle/>
          <a:p>
            <a:pPr algn="r"/>
            <a:r>
              <a:rPr lang="ar-IQ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اضافة الدعوى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8FE1D9-59B6-4113-97E1-4847C81CD4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44413"/>
              </p:ext>
            </p:extLst>
          </p:nvPr>
        </p:nvGraphicFramePr>
        <p:xfrm>
          <a:off x="2213197" y="1572426"/>
          <a:ext cx="8915400" cy="4355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23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C936-DA37-4BEE-AA66-BC33CFB0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IQ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واجهة الدعوى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D7FC87-181C-4251-86D7-012EB2CBD2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819169"/>
              </p:ext>
            </p:extLst>
          </p:nvPr>
        </p:nvGraphicFramePr>
        <p:xfrm>
          <a:off x="2589212" y="1655036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C15019D-D267-45A9-AC5C-F5C7E0FD917C}"/>
              </a:ext>
            </a:extLst>
          </p:cNvPr>
          <p:cNvSpPr txBox="1"/>
          <p:nvPr/>
        </p:nvSpPr>
        <p:spPr>
          <a:xfrm>
            <a:off x="5627800" y="5632587"/>
            <a:ext cx="5941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IQ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سهولة البحث في واجهة الدعوى من خلال اضافة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filter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IQ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امكانية عرض المهام والمرافعات المتعلقة في الدعوى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14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698DE-B314-4496-A0FB-B8CFCD71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IQ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اضافة مهمة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0B9276-E876-42E5-A2AC-2A2CE93BE3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358628"/>
              </p:ext>
            </p:extLst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3339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754E-FA3C-4D72-BDE3-917A2C768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IQ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اضافة مرافعة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01FFB9-C451-4ED8-9855-8DFDA69CFF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446243"/>
              </p:ext>
            </p:extLst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5781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65B0-7503-4C32-A455-28C4F665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IQ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العقود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76691D-D491-45E5-B000-CA52844487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537480"/>
              </p:ext>
            </p:extLst>
          </p:nvPr>
        </p:nvGraphicFramePr>
        <p:xfrm>
          <a:off x="2242546" y="2196271"/>
          <a:ext cx="8911687" cy="3666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387256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192</TotalTime>
  <Words>474</Words>
  <Application>Microsoft Office PowerPoint</Application>
  <PresentationFormat>Widescreen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Tahoma</vt:lpstr>
      <vt:lpstr>Wingdings 3</vt:lpstr>
      <vt:lpstr>Wisp</vt:lpstr>
      <vt:lpstr>Legal Platform</vt:lpstr>
      <vt:lpstr>يقسم البرنامج القانوني الى :-</vt:lpstr>
      <vt:lpstr>PowerPoint Presentation</vt:lpstr>
      <vt:lpstr>واجهة النظام</vt:lpstr>
      <vt:lpstr>اضافة الدعوى</vt:lpstr>
      <vt:lpstr>واجهة الدعوى</vt:lpstr>
      <vt:lpstr>اضافة مهمة</vt:lpstr>
      <vt:lpstr>اضافة مرافعة</vt:lpstr>
      <vt:lpstr>العقود</vt:lpstr>
      <vt:lpstr>متطلبات اخرى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Legal Platform</dc:title>
  <dc:creator>Nora Jafar</dc:creator>
  <cp:lastModifiedBy>Nora Jafar</cp:lastModifiedBy>
  <cp:revision>110</cp:revision>
  <dcterms:created xsi:type="dcterms:W3CDTF">2022-11-07T07:57:05Z</dcterms:created>
  <dcterms:modified xsi:type="dcterms:W3CDTF">2022-11-07T11:09:34Z</dcterms:modified>
</cp:coreProperties>
</file>