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5899-7E99-4B40-A21A-05854A21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1C4C1-2DF1-447C-8175-71E88F14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E0A8-7E47-425C-A06A-5F16D459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6C9E-50FC-4491-BC22-35D3114F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DCD2-066A-4C8B-A771-CC2EE9DC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3638-D3A9-43F7-A05B-ABA4D2D1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81BA7-7A41-4E25-9546-C5F832AC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B994-187E-4AED-8B63-36976E17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F3C1-2A76-41A0-BA29-AD0A4CA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0F95-BFB2-4F5E-9F97-3942649E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4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C24E4-48DF-4565-B960-4DF349CA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9FDB-712E-45BD-9136-DBFDC7081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E356-4E89-4CAF-9DFA-70741171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E40D-684B-4B3E-B50B-D9052CC1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A3C1-B5FC-44C4-A5D0-F36F1F0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8B20-5871-4309-A734-8FC1CE9E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92A1-E091-4B81-90A2-2AA04E9C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8C99-BF07-4726-93F8-4F626FB1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288A-6443-46C1-932F-1A5AEAC8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1D760-5BB9-4946-BADB-065F439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4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62EB-5FB1-4589-9B58-B2C84E8F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47B8-7D8B-4442-87C3-081A2056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2AB0-4D52-448A-BF62-28854310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BE1D-F1F5-4BFC-9D04-EE4E2022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2A4F-589F-497E-9DFC-0805261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6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311B-68AB-4BFB-A96B-12296373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62F0-1394-4705-B98D-0D3655EF8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3B9D-DE2C-48D6-AF86-D4F6F494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9D40-DAF1-4CF5-A9DC-1A6A2EB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E05C-7C7A-4709-9B5F-EACEB5B4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39AC-8620-45C8-9CDC-47159C30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0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FC13-7F7F-4E5C-8886-BF331CCD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EF53-6CBC-438C-A1D6-744668CB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FBBE1-EB2D-40AC-AEE4-C9484368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8ACDE-59EA-4B46-AC9F-A9EB3680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8FF5C-B368-4A2F-8A7E-BAE38D9A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0FE4D-D980-4B28-9D9F-C8E25869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A53D8-BC51-48DD-90E7-037C85AC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2CD58-2B50-4E1E-B6F9-0C8890A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9841-E8A6-4BCC-8BCC-C6FF0AE7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6C81-F1C6-4AE1-AE1D-777BF557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AE9FB-5D5F-4A67-8884-412BB86E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2E6AB-398F-4FD3-A821-7BF355A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D282C-8623-4185-AB16-826BA092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8A4A7-37F1-4631-8407-9035AA09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51DF0-0D1F-4297-BA70-D4929FA3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7722-D89E-4F6F-BF77-6D0C45A1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3B7D-805E-407D-8958-1583B8B2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B64C-21D9-4968-B441-98A590E5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2B6D-9E28-42A0-8DFC-F95F99E8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3307-B84A-466D-85F9-1CB730B6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E2D2-BCC4-4601-96F7-77022E21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6E10-107B-46C7-ADAA-2FF7F2D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6669B-E8B4-4E48-8C46-0B5D1D105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F587-DB3F-4B5F-99F7-B993B02D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96B50-491A-422F-8D11-6368173D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EF41-9BA9-4132-BBB2-AFC8A747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7864-D237-4CF4-8FE3-3E12215B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8EFC0-FF50-47DC-B971-472FD547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CC93-42B1-478C-8FFC-7241C062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9CB6-95B3-4250-AE55-20DC4746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1FD1-E0F3-4F26-9E6D-86F9835582D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F21-8D1C-4D86-B06A-64F245F31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9848-2530-43AA-B574-C81EB3DD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DE0F-7A53-45B9-82F6-EF1AC362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237D-33BD-4530-8C9F-DFB9DBAF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405091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7B3F-F12F-43E9-B309-70E399DD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F410-DAEB-464D-84D5-A5B377BB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denoising autoencoder for pretraining.</a:t>
            </a:r>
          </a:p>
          <a:p>
            <a:r>
              <a:rPr lang="en-US" dirty="0"/>
              <a:t>Pre-training data 160Gb of news, books, stories, and web text.</a:t>
            </a:r>
          </a:p>
          <a:p>
            <a:r>
              <a:rPr lang="en-US" dirty="0"/>
              <a:t>BART is trained by </a:t>
            </a:r>
          </a:p>
          <a:p>
            <a:pPr lvl="1"/>
            <a:r>
              <a:rPr lang="en-US" dirty="0"/>
              <a:t>Corrupting text with an arbitrary noising function</a:t>
            </a:r>
          </a:p>
          <a:p>
            <a:pPr lvl="1"/>
            <a:r>
              <a:rPr lang="en-US" dirty="0"/>
              <a:t>Learning a model to reconstruct the original text.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3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C4C7-047F-49B6-90A6-438D2C38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103E-2B85-4CEC-9744-213E9AE4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Unsupervised- remove some words and then predict these missing words.</a:t>
            </a:r>
          </a:p>
          <a:p>
            <a:r>
              <a:rPr lang="en-US" dirty="0"/>
              <a:t>Used </a:t>
            </a:r>
            <a:r>
              <a:rPr lang="en-US" b="1" dirty="0"/>
              <a:t>masking token, Token Deletion, Text Infilling, Sentence Permutation, Document Rotation</a:t>
            </a:r>
          </a:p>
          <a:p>
            <a:endParaRPr lang="en-US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Page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50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750-2B3A-42B7-878F-F54AFE98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BE34-3561-4122-A638-07A1B912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tokens are deleted from the input. The model must decide which positions are missing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4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620E-5ED7-48D0-900B-DC09D300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Infilling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1B61-83B9-4557-8D90-F15004D9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text spans are sampled with span lengths drawn from a Poisson distribution. Each span is replaced with a single [MASK] token.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32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7031-23DC-4465-87FA-9B0BD7DE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Sentence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CCDD-5D50-46E2-913F-2425EB02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is divided into sentences based on full stops, and these sentences are shuffled in a random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12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AAC9-A060-40CC-B3FC-107B34A0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46A6-FCFD-4AA4-A28A-E8189FE1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token is chosen uniformly at random, and the document is rotated so that it begins with that token. This task trains the model to identify the start of the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8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B8A-2DCA-437E-A035-70E1691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AFEB-5A7B-407B-8307-947E07D3B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almost all NLP tasks – </a:t>
            </a:r>
            <a:r>
              <a:rPr lang="en-IN" dirty="0" err="1"/>
              <a:t>SQuAD</a:t>
            </a:r>
            <a:r>
              <a:rPr lang="en-IN" dirty="0"/>
              <a:t>, GLUE, CNN/</a:t>
            </a:r>
            <a:r>
              <a:rPr lang="en-IN" dirty="0" err="1"/>
              <a:t>DailyMail</a:t>
            </a:r>
            <a:r>
              <a:rPr lang="en-IN" dirty="0"/>
              <a:t>, </a:t>
            </a:r>
            <a:r>
              <a:rPr lang="en-IN" dirty="0" err="1"/>
              <a:t>XSum</a:t>
            </a:r>
            <a:r>
              <a:rPr lang="en-IN" dirty="0"/>
              <a:t>, ConvAI2.</a:t>
            </a:r>
          </a:p>
          <a:p>
            <a:r>
              <a:rPr lang="en-IN" dirty="0"/>
              <a:t>Uses Beam search to generate the text with beam size as 5 and remove duplicated trigrams.</a:t>
            </a:r>
          </a:p>
        </p:txBody>
      </p:sp>
    </p:spTree>
    <p:extLst>
      <p:ext uri="{BB962C8B-B14F-4D97-AF65-F5344CB8AC3E}">
        <p14:creationId xmlns:p14="http://schemas.microsoft.com/office/powerpoint/2010/main" val="168957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237D-33BD-4530-8C9F-DFB9DBAF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 err="1"/>
              <a:t>BertSum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42624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48E-5ED3-4DE2-B437-2420EB9F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00430" cy="1600200"/>
          </a:xfrm>
        </p:spPr>
        <p:txBody>
          <a:bodyPr anchor="ctr"/>
          <a:lstStyle/>
          <a:p>
            <a:pPr algn="ctr"/>
            <a:r>
              <a:rPr lang="en-IN" dirty="0"/>
              <a:t>Data Preparation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C514-BD34-4443-A863-FA8392AB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story files in the dataset are parsed.</a:t>
            </a:r>
          </a:p>
          <a:p>
            <a:r>
              <a:rPr lang="en-IN" dirty="0"/>
              <a:t>Then split into sentences using </a:t>
            </a:r>
            <a:r>
              <a:rPr lang="en-IN" dirty="0" err="1"/>
              <a:t>stanford-corenlp</a:t>
            </a:r>
            <a:endParaRPr lang="en-IN" dirty="0"/>
          </a:p>
          <a:p>
            <a:r>
              <a:rPr lang="en-IN" dirty="0"/>
              <a:t>Save each story as a separate json file.</a:t>
            </a:r>
          </a:p>
          <a:p>
            <a:r>
              <a:rPr lang="en-IN" dirty="0"/>
              <a:t>Each token in the file is annotated by </a:t>
            </a:r>
            <a:r>
              <a:rPr lang="en-IN" dirty="0" err="1"/>
              <a:t>stanford-corenlp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B72ACE-A42D-405F-8E83-6A59F329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"tokens":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"index": 1,</a:t>
            </a:r>
          </a:p>
          <a:p>
            <a:r>
              <a:rPr lang="en-US" dirty="0"/>
              <a:t>          "word": "The",</a:t>
            </a:r>
          </a:p>
          <a:p>
            <a:r>
              <a:rPr lang="en-US" dirty="0"/>
              <a:t>          "</a:t>
            </a:r>
            <a:r>
              <a:rPr lang="en-US" dirty="0" err="1"/>
              <a:t>originalText</a:t>
            </a:r>
            <a:r>
              <a:rPr lang="en-US" dirty="0"/>
              <a:t>": "The",</a:t>
            </a:r>
          </a:p>
          <a:p>
            <a:r>
              <a:rPr lang="en-US" dirty="0"/>
              <a:t>          "</a:t>
            </a:r>
            <a:r>
              <a:rPr lang="en-US" dirty="0" err="1"/>
              <a:t>characterOffsetBegin</a:t>
            </a:r>
            <a:r>
              <a:rPr lang="en-US" dirty="0"/>
              <a:t>": 200,</a:t>
            </a:r>
          </a:p>
          <a:p>
            <a:r>
              <a:rPr lang="en-US" dirty="0"/>
              <a:t>          "</a:t>
            </a:r>
            <a:r>
              <a:rPr lang="en-US" dirty="0" err="1"/>
              <a:t>characterOffsetEnd</a:t>
            </a:r>
            <a:r>
              <a:rPr lang="en-US" dirty="0"/>
              <a:t>": 203,</a:t>
            </a:r>
          </a:p>
          <a:p>
            <a:r>
              <a:rPr lang="en-US" dirty="0"/>
              <a:t>          "before": "\n\n",</a:t>
            </a:r>
          </a:p>
          <a:p>
            <a:r>
              <a:rPr lang="en-US" dirty="0"/>
              <a:t>          "after": " "</a:t>
            </a:r>
          </a:p>
          <a:p>
            <a:r>
              <a:rPr lang="en-US" dirty="0"/>
              <a:t>        },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37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AF62-AC59-4041-8007-AD0D2B28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BC43-728F-4F8C-8659-72679540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Distribute the stories in 3 sets(train, valid, test)</a:t>
            </a:r>
          </a:p>
          <a:p>
            <a:r>
              <a:rPr lang="en-IN" dirty="0"/>
              <a:t>Extract token and sentence information from story files and create </a:t>
            </a:r>
            <a:r>
              <a:rPr lang="en-IN" dirty="0" err="1"/>
              <a:t>src</a:t>
            </a:r>
            <a:r>
              <a:rPr lang="en-IN" dirty="0"/>
              <a:t> and </a:t>
            </a:r>
            <a:r>
              <a:rPr lang="en-IN" dirty="0" err="1"/>
              <a:t>trgt</a:t>
            </a:r>
            <a:r>
              <a:rPr lang="en-IN" dirty="0"/>
              <a:t> for each story.</a:t>
            </a:r>
          </a:p>
          <a:p>
            <a:r>
              <a:rPr lang="en-IN" dirty="0"/>
              <a:t>Save the files in json format.</a:t>
            </a:r>
          </a:p>
          <a:p>
            <a:r>
              <a:rPr lang="en-IN" dirty="0"/>
              <a:t>Only limited number of stories in 1 file. Creates multiple files for each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7B3F-F12F-43E9-B309-70E399DD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F410-DAEB-464D-84D5-A5B377BB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techniques for NLP</a:t>
            </a:r>
          </a:p>
          <a:p>
            <a:r>
              <a:rPr lang="en-US" dirty="0"/>
              <a:t>Framework that converts all text-based language problems into a text-to-text format.</a:t>
            </a:r>
          </a:p>
          <a:p>
            <a:r>
              <a:rPr lang="en-US" dirty="0"/>
              <a:t>Used C4-Colossal Clean Crawled Corpus(750 GB)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81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1CE5-7E48-4D13-BDF2-C721FFE6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F22C-4C40-450F-9878-42DAA131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Convert each </a:t>
            </a:r>
            <a:r>
              <a:rPr lang="en-IN" b="1" dirty="0" err="1"/>
              <a:t>src</a:t>
            </a:r>
            <a:r>
              <a:rPr lang="en-IN" dirty="0"/>
              <a:t> and </a:t>
            </a:r>
            <a:r>
              <a:rPr lang="en-IN" b="1" dirty="0" err="1"/>
              <a:t>trgt</a:t>
            </a:r>
            <a:r>
              <a:rPr lang="en-IN" dirty="0"/>
              <a:t> sequence into </a:t>
            </a:r>
            <a:r>
              <a:rPr lang="en-IN" dirty="0" err="1"/>
              <a:t>bert</a:t>
            </a:r>
            <a:r>
              <a:rPr lang="en-IN" dirty="0"/>
              <a:t> tokens and the files are stored in .</a:t>
            </a:r>
            <a:r>
              <a:rPr lang="en-IN" dirty="0" err="1"/>
              <a:t>pt</a:t>
            </a:r>
            <a:r>
              <a:rPr lang="en-IN" dirty="0"/>
              <a:t> format.</a:t>
            </a:r>
          </a:p>
          <a:p>
            <a:r>
              <a:rPr lang="en-IN" dirty="0"/>
              <a:t>Create a </a:t>
            </a:r>
            <a:r>
              <a:rPr lang="en-IN" dirty="0" err="1"/>
              <a:t>senetence_label</a:t>
            </a:r>
            <a:r>
              <a:rPr lang="en-IN" dirty="0"/>
              <a:t> variable where top 3 sentences based on ROUGE score are calculated from each article.(used only in EXT)</a:t>
            </a:r>
          </a:p>
          <a:p>
            <a:r>
              <a:rPr lang="en-IN" dirty="0"/>
              <a:t>The input is reduced by ‘</a:t>
            </a:r>
            <a:r>
              <a:rPr lang="sv-SE" dirty="0"/>
              <a:t>max_src_ntokens_per_sent</a:t>
            </a:r>
            <a:r>
              <a:rPr lang="en-IN" dirty="0"/>
              <a:t>’ and ‘</a:t>
            </a:r>
            <a:r>
              <a:rPr lang="en-IN" dirty="0" err="1"/>
              <a:t>max_src_nsents</a:t>
            </a:r>
            <a:r>
              <a:rPr lang="en-IN" dirty="0"/>
              <a:t>’</a:t>
            </a:r>
          </a:p>
          <a:p>
            <a:r>
              <a:rPr lang="en-IN" dirty="0"/>
              <a:t>Between 2 sentences CLS and SEP tokens are inserted</a:t>
            </a:r>
          </a:p>
          <a:p>
            <a:r>
              <a:rPr lang="en-IN" dirty="0"/>
              <a:t>CLS Sen1 SEP CLS sen2 SEP</a:t>
            </a:r>
          </a:p>
          <a:p>
            <a:r>
              <a:rPr lang="en-IN" dirty="0"/>
              <a:t>CLS para1 SEP CLS para2 SEP</a:t>
            </a:r>
          </a:p>
          <a:p>
            <a:r>
              <a:rPr lang="en-IN" dirty="0"/>
              <a:t>If multiple target sentences are present then, [unused0], [unused1], and [unused2] are introduced between each target sentence.</a:t>
            </a:r>
          </a:p>
          <a:p>
            <a:r>
              <a:rPr lang="en-IN" dirty="0"/>
              <a:t>Alternating sentences segmented using a mask sen1 sen2 sen3 -&gt; 0 1 0</a:t>
            </a:r>
          </a:p>
          <a:p>
            <a:r>
              <a:rPr lang="en-IN" dirty="0"/>
              <a:t>Location of each CLS token is also stored.</a:t>
            </a:r>
          </a:p>
        </p:txBody>
      </p:sp>
    </p:spTree>
    <p:extLst>
      <p:ext uri="{BB962C8B-B14F-4D97-AF65-F5344CB8AC3E}">
        <p14:creationId xmlns:p14="http://schemas.microsoft.com/office/powerpoint/2010/main" val="340458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5717-DB25-48A6-BC0B-BEF318D3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BertSumAbs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1300-1E3B-4400-BFC7-0ABBB35C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Made of Bert as encoder and a vanilla decoder.</a:t>
            </a:r>
          </a:p>
          <a:p>
            <a:r>
              <a:rPr lang="en-IN" dirty="0"/>
              <a:t>The data processed in Step 3 is used as input to the </a:t>
            </a:r>
            <a:r>
              <a:rPr lang="en-IN" dirty="0" err="1"/>
              <a:t>bert</a:t>
            </a:r>
            <a:r>
              <a:rPr lang="en-IN" dirty="0"/>
              <a:t>. Mainly </a:t>
            </a:r>
            <a:r>
              <a:rPr lang="en-IN" dirty="0" err="1"/>
              <a:t>tokenIDs</a:t>
            </a:r>
            <a:r>
              <a:rPr lang="en-IN" dirty="0"/>
              <a:t>, </a:t>
            </a:r>
            <a:r>
              <a:rPr lang="en-IN" dirty="0" err="1"/>
              <a:t>Segement</a:t>
            </a:r>
            <a:r>
              <a:rPr lang="en-IN" dirty="0"/>
              <a:t> IDs, and Padding mask.</a:t>
            </a:r>
          </a:p>
          <a:p>
            <a:r>
              <a:rPr lang="en-IN" dirty="0"/>
              <a:t>All these ids are calculated manually as opposed to the encode function of the tokenizer.</a:t>
            </a:r>
          </a:p>
        </p:txBody>
      </p:sp>
    </p:spTree>
    <p:extLst>
      <p:ext uri="{BB962C8B-B14F-4D97-AF65-F5344CB8AC3E}">
        <p14:creationId xmlns:p14="http://schemas.microsoft.com/office/powerpoint/2010/main" val="183899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5717-DB25-48A6-BC0B-BEF318D3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BertSumAbs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1300-1E3B-4400-BFC7-0ABBB35C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Bert_out</a:t>
            </a:r>
            <a:r>
              <a:rPr lang="en-IN" dirty="0"/>
              <a:t>(last layer of </a:t>
            </a:r>
            <a:r>
              <a:rPr lang="en-IN" dirty="0" err="1"/>
              <a:t>bert</a:t>
            </a:r>
            <a:r>
              <a:rPr lang="en-IN" dirty="0"/>
              <a:t>)= </a:t>
            </a:r>
            <a:r>
              <a:rPr lang="en-IN" dirty="0" err="1"/>
              <a:t>Bert_ip</a:t>
            </a:r>
            <a:r>
              <a:rPr lang="en-IN" dirty="0"/>
              <a:t>(</a:t>
            </a:r>
            <a:r>
              <a:rPr lang="en-IN" dirty="0" err="1"/>
              <a:t>src_tokens</a:t>
            </a:r>
            <a:r>
              <a:rPr lang="en-IN" dirty="0"/>
              <a:t>, </a:t>
            </a:r>
            <a:r>
              <a:rPr lang="en-IN" dirty="0" err="1"/>
              <a:t>seg_ids</a:t>
            </a:r>
            <a:r>
              <a:rPr lang="en-IN" dirty="0"/>
              <a:t>, masks)</a:t>
            </a:r>
          </a:p>
          <a:p>
            <a:r>
              <a:rPr lang="en-IN" dirty="0" err="1"/>
              <a:t>Decoder_state_ip</a:t>
            </a:r>
            <a:r>
              <a:rPr lang="en-IN" dirty="0"/>
              <a:t>= </a:t>
            </a:r>
            <a:r>
              <a:rPr lang="en-IN" dirty="0" err="1"/>
              <a:t>init_decoder_state</a:t>
            </a:r>
            <a:r>
              <a:rPr lang="en-IN" dirty="0"/>
              <a:t>(</a:t>
            </a:r>
            <a:r>
              <a:rPr lang="en-IN" dirty="0" err="1"/>
              <a:t>src_tokens</a:t>
            </a:r>
            <a:r>
              <a:rPr lang="en-IN" dirty="0"/>
              <a:t>, </a:t>
            </a:r>
            <a:r>
              <a:rPr lang="en-IN" dirty="0" err="1"/>
              <a:t>Bert_out</a:t>
            </a:r>
            <a:r>
              <a:rPr lang="en-IN" dirty="0"/>
              <a:t> )</a:t>
            </a:r>
          </a:p>
          <a:p>
            <a:r>
              <a:rPr lang="en-IN" dirty="0" err="1"/>
              <a:t>Decoder_out</a:t>
            </a:r>
            <a:r>
              <a:rPr lang="en-IN" dirty="0"/>
              <a:t>= </a:t>
            </a:r>
            <a:r>
              <a:rPr lang="en-IN" dirty="0" err="1"/>
              <a:t>decoder_ip</a:t>
            </a:r>
            <a:r>
              <a:rPr lang="en-IN" dirty="0"/>
              <a:t>(</a:t>
            </a:r>
            <a:r>
              <a:rPr lang="en-IN" dirty="0" err="1"/>
              <a:t>target_tokens</a:t>
            </a:r>
            <a:r>
              <a:rPr lang="en-IN" dirty="0"/>
              <a:t>, </a:t>
            </a:r>
            <a:r>
              <a:rPr lang="en-IN" dirty="0" err="1"/>
              <a:t>Bert_out</a:t>
            </a:r>
            <a:r>
              <a:rPr lang="en-IN" dirty="0"/>
              <a:t>, </a:t>
            </a:r>
            <a:r>
              <a:rPr lang="en-IN" dirty="0" err="1"/>
              <a:t>Decoder_state_ip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08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B5D2-6E25-4859-8BEE-5332FB2C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BertSumAbs</a:t>
            </a:r>
            <a:r>
              <a:rPr lang="en-IN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6E89-3327-40C4-9D8B-5F5BB6C4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beam search to create a summary. Uses NMT model. </a:t>
            </a:r>
          </a:p>
          <a:p>
            <a:r>
              <a:rPr lang="en-IN" dirty="0"/>
              <a:t>Details are yet to be determined.</a:t>
            </a:r>
          </a:p>
          <a:p>
            <a:r>
              <a:rPr lang="en-IN" dirty="0"/>
              <a:t>No information about how to predict the summary of an article with command line. Have to get into it.</a:t>
            </a:r>
          </a:p>
        </p:txBody>
      </p:sp>
    </p:spTree>
    <p:extLst>
      <p:ext uri="{BB962C8B-B14F-4D97-AF65-F5344CB8AC3E}">
        <p14:creationId xmlns:p14="http://schemas.microsoft.com/office/powerpoint/2010/main" val="422552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AEBF-9069-4436-9D2C-3FF5B587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tokenization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CDBB-92A5-4DD7-8C46-7D96C141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Paragrapgh</a:t>
            </a:r>
            <a:r>
              <a:rPr lang="en-US" dirty="0"/>
              <a:t> are tokenized instead of sentences.</a:t>
            </a:r>
          </a:p>
          <a:p>
            <a:r>
              <a:rPr lang="en-US" dirty="0"/>
              <a:t>Used \n\n as the paragraph boundary.</a:t>
            </a:r>
          </a:p>
          <a:p>
            <a:r>
              <a:rPr lang="en-US" dirty="0"/>
              <a:t>Implemented and tested the new functionality to generate the final </a:t>
            </a:r>
            <a:r>
              <a:rPr lang="en-US" dirty="0" err="1"/>
              <a:t>bert</a:t>
            </a:r>
            <a:r>
              <a:rPr lang="en-US" dirty="0"/>
              <a:t>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05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2770-C557-4815-99CE-60605B91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20CF-5FCE-4CEA-850F-4BE6DEFF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training: </a:t>
            </a:r>
            <a:r>
              <a:rPr lang="en-IN" dirty="0" err="1"/>
              <a:t>LabelSmoothingLoss</a:t>
            </a:r>
            <a:r>
              <a:rPr lang="en-IN" dirty="0"/>
              <a:t>-(alpha=0.1)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label smoothing a regularization technique as it restrains the largest logit from becoming much bigger than the rest.- KL divergence(Heavily used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OpenNMT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endParaRPr lang="en-IN" dirty="0"/>
          </a:p>
          <a:p>
            <a:r>
              <a:rPr lang="en-IN" dirty="0"/>
              <a:t>For validation: </a:t>
            </a:r>
            <a:r>
              <a:rPr lang="en-IN" dirty="0" err="1"/>
              <a:t>NLLLoss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2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4684-963B-4ADE-80DB-1AF9E744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70E-85C8-4DA6-AF58-42236C5D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Unsupervised- remove some words and then predict these missing words.</a:t>
            </a:r>
          </a:p>
          <a:p>
            <a:r>
              <a:rPr lang="en-US" dirty="0"/>
              <a:t>Used </a:t>
            </a:r>
            <a:r>
              <a:rPr lang="en-US" b="1" dirty="0"/>
              <a:t>masking token, replace spans, Dropping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2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923F-B6BB-4DCE-9841-4DA4D9D0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611-3D5C-4DE3-AB19-B67659BF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15% of the tokens in the input with a mask token and the model is trained to reconstruct the original uncorrupted 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45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923F-B6BB-4DCE-9841-4DA4D9D0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Spans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611-3D5C-4DE3-AB19-B67659BF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replaced by sentinel tokens &lt;X&gt; and &lt;Y&gt;. Count left to right and the model knows how many words to predict.</a:t>
            </a:r>
          </a:p>
        </p:txBody>
      </p:sp>
    </p:spTree>
    <p:extLst>
      <p:ext uri="{BB962C8B-B14F-4D97-AF65-F5344CB8AC3E}">
        <p14:creationId xmlns:p14="http://schemas.microsoft.com/office/powerpoint/2010/main" val="19126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1C7E-A970-4DD3-B1E7-9195D8B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2B12-7813-4087-B05F-3B591D37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the corrupted tokens from the input sequence completely and task the model with reconstructing the dropped tokens in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50" dirty="0"/>
              <a:t>Results page 22</a:t>
            </a:r>
            <a:endParaRPr lang="en-IN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8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B8A-2DCA-437E-A035-70E1691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AFEB-5A7B-407B-8307-947E07D3B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almost all NLP tasks – GLUE, CNN/DM, SGLUE, Translation</a:t>
            </a:r>
          </a:p>
          <a:p>
            <a:r>
              <a:rPr lang="en-IN" dirty="0"/>
              <a:t>Prepending a prefix in the starting to distinguish tasks, for example, </a:t>
            </a:r>
            <a:r>
              <a:rPr lang="en-IN" sz="1800" b="1" i="0" u="none" strike="noStrike" baseline="0" dirty="0">
                <a:solidFill>
                  <a:schemeClr val="accent6"/>
                </a:solidFill>
                <a:latin typeface="LMMono10-Regular"/>
              </a:rPr>
              <a:t>cola sentence, </a:t>
            </a:r>
            <a:r>
              <a:rPr lang="en-IN" sz="1800" b="1" i="0" u="none" strike="noStrike" baseline="0" dirty="0" err="1">
                <a:solidFill>
                  <a:schemeClr val="accent6"/>
                </a:solidFill>
                <a:latin typeface="LMMono10-Regular"/>
              </a:rPr>
              <a:t>mnli</a:t>
            </a:r>
            <a:r>
              <a:rPr lang="en-IN" sz="1800" b="1" i="0" u="none" strike="noStrike" baseline="0" dirty="0">
                <a:solidFill>
                  <a:schemeClr val="accent6"/>
                </a:solidFill>
                <a:latin typeface="LMMono10-Regular"/>
              </a:rPr>
              <a:t> hypothesis, </a:t>
            </a:r>
            <a:r>
              <a:rPr lang="en-IN" sz="1800" b="1" i="0" u="none" strike="noStrike" baseline="0" dirty="0" err="1">
                <a:solidFill>
                  <a:schemeClr val="accent6"/>
                </a:solidFill>
                <a:latin typeface="LMMono10-Regular"/>
              </a:rPr>
              <a:t>qnli</a:t>
            </a:r>
            <a:r>
              <a:rPr lang="en-IN" sz="1800" b="1" i="0" u="none" strike="noStrike" baseline="0" dirty="0">
                <a:solidFill>
                  <a:schemeClr val="accent6"/>
                </a:solidFill>
                <a:latin typeface="LMMono10-Regular"/>
              </a:rPr>
              <a:t> question, summarize, etc.</a:t>
            </a:r>
          </a:p>
          <a:p>
            <a:r>
              <a:rPr lang="en-IN" dirty="0"/>
              <a:t>All datasets are processed in this way.</a:t>
            </a:r>
          </a:p>
          <a:p>
            <a:r>
              <a:rPr lang="en-IN" dirty="0"/>
              <a:t>The authors performs a large number of experiments and the underlying hyperparameters were different for each task.</a:t>
            </a:r>
          </a:p>
        </p:txBody>
      </p:sp>
    </p:spTree>
    <p:extLst>
      <p:ext uri="{BB962C8B-B14F-4D97-AF65-F5344CB8AC3E}">
        <p14:creationId xmlns:p14="http://schemas.microsoft.com/office/powerpoint/2010/main" val="128312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86B-516B-40FF-A2D0-F786186F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C528-E3D1-4597-AF78-36ABBD26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237D-33BD-4530-8C9F-DFB9DBAF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BART</a:t>
            </a:r>
          </a:p>
        </p:txBody>
      </p:sp>
    </p:spTree>
    <p:extLst>
      <p:ext uri="{BB962C8B-B14F-4D97-AF65-F5344CB8AC3E}">
        <p14:creationId xmlns:p14="http://schemas.microsoft.com/office/powerpoint/2010/main" val="89214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D9DD60B329391439B616D0EF6DDB3F1" ma:contentTypeVersion="2" ma:contentTypeDescription="Ein neues Dokument erstellen." ma:contentTypeScope="" ma:versionID="b8b014867d08504ef940c1341f80afcd">
  <xsd:schema xmlns:xsd="http://www.w3.org/2001/XMLSchema" xmlns:xs="http://www.w3.org/2001/XMLSchema" xmlns:p="http://schemas.microsoft.com/office/2006/metadata/properties" xmlns:ns3="896b3cd0-66f6-4c47-b9e8-d1d56cfbc803" targetNamespace="http://schemas.microsoft.com/office/2006/metadata/properties" ma:root="true" ma:fieldsID="c52005263a1eece86e283f1905449ba4" ns3:_="">
    <xsd:import namespace="896b3cd0-66f6-4c47-b9e8-d1d56cfbc8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b3cd0-66f6-4c47-b9e8-d1d56cfbc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5CCD49-37C4-440F-BFF0-09BE5902AAAB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96b3cd0-66f6-4c47-b9e8-d1d56cfbc80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3C36E2-15EB-46B7-A551-312840112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8A68CB-DD57-4D04-BAEE-52C08500F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6b3cd0-66f6-4c47-b9e8-d1d56cfbc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938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charter</vt:lpstr>
      <vt:lpstr>LMMono10-Regular</vt:lpstr>
      <vt:lpstr>Office Theme</vt:lpstr>
      <vt:lpstr>T5</vt:lpstr>
      <vt:lpstr>T5</vt:lpstr>
      <vt:lpstr>Pre-Training</vt:lpstr>
      <vt:lpstr>Masking</vt:lpstr>
      <vt:lpstr>Replace Spans</vt:lpstr>
      <vt:lpstr>Drop Tokens</vt:lpstr>
      <vt:lpstr>Fine Tuning</vt:lpstr>
      <vt:lpstr>PowerPoint Presentation</vt:lpstr>
      <vt:lpstr>BART</vt:lpstr>
      <vt:lpstr>BART</vt:lpstr>
      <vt:lpstr>Pre-training</vt:lpstr>
      <vt:lpstr>Token Deletion</vt:lpstr>
      <vt:lpstr>Text Infilling</vt:lpstr>
      <vt:lpstr>Sentence Permutation</vt:lpstr>
      <vt:lpstr>Document Rotation</vt:lpstr>
      <vt:lpstr>Fine Tuning</vt:lpstr>
      <vt:lpstr>BertSum</vt:lpstr>
      <vt:lpstr>Data Preparation Step 1</vt:lpstr>
      <vt:lpstr>Data Preparation Step 2</vt:lpstr>
      <vt:lpstr>Data Preparation Step 3</vt:lpstr>
      <vt:lpstr>BertSumAbs</vt:lpstr>
      <vt:lpstr>BertSumAbs</vt:lpstr>
      <vt:lpstr>BertSumAbs Prediction</vt:lpstr>
      <vt:lpstr>Paragraph tokenization</vt:lpstr>
      <vt:lpstr>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T5</dc:title>
  <dc:creator>mohd.saif.khan</dc:creator>
  <cp:lastModifiedBy>mohd.saif.khan</cp:lastModifiedBy>
  <cp:revision>7</cp:revision>
  <dcterms:created xsi:type="dcterms:W3CDTF">2022-02-03T15:19:09Z</dcterms:created>
  <dcterms:modified xsi:type="dcterms:W3CDTF">2022-03-16T20:29:49Z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0x0101006D9DD60B329391439B616D0EF6DDB3F1</vt:lpwstr>
  </property>
</Properties>
</file>